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commentAuthors.xml" ContentType="application/vnd.openxmlformats-officedocument.presentationml.commentAuthors+xml"/>
  <Override PartName="/ppt/diagrams/colors1.xml" ContentType="application/vnd.openxmlformats-officedocument.drawingml.diagramColors+xml"/>
  <Override PartName="/ppt/diagrams/colors2.xml" ContentType="application/vnd.openxmlformats-officedocument.drawingml.diagramColors+xml"/>
  <Override PartName="/ppt/diagrams/colors3.xml" ContentType="application/vnd.openxmlformats-officedocument.drawingml.diagramColors+xml"/>
  <Override PartName="/ppt/diagrams/colors4.xml" ContentType="application/vnd.openxmlformats-officedocument.drawingml.diagramColors+xml"/>
  <Override PartName="/ppt/diagrams/data1.xml" ContentType="application/vnd.openxmlformats-officedocument.drawingml.diagramData+xml"/>
  <Override PartName="/ppt/diagrams/data2.xml" ContentType="application/vnd.openxmlformats-officedocument.drawingml.diagramData+xml"/>
  <Override PartName="/ppt/diagrams/data3.xml" ContentType="application/vnd.openxmlformats-officedocument.drawingml.diagramData+xml"/>
  <Override PartName="/ppt/diagrams/data4.xml" ContentType="application/vnd.openxmlformats-officedocument.drawingml.diagramData+xml"/>
  <Override PartName="/ppt/diagrams/drawing1.xml" ContentType="application/vnd.ms-office.drawingml.diagramDrawing+xml"/>
  <Override PartName="/ppt/diagrams/drawing2.xml" ContentType="application/vnd.ms-office.drawingml.diagramDrawing+xml"/>
  <Override PartName="/ppt/diagrams/drawing3.xml" ContentType="application/vnd.ms-office.drawingml.diagramDrawing+xml"/>
  <Override PartName="/ppt/diagrams/drawing4.xml" ContentType="application/vnd.ms-office.drawingml.diagramDrawing+xml"/>
  <Override PartName="/ppt/diagrams/layout1.xml" ContentType="application/vnd.openxmlformats-officedocument.drawingml.diagramLayout+xml"/>
  <Override PartName="/ppt/diagrams/layout2.xml" ContentType="application/vnd.openxmlformats-officedocument.drawingml.diagramLayout+xml"/>
  <Override PartName="/ppt/diagrams/layout3.xml" ContentType="application/vnd.openxmlformats-officedocument.drawingml.diagramLayout+xml"/>
  <Override PartName="/ppt/diagrams/layout4.xml" ContentType="application/vnd.openxmlformats-officedocument.drawingml.diagramLayout+xml"/>
  <Override PartName="/ppt/diagrams/quickStyle1.xml" ContentType="application/vnd.openxmlformats-officedocument.drawingml.diagramStyle+xml"/>
  <Override PartName="/ppt/diagrams/quickStyle2.xml" ContentType="application/vnd.openxmlformats-officedocument.drawingml.diagramStyle+xml"/>
  <Override PartName="/ppt/diagrams/quickStyle3.xml" ContentType="application/vnd.openxmlformats-officedocument.drawingml.diagramStyle+xml"/>
  <Override PartName="/ppt/diagrams/quickStyle4.xml" ContentType="application/vnd.openxmlformats-officedocument.drawingml.diagramStyle+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55" r:id="rId3"/>
    <p:sldMasterId id="2147483657" r:id="rId4"/>
  </p:sldMasterIdLst>
  <p:notesMasterIdLst>
    <p:notesMasterId r:id="rId7"/>
  </p:notesMasterIdLst>
  <p:sldIdLst>
    <p:sldId id="727" r:id="rId5"/>
    <p:sldId id="504" r:id="rId6"/>
    <p:sldId id="828" r:id="rId8"/>
    <p:sldId id="843" r:id="rId9"/>
    <p:sldId id="859" r:id="rId10"/>
    <p:sldId id="860" r:id="rId11"/>
    <p:sldId id="861" r:id="rId12"/>
    <p:sldId id="844" r:id="rId13"/>
    <p:sldId id="846" r:id="rId14"/>
    <p:sldId id="858" r:id="rId15"/>
    <p:sldId id="862" r:id="rId16"/>
    <p:sldId id="782" r:id="rId17"/>
    <p:sldId id="778" r:id="rId18"/>
    <p:sldId id="800" r:id="rId19"/>
    <p:sldId id="796" r:id="rId20"/>
    <p:sldId id="842" r:id="rId21"/>
    <p:sldId id="661" r:id="rId22"/>
    <p:sldId id="703" r:id="rId23"/>
    <p:sldId id="801" r:id="rId24"/>
    <p:sldId id="662" r:id="rId25"/>
    <p:sldId id="808" r:id="rId26"/>
    <p:sldId id="864" r:id="rId27"/>
    <p:sldId id="820" r:id="rId28"/>
  </p:sldIdLst>
  <p:sldSz cx="12192000" cy="6858000"/>
  <p:notesSz cx="6797675" cy="992632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ww" initials="w" lastIdx="1"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558ED5"/>
    <a:srgbClr val="FC7D3B"/>
    <a:srgbClr val="A6A6A6"/>
    <a:srgbClr val="FF6600"/>
    <a:srgbClr val="FA9E52"/>
    <a:srgbClr val="80D274"/>
    <a:srgbClr val="A50021"/>
    <a:srgbClr val="A00206"/>
    <a:srgbClr val="000000"/>
    <a:srgbClr val="4F81B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中度样式 2 - 强调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6992" autoAdjust="0"/>
    <p:restoredTop sz="86642" autoAdjust="0"/>
  </p:normalViewPr>
  <p:slideViewPr>
    <p:cSldViewPr>
      <p:cViewPr varScale="1">
        <p:scale>
          <a:sx n="60" d="100"/>
          <a:sy n="60" d="100"/>
        </p:scale>
        <p:origin x="-1020" y="-96"/>
      </p:cViewPr>
      <p:guideLst>
        <p:guide orient="horz" pos="2302"/>
        <p:guide pos="3799"/>
      </p:guideLst>
    </p:cSldViewPr>
  </p:slideViewPr>
  <p:outlineViewPr>
    <p:cViewPr>
      <p:scale>
        <a:sx n="33" d="100"/>
        <a:sy n="33" d="100"/>
      </p:scale>
      <p:origin x="0" y="-2916"/>
    </p:cViewPr>
  </p:outlineViewPr>
  <p:notesTextViewPr>
    <p:cViewPr>
      <p:scale>
        <a:sx n="100" d="100"/>
        <a:sy n="100" d="100"/>
      </p:scale>
      <p:origin x="0" y="0"/>
    </p:cViewPr>
  </p:notesTextViewPr>
  <p:sorterViewPr>
    <p:cViewPr>
      <p:scale>
        <a:sx n="66" d="100"/>
        <a:sy n="66" d="100"/>
      </p:scale>
      <p:origin x="0" y="1872"/>
    </p:cViewPr>
  </p:sorter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4.xml"/><Relationship Id="rId8" Type="http://schemas.openxmlformats.org/officeDocument/2006/relationships/slide" Target="slides/slide3.xml"/><Relationship Id="rId7" Type="http://schemas.openxmlformats.org/officeDocument/2006/relationships/notesMaster" Target="notesMasters/notesMaster1.xml"/><Relationship Id="rId6" Type="http://schemas.openxmlformats.org/officeDocument/2006/relationships/slide" Target="slides/slide2.xml"/><Relationship Id="rId5" Type="http://schemas.openxmlformats.org/officeDocument/2006/relationships/slide" Target="slides/slide1.xml"/><Relationship Id="rId4" Type="http://schemas.openxmlformats.org/officeDocument/2006/relationships/slideMaster" Target="slideMasters/slideMaster3.xml"/><Relationship Id="rId32" Type="http://schemas.openxmlformats.org/officeDocument/2006/relationships/commentAuthors" Target="commentAuthors.xml"/><Relationship Id="rId31" Type="http://schemas.openxmlformats.org/officeDocument/2006/relationships/tableStyles" Target="tableStyles.xml"/><Relationship Id="rId30" Type="http://schemas.openxmlformats.org/officeDocument/2006/relationships/viewProps" Target="viewProps.xml"/><Relationship Id="rId3" Type="http://schemas.openxmlformats.org/officeDocument/2006/relationships/slideMaster" Target="slideMasters/slideMaster2.xml"/><Relationship Id="rId29" Type="http://schemas.openxmlformats.org/officeDocument/2006/relationships/presProps" Target="presProps.xml"/><Relationship Id="rId28" Type="http://schemas.openxmlformats.org/officeDocument/2006/relationships/slide" Target="slides/slide23.xml"/><Relationship Id="rId27" Type="http://schemas.openxmlformats.org/officeDocument/2006/relationships/slide" Target="slides/slide22.xml"/><Relationship Id="rId26" Type="http://schemas.openxmlformats.org/officeDocument/2006/relationships/slide" Target="slides/slide21.xml"/><Relationship Id="rId25" Type="http://schemas.openxmlformats.org/officeDocument/2006/relationships/slide" Target="slides/slide20.xml"/><Relationship Id="rId24" Type="http://schemas.openxmlformats.org/officeDocument/2006/relationships/slide" Target="slides/slide19.xml"/><Relationship Id="rId23" Type="http://schemas.openxmlformats.org/officeDocument/2006/relationships/slide" Target="slides/slide18.xml"/><Relationship Id="rId22" Type="http://schemas.openxmlformats.org/officeDocument/2006/relationships/slide" Target="slides/slide17.xml"/><Relationship Id="rId21" Type="http://schemas.openxmlformats.org/officeDocument/2006/relationships/slide" Target="slides/slide16.xml"/><Relationship Id="rId20" Type="http://schemas.openxmlformats.org/officeDocument/2006/relationships/slide" Target="slides/slide15.xml"/><Relationship Id="rId2" Type="http://schemas.openxmlformats.org/officeDocument/2006/relationships/theme" Target="theme/theme1.xml"/><Relationship Id="rId19" Type="http://schemas.openxmlformats.org/officeDocument/2006/relationships/slide" Target="slides/slide14.xml"/><Relationship Id="rId18" Type="http://schemas.openxmlformats.org/officeDocument/2006/relationships/slide" Target="slides/slide13.xml"/><Relationship Id="rId17" Type="http://schemas.openxmlformats.org/officeDocument/2006/relationships/slide" Target="slides/slide12.xml"/><Relationship Id="rId16" Type="http://schemas.openxmlformats.org/officeDocument/2006/relationships/slide" Target="slides/slide11.xml"/><Relationship Id="rId15" Type="http://schemas.openxmlformats.org/officeDocument/2006/relationships/slide" Target="slides/slide10.xml"/><Relationship Id="rId14" Type="http://schemas.openxmlformats.org/officeDocument/2006/relationships/slide" Target="slides/slide9.xml"/><Relationship Id="rId13" Type="http://schemas.openxmlformats.org/officeDocument/2006/relationships/slide" Target="slides/slide8.xml"/><Relationship Id="rId12" Type="http://schemas.openxmlformats.org/officeDocument/2006/relationships/slide" Target="slides/slide7.xml"/><Relationship Id="rId11" Type="http://schemas.openxmlformats.org/officeDocument/2006/relationships/slide" Target="slides/slide6.xml"/><Relationship Id="rId10" Type="http://schemas.openxmlformats.org/officeDocument/2006/relationships/slide" Target="slides/slide5.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32F20E36-8687-4F94-A0EC-44159A8574AD}" type="doc">
      <dgm:prSet loTypeId="urn:Themegallery.com/smartart/show2#1" loCatId="other" qsTypeId="urn:microsoft.com/office/officeart/2005/8/quickstyle/simple4" qsCatId="simple" csTypeId="urn:microsoft.com/office/officeart/2005/8/colors/accent2_2" csCatId="accent2" phldr="1"/>
      <dgm:spPr/>
      <dgm:t>
        <a:bodyPr/>
        <a:lstStyle/>
        <a:p>
          <a:endParaRPr lang="en-US"/>
        </a:p>
      </dgm:t>
    </dgm:pt>
    <dgm:pt modelId="{9A569ED3-7357-44A9-8C09-85C2BD2E672E}">
      <dgm:prSet phldrT="[Text]"/>
      <dgm:spPr/>
      <dgm:t>
        <a:bodyPr/>
        <a:lstStyle/>
        <a:p>
          <a:r>
            <a:rPr lang="zh-CN" altLang="en-US" dirty="0" smtClean="0"/>
            <a:t>创新</a:t>
          </a:r>
          <a:endParaRPr lang="en-US" dirty="0"/>
        </a:p>
      </dgm:t>
    </dgm:pt>
    <dgm:pt modelId="{71BDEDDC-87F3-4E24-9402-B56A95DBDDE4}" cxnId="{70D52FFF-6CB4-4B7A-9D4F-F56AFC551A1D}" type="parTrans">
      <dgm:prSet/>
      <dgm:spPr/>
      <dgm:t>
        <a:bodyPr/>
        <a:lstStyle/>
        <a:p>
          <a:endParaRPr lang="en-US"/>
        </a:p>
      </dgm:t>
    </dgm:pt>
    <dgm:pt modelId="{447C15B4-404F-49B1-BA29-A087B189D7CE}" cxnId="{70D52FFF-6CB4-4B7A-9D4F-F56AFC551A1D}" type="sibTrans">
      <dgm:prSet/>
      <dgm:spPr/>
      <dgm:t>
        <a:bodyPr/>
        <a:lstStyle/>
        <a:p>
          <a:endParaRPr lang="en-US"/>
        </a:p>
      </dgm:t>
    </dgm:pt>
    <dgm:pt modelId="{1C5FC965-996A-4478-9469-8309180154AA}">
      <dgm:prSet phldrT="[Text]" custT="1"/>
      <dgm:spPr/>
      <dgm:t>
        <a:bodyPr/>
        <a:lstStyle/>
        <a:p>
          <a:r>
            <a:rPr lang="zh-CN" altLang="en-US" sz="1800" dirty="0" smtClean="0"/>
            <a:t>新思想</a:t>
          </a:r>
          <a:endParaRPr lang="en-US" sz="1800" dirty="0"/>
        </a:p>
      </dgm:t>
    </dgm:pt>
    <dgm:pt modelId="{46540BE3-F230-4991-BBC1-4520FDC1D311}" cxnId="{4E710A49-39D4-46D2-92A6-5D6016EDCBB4}" type="parTrans">
      <dgm:prSet/>
      <dgm:spPr/>
      <dgm:t>
        <a:bodyPr/>
        <a:lstStyle/>
        <a:p>
          <a:endParaRPr lang="en-US"/>
        </a:p>
      </dgm:t>
    </dgm:pt>
    <dgm:pt modelId="{4CF52871-97B3-46EE-937D-8BCE822D3BB3}" cxnId="{4E710A49-39D4-46D2-92A6-5D6016EDCBB4}" type="sibTrans">
      <dgm:prSet/>
      <dgm:spPr/>
      <dgm:t>
        <a:bodyPr/>
        <a:lstStyle/>
        <a:p>
          <a:endParaRPr lang="en-US"/>
        </a:p>
      </dgm:t>
    </dgm:pt>
    <dgm:pt modelId="{E9717CB1-304E-4D07-AFB6-50F6E5775E1E}">
      <dgm:prSet phldrT="[Text]" custT="1"/>
      <dgm:spPr/>
      <dgm:t>
        <a:bodyPr/>
        <a:lstStyle/>
        <a:p>
          <a:r>
            <a:rPr lang="zh-CN" altLang="en-US" sz="1800" dirty="0" smtClean="0">
              <a:latin typeface="微软雅黑" panose="020B0503020204020204" pitchFamily="34" charset="-122"/>
              <a:ea typeface="微软雅黑" panose="020B0503020204020204" pitchFamily="34" charset="-122"/>
            </a:rPr>
            <a:t>新理论</a:t>
          </a:r>
          <a:endParaRPr lang="en-US" sz="1800" dirty="0">
            <a:latin typeface="微软雅黑" panose="020B0503020204020204" pitchFamily="34" charset="-122"/>
            <a:ea typeface="微软雅黑" panose="020B0503020204020204" pitchFamily="34" charset="-122"/>
          </a:endParaRPr>
        </a:p>
      </dgm:t>
    </dgm:pt>
    <dgm:pt modelId="{B8636EE3-CD33-4455-B90D-A072DECE09CD}" cxnId="{3D654A3F-ED3B-4590-BC64-9C7A91908F0F}" type="parTrans">
      <dgm:prSet/>
      <dgm:spPr/>
      <dgm:t>
        <a:bodyPr/>
        <a:lstStyle/>
        <a:p>
          <a:endParaRPr lang="en-US"/>
        </a:p>
      </dgm:t>
    </dgm:pt>
    <dgm:pt modelId="{670DBB2A-7BEC-4947-A211-AB0EEE22C394}" cxnId="{3D654A3F-ED3B-4590-BC64-9C7A91908F0F}" type="sibTrans">
      <dgm:prSet/>
      <dgm:spPr/>
      <dgm:t>
        <a:bodyPr/>
        <a:lstStyle/>
        <a:p>
          <a:endParaRPr lang="en-US"/>
        </a:p>
      </dgm:t>
    </dgm:pt>
    <dgm:pt modelId="{66851CFF-6B9D-4051-912D-23E70CA7B8CB}">
      <dgm:prSet phldrT="[Text]" custT="1"/>
      <dgm:spPr/>
      <dgm:t>
        <a:bodyPr/>
        <a:lstStyle/>
        <a:p>
          <a:r>
            <a:rPr lang="zh-CN" altLang="en-US" sz="1800" dirty="0" smtClean="0"/>
            <a:t>新方法</a:t>
          </a:r>
          <a:endParaRPr lang="en-US" sz="1800" dirty="0"/>
        </a:p>
      </dgm:t>
    </dgm:pt>
    <dgm:pt modelId="{E67FDFDE-2945-4A90-8612-2E7C2F3E8309}" cxnId="{15CC238C-0AEF-42E9-A030-B69FC488EA08}" type="parTrans">
      <dgm:prSet/>
      <dgm:spPr/>
      <dgm:t>
        <a:bodyPr/>
        <a:lstStyle/>
        <a:p>
          <a:endParaRPr lang="en-US"/>
        </a:p>
      </dgm:t>
    </dgm:pt>
    <dgm:pt modelId="{624DF3E8-1D8B-4DD3-8C59-551541B75C82}" cxnId="{15CC238C-0AEF-42E9-A030-B69FC488EA08}" type="sibTrans">
      <dgm:prSet/>
      <dgm:spPr/>
      <dgm:t>
        <a:bodyPr/>
        <a:lstStyle/>
        <a:p>
          <a:endParaRPr lang="en-US"/>
        </a:p>
      </dgm:t>
    </dgm:pt>
    <dgm:pt modelId="{3155388D-8439-4BFC-9942-AC0D4241C7B1}">
      <dgm:prSet phldrT="[Text]" custT="1"/>
      <dgm:spPr/>
      <dgm:t>
        <a:bodyPr/>
        <a:lstStyle/>
        <a:p>
          <a:r>
            <a:rPr lang="zh-CN" altLang="en-US" sz="1800" dirty="0" smtClean="0"/>
            <a:t>新发明</a:t>
          </a:r>
          <a:endParaRPr lang="en-US" sz="1800" dirty="0"/>
        </a:p>
      </dgm:t>
    </dgm:pt>
    <dgm:pt modelId="{30983BB4-8359-4225-8324-D212A555C885}" cxnId="{03BDDCB3-16F9-486B-ADC0-CB1D88213537}" type="parTrans">
      <dgm:prSet/>
      <dgm:spPr/>
      <dgm:t>
        <a:bodyPr/>
        <a:lstStyle/>
        <a:p>
          <a:endParaRPr lang="en-US"/>
        </a:p>
      </dgm:t>
    </dgm:pt>
    <dgm:pt modelId="{FD59CF20-BBDC-48E1-96C6-3A9CB30D44C6}" cxnId="{03BDDCB3-16F9-486B-ADC0-CB1D88213537}" type="sibTrans">
      <dgm:prSet/>
      <dgm:spPr/>
      <dgm:t>
        <a:bodyPr/>
        <a:lstStyle/>
        <a:p>
          <a:endParaRPr lang="en-US"/>
        </a:p>
      </dgm:t>
    </dgm:pt>
    <dgm:pt modelId="{4AD5779E-1B28-4288-9550-F508C295C4EC}" type="pres">
      <dgm:prSet presAssocID="{32F20E36-8687-4F94-A0EC-44159A8574AD}" presName="show2" presStyleCnt="0">
        <dgm:presLayoutVars>
          <dgm:animOne val="branch"/>
          <dgm:animLvl val="ctr"/>
          <dgm:resizeHandles val="exact"/>
        </dgm:presLayoutVars>
      </dgm:prSet>
      <dgm:spPr/>
      <dgm:t>
        <a:bodyPr/>
        <a:lstStyle/>
        <a:p>
          <a:endParaRPr lang="en-US"/>
        </a:p>
      </dgm:t>
    </dgm:pt>
    <dgm:pt modelId="{37F97AA8-4DC9-483E-85DA-59AD9A153B8D}" type="pres">
      <dgm:prSet presAssocID="{9A569ED3-7357-44A9-8C09-85C2BD2E672E}" presName="Theme" presStyleCnt="0"/>
      <dgm:spPr/>
      <dgm:t>
        <a:bodyPr/>
        <a:lstStyle/>
        <a:p>
          <a:endParaRPr lang="en-US"/>
        </a:p>
      </dgm:t>
    </dgm:pt>
    <dgm:pt modelId="{B4AAE1A4-9AFE-42FD-A45A-8F39CB29F1D4}" type="pres">
      <dgm:prSet presAssocID="{9A569ED3-7357-44A9-8C09-85C2BD2E672E}" presName="guri" presStyleLbl="node0" presStyleIdx="0" presStyleCnt="1"/>
      <dgm:spPr/>
      <dgm:t>
        <a:bodyPr/>
        <a:lstStyle/>
        <a:p>
          <a:endParaRPr lang="en-US"/>
        </a:p>
      </dgm:t>
    </dgm:pt>
    <dgm:pt modelId="{E4CF1A36-A6FA-40DE-9214-947E867521FB}" type="pres">
      <dgm:prSet presAssocID="{9A569ED3-7357-44A9-8C09-85C2BD2E672E}" presName="Theme1" presStyleLbl="node0" presStyleIdx="0" presStyleCnt="1" custLinFactNeighborY="-15429"/>
      <dgm:spPr/>
      <dgm:t>
        <a:bodyPr/>
        <a:lstStyle/>
        <a:p>
          <a:endParaRPr lang="en-US"/>
        </a:p>
      </dgm:t>
    </dgm:pt>
    <dgm:pt modelId="{DD212A85-65A2-4BA3-9B38-6681888D0F7A}" type="pres">
      <dgm:prSet presAssocID="{9A569ED3-7357-44A9-8C09-85C2BD2E672E}" presName="Theme2" presStyleLbl="node0" presStyleIdx="0" presStyleCnt="1"/>
      <dgm:spPr/>
      <dgm:t>
        <a:bodyPr/>
        <a:lstStyle/>
        <a:p>
          <a:endParaRPr lang="en-US"/>
        </a:p>
      </dgm:t>
    </dgm:pt>
    <dgm:pt modelId="{B1670D53-3466-46D0-86CA-7B0B3096E108}" type="pres">
      <dgm:prSet presAssocID="{46540BE3-F230-4991-BBC1-4520FDC1D311}" presName="parTrans" presStyleLbl="sibTrans2D1" presStyleIdx="0" presStyleCnt="4" custLinFactNeighborY="-5421"/>
      <dgm:spPr/>
      <dgm:t>
        <a:bodyPr/>
        <a:lstStyle/>
        <a:p>
          <a:endParaRPr lang="en-US"/>
        </a:p>
      </dgm:t>
    </dgm:pt>
    <dgm:pt modelId="{D6A947EA-C020-425E-8890-BD38CA53A597}" type="pres">
      <dgm:prSet presAssocID="{B8636EE3-CD33-4455-B90D-A072DECE09CD}" presName="parTrans" presStyleLbl="sibTrans2D1" presStyleIdx="1" presStyleCnt="4" custLinFactNeighborY="-5421"/>
      <dgm:spPr/>
      <dgm:t>
        <a:bodyPr/>
        <a:lstStyle/>
        <a:p>
          <a:endParaRPr lang="en-US"/>
        </a:p>
      </dgm:t>
    </dgm:pt>
    <dgm:pt modelId="{9F4ED8A5-F211-4117-878F-9507AD2BDB5A}" type="pres">
      <dgm:prSet presAssocID="{E67FDFDE-2945-4A90-8612-2E7C2F3E8309}" presName="parTrans" presStyleLbl="sibTrans2D1" presStyleIdx="2" presStyleCnt="4" custLinFactNeighborY="-5421"/>
      <dgm:spPr/>
      <dgm:t>
        <a:bodyPr/>
        <a:lstStyle/>
        <a:p>
          <a:endParaRPr lang="en-US"/>
        </a:p>
      </dgm:t>
    </dgm:pt>
    <dgm:pt modelId="{D6425023-DFA0-480A-96E3-457F98113F37}" type="pres">
      <dgm:prSet presAssocID="{30983BB4-8359-4225-8324-D212A555C885}" presName="parTrans" presStyleLbl="sibTrans2D1" presStyleIdx="3" presStyleCnt="4" custLinFactNeighborY="-5421"/>
      <dgm:spPr/>
      <dgm:t>
        <a:bodyPr/>
        <a:lstStyle/>
        <a:p>
          <a:endParaRPr lang="en-US"/>
        </a:p>
      </dgm:t>
    </dgm:pt>
    <dgm:pt modelId="{CB504A72-58C5-4016-AE2D-D5F8390DB08D}" type="pres">
      <dgm:prSet presAssocID="{1C5FC965-996A-4478-9469-8309180154AA}" presName="Themegallery" presStyleCnt="0"/>
      <dgm:spPr/>
      <dgm:t>
        <a:bodyPr/>
        <a:lstStyle/>
        <a:p>
          <a:endParaRPr lang="en-US"/>
        </a:p>
      </dgm:t>
    </dgm:pt>
    <dgm:pt modelId="{9089D9A7-5070-448D-9EE0-2661006CABD6}" type="pres">
      <dgm:prSet presAssocID="{1C5FC965-996A-4478-9469-8309180154AA}" presName="ji" presStyleLbl="solidAlignAcc1" presStyleIdx="0" presStyleCnt="4"/>
      <dgm:spPr/>
      <dgm:t>
        <a:bodyPr/>
        <a:lstStyle/>
        <a:p>
          <a:endParaRPr lang="en-US"/>
        </a:p>
      </dgm:t>
    </dgm:pt>
    <dgm:pt modelId="{942CF503-B0CF-4F46-9B04-51B6A230CA5F}" type="pres">
      <dgm:prSet presAssocID="{1C5FC965-996A-4478-9469-8309180154AA}" presName="hoon1" presStyleLbl="node1" presStyleIdx="0" presStyleCnt="4"/>
      <dgm:spPr/>
      <dgm:t>
        <a:bodyPr/>
        <a:lstStyle/>
        <a:p>
          <a:endParaRPr lang="en-US"/>
        </a:p>
      </dgm:t>
    </dgm:pt>
    <dgm:pt modelId="{164657C4-4FB0-4067-A037-B2FC733A3D4F}" type="pres">
      <dgm:prSet presAssocID="{1C5FC965-996A-4478-9469-8309180154AA}" presName="hoontext1" presStyleLbl="node1" presStyleIdx="0" presStyleCnt="4"/>
      <dgm:spPr/>
      <dgm:t>
        <a:bodyPr/>
        <a:lstStyle/>
        <a:p>
          <a:endParaRPr lang="en-US"/>
        </a:p>
      </dgm:t>
    </dgm:pt>
    <dgm:pt modelId="{772B5F8E-2695-4F4D-8302-2D09551B9714}" type="pres">
      <dgm:prSet presAssocID="{4CF52871-97B3-46EE-937D-8BCE822D3BB3}" presName="sibTrans-" presStyleLbl="alignAccFollowNode1" presStyleIdx="0" presStyleCnt="3" custLinFactNeighborY="-70"/>
      <dgm:spPr/>
      <dgm:t>
        <a:bodyPr/>
        <a:lstStyle/>
        <a:p>
          <a:endParaRPr lang="en-US"/>
        </a:p>
      </dgm:t>
    </dgm:pt>
    <dgm:pt modelId="{192610AE-810E-45BA-81D7-960BAFD249E4}" type="pres">
      <dgm:prSet presAssocID="{E9717CB1-304E-4D07-AFB6-50F6E5775E1E}" presName="Themegallery" presStyleCnt="0"/>
      <dgm:spPr/>
      <dgm:t>
        <a:bodyPr/>
        <a:lstStyle/>
        <a:p>
          <a:endParaRPr lang="en-US"/>
        </a:p>
      </dgm:t>
    </dgm:pt>
    <dgm:pt modelId="{A2F4A57F-1867-43D0-BCA7-75A765B86F60}" type="pres">
      <dgm:prSet presAssocID="{E9717CB1-304E-4D07-AFB6-50F6E5775E1E}" presName="ji" presStyleLbl="solidAlignAcc1" presStyleIdx="1" presStyleCnt="4"/>
      <dgm:spPr/>
      <dgm:t>
        <a:bodyPr/>
        <a:lstStyle/>
        <a:p>
          <a:endParaRPr lang="en-US"/>
        </a:p>
      </dgm:t>
    </dgm:pt>
    <dgm:pt modelId="{29802CA3-4BD1-4199-81AD-AB3614066064}" type="pres">
      <dgm:prSet presAssocID="{E9717CB1-304E-4D07-AFB6-50F6E5775E1E}" presName="hoon1" presStyleLbl="node1" presStyleIdx="1" presStyleCnt="4"/>
      <dgm:spPr/>
      <dgm:t>
        <a:bodyPr/>
        <a:lstStyle/>
        <a:p>
          <a:endParaRPr lang="en-US"/>
        </a:p>
      </dgm:t>
    </dgm:pt>
    <dgm:pt modelId="{8E7B8D23-E2F7-43AF-9D18-23EC6E0C5DEE}" type="pres">
      <dgm:prSet presAssocID="{E9717CB1-304E-4D07-AFB6-50F6E5775E1E}" presName="hoontext1" presStyleLbl="node1" presStyleIdx="1" presStyleCnt="4"/>
      <dgm:spPr/>
      <dgm:t>
        <a:bodyPr/>
        <a:lstStyle/>
        <a:p>
          <a:endParaRPr lang="en-US"/>
        </a:p>
      </dgm:t>
    </dgm:pt>
    <dgm:pt modelId="{64A9DA9B-701B-4CD3-8AAF-E705E4C6698B}" type="pres">
      <dgm:prSet presAssocID="{670DBB2A-7BEC-4947-A211-AB0EEE22C394}" presName="sibTrans-" presStyleLbl="alignAccFollowNode1" presStyleIdx="1" presStyleCnt="3" custLinFactNeighborY="262"/>
      <dgm:spPr/>
      <dgm:t>
        <a:bodyPr/>
        <a:lstStyle/>
        <a:p>
          <a:endParaRPr lang="en-US"/>
        </a:p>
      </dgm:t>
    </dgm:pt>
    <dgm:pt modelId="{99B0B079-9F47-43AC-9EE7-0B9977CDF46E}" type="pres">
      <dgm:prSet presAssocID="{66851CFF-6B9D-4051-912D-23E70CA7B8CB}" presName="Themegallery" presStyleCnt="0"/>
      <dgm:spPr/>
      <dgm:t>
        <a:bodyPr/>
        <a:lstStyle/>
        <a:p>
          <a:endParaRPr lang="en-US"/>
        </a:p>
      </dgm:t>
    </dgm:pt>
    <dgm:pt modelId="{9483A86B-4F7C-41CA-AD1E-80F0E8BFF21E}" type="pres">
      <dgm:prSet presAssocID="{66851CFF-6B9D-4051-912D-23E70CA7B8CB}" presName="ji" presStyleLbl="solidAlignAcc1" presStyleIdx="2" presStyleCnt="4"/>
      <dgm:spPr/>
      <dgm:t>
        <a:bodyPr/>
        <a:lstStyle/>
        <a:p>
          <a:endParaRPr lang="en-US"/>
        </a:p>
      </dgm:t>
    </dgm:pt>
    <dgm:pt modelId="{9E0BEFDD-1194-41BB-A292-7C478E5DA6D9}" type="pres">
      <dgm:prSet presAssocID="{66851CFF-6B9D-4051-912D-23E70CA7B8CB}" presName="hoon1" presStyleLbl="node1" presStyleIdx="2" presStyleCnt="4"/>
      <dgm:spPr/>
      <dgm:t>
        <a:bodyPr/>
        <a:lstStyle/>
        <a:p>
          <a:endParaRPr lang="en-US"/>
        </a:p>
      </dgm:t>
    </dgm:pt>
    <dgm:pt modelId="{C11BD3F6-D507-4846-BABD-85DA661594F0}" type="pres">
      <dgm:prSet presAssocID="{66851CFF-6B9D-4051-912D-23E70CA7B8CB}" presName="hoontext1" presStyleLbl="node1" presStyleIdx="2" presStyleCnt="4"/>
      <dgm:spPr/>
      <dgm:t>
        <a:bodyPr/>
        <a:lstStyle/>
        <a:p>
          <a:endParaRPr lang="en-US"/>
        </a:p>
      </dgm:t>
    </dgm:pt>
    <dgm:pt modelId="{4742277C-6B0C-4869-92A6-0A87E3B9C4E7}" type="pres">
      <dgm:prSet presAssocID="{624DF3E8-1D8B-4DD3-8C59-551541B75C82}" presName="sibTrans-" presStyleLbl="alignAccFollowNode1" presStyleIdx="2" presStyleCnt="3" custLinFactNeighborY="-70"/>
      <dgm:spPr/>
      <dgm:t>
        <a:bodyPr/>
        <a:lstStyle/>
        <a:p>
          <a:endParaRPr lang="en-US"/>
        </a:p>
      </dgm:t>
    </dgm:pt>
    <dgm:pt modelId="{B0B799F2-07B9-4ED4-8FCE-A1889AEEB1FD}" type="pres">
      <dgm:prSet presAssocID="{3155388D-8439-4BFC-9942-AC0D4241C7B1}" presName="Themegallery" presStyleCnt="0"/>
      <dgm:spPr/>
      <dgm:t>
        <a:bodyPr/>
        <a:lstStyle/>
        <a:p>
          <a:endParaRPr lang="en-US"/>
        </a:p>
      </dgm:t>
    </dgm:pt>
    <dgm:pt modelId="{A5A66506-0022-45E0-A90E-A948B605BCBF}" type="pres">
      <dgm:prSet presAssocID="{3155388D-8439-4BFC-9942-AC0D4241C7B1}" presName="ji" presStyleLbl="solidAlignAcc1" presStyleIdx="3" presStyleCnt="4"/>
      <dgm:spPr/>
      <dgm:t>
        <a:bodyPr/>
        <a:lstStyle/>
        <a:p>
          <a:endParaRPr lang="en-US"/>
        </a:p>
      </dgm:t>
    </dgm:pt>
    <dgm:pt modelId="{E247169C-2521-4B99-BC64-C03EA12DBB48}" type="pres">
      <dgm:prSet presAssocID="{3155388D-8439-4BFC-9942-AC0D4241C7B1}" presName="hoon1" presStyleLbl="node1" presStyleIdx="3" presStyleCnt="4"/>
      <dgm:spPr/>
      <dgm:t>
        <a:bodyPr/>
        <a:lstStyle/>
        <a:p>
          <a:endParaRPr lang="en-US"/>
        </a:p>
      </dgm:t>
    </dgm:pt>
    <dgm:pt modelId="{57238E35-3F9C-4EAE-B04F-B2C6E224B543}" type="pres">
      <dgm:prSet presAssocID="{3155388D-8439-4BFC-9942-AC0D4241C7B1}" presName="hoontext1" presStyleLbl="node1" presStyleIdx="3" presStyleCnt="4"/>
      <dgm:spPr/>
      <dgm:t>
        <a:bodyPr/>
        <a:lstStyle/>
        <a:p>
          <a:endParaRPr lang="en-US"/>
        </a:p>
      </dgm:t>
    </dgm:pt>
  </dgm:ptLst>
  <dgm:cxnLst>
    <dgm:cxn modelId="{4E710A49-39D4-46D2-92A6-5D6016EDCBB4}" srcId="{9A569ED3-7357-44A9-8C09-85C2BD2E672E}" destId="{1C5FC965-996A-4478-9469-8309180154AA}" srcOrd="0" destOrd="0" parTransId="{46540BE3-F230-4991-BBC1-4520FDC1D311}" sibTransId="{4CF52871-97B3-46EE-937D-8BCE822D3BB3}"/>
    <dgm:cxn modelId="{81AEC6A4-A6E5-41EF-BC88-AEF10701F51E}" type="presOf" srcId="{E67FDFDE-2945-4A90-8612-2E7C2F3E8309}" destId="{9F4ED8A5-F211-4117-878F-9507AD2BDB5A}" srcOrd="0" destOrd="0" presId="urn:Themegallery.com/smartart/show2#1"/>
    <dgm:cxn modelId="{3D654A3F-ED3B-4590-BC64-9C7A91908F0F}" srcId="{9A569ED3-7357-44A9-8C09-85C2BD2E672E}" destId="{E9717CB1-304E-4D07-AFB6-50F6E5775E1E}" srcOrd="1" destOrd="0" parTransId="{B8636EE3-CD33-4455-B90D-A072DECE09CD}" sibTransId="{670DBB2A-7BEC-4947-A211-AB0EEE22C394}"/>
    <dgm:cxn modelId="{13ECEE08-3C13-4658-B228-84A5486EDF86}" type="presOf" srcId="{3155388D-8439-4BFC-9942-AC0D4241C7B1}" destId="{57238E35-3F9C-4EAE-B04F-B2C6E224B543}" srcOrd="1" destOrd="0" presId="urn:Themegallery.com/smartart/show2#1"/>
    <dgm:cxn modelId="{DA09EA56-0E8A-41AB-B865-6A46C6BAD44E}" type="presOf" srcId="{46540BE3-F230-4991-BBC1-4520FDC1D311}" destId="{B1670D53-3466-46D0-86CA-7B0B3096E108}" srcOrd="0" destOrd="0" presId="urn:Themegallery.com/smartart/show2#1"/>
    <dgm:cxn modelId="{5CDF1F47-2E79-4ACB-8118-3832E4E7B952}" type="presOf" srcId="{9A569ED3-7357-44A9-8C09-85C2BD2E672E}" destId="{DD212A85-65A2-4BA3-9B38-6681888D0F7A}" srcOrd="1" destOrd="0" presId="urn:Themegallery.com/smartart/show2#1"/>
    <dgm:cxn modelId="{60C44FD9-E165-4267-8F2D-75DA947AB42C}" type="presOf" srcId="{3155388D-8439-4BFC-9942-AC0D4241C7B1}" destId="{E247169C-2521-4B99-BC64-C03EA12DBB48}" srcOrd="0" destOrd="0" presId="urn:Themegallery.com/smartart/show2#1"/>
    <dgm:cxn modelId="{F8D20DB6-CEB6-4697-A89A-6BF3E467760B}" type="presOf" srcId="{1C5FC965-996A-4478-9469-8309180154AA}" destId="{164657C4-4FB0-4067-A037-B2FC733A3D4F}" srcOrd="1" destOrd="0" presId="urn:Themegallery.com/smartart/show2#1"/>
    <dgm:cxn modelId="{5BDCA62B-0F1D-403F-BEBC-520E1C2D1F43}" type="presOf" srcId="{66851CFF-6B9D-4051-912D-23E70CA7B8CB}" destId="{9E0BEFDD-1194-41BB-A292-7C478E5DA6D9}" srcOrd="0" destOrd="0" presId="urn:Themegallery.com/smartart/show2#1"/>
    <dgm:cxn modelId="{70AE6070-7D7D-4F61-A7D0-D382C0867944}" type="presOf" srcId="{9A569ED3-7357-44A9-8C09-85C2BD2E672E}" destId="{E4CF1A36-A6FA-40DE-9214-947E867521FB}" srcOrd="0" destOrd="0" presId="urn:Themegallery.com/smartart/show2#1"/>
    <dgm:cxn modelId="{D3618ED5-A3BF-4039-A0E9-EDE432305A54}" type="presOf" srcId="{4CF52871-97B3-46EE-937D-8BCE822D3BB3}" destId="{772B5F8E-2695-4F4D-8302-2D09551B9714}" srcOrd="0" destOrd="0" presId="urn:Themegallery.com/smartart/show2#1"/>
    <dgm:cxn modelId="{6330D45A-20CF-4107-8AB0-F06C8A097D68}" type="presOf" srcId="{670DBB2A-7BEC-4947-A211-AB0EEE22C394}" destId="{64A9DA9B-701B-4CD3-8AAF-E705E4C6698B}" srcOrd="0" destOrd="0" presId="urn:Themegallery.com/smartart/show2#1"/>
    <dgm:cxn modelId="{A46B31FB-515A-440F-A0DC-4644083D79F4}" type="presOf" srcId="{B8636EE3-CD33-4455-B90D-A072DECE09CD}" destId="{D6A947EA-C020-425E-8890-BD38CA53A597}" srcOrd="0" destOrd="0" presId="urn:Themegallery.com/smartart/show2#1"/>
    <dgm:cxn modelId="{9B2B139E-2C2B-4774-BCF0-2E42B5462D73}" type="presOf" srcId="{30983BB4-8359-4225-8324-D212A555C885}" destId="{D6425023-DFA0-480A-96E3-457F98113F37}" srcOrd="0" destOrd="0" presId="urn:Themegallery.com/smartart/show2#1"/>
    <dgm:cxn modelId="{26309F2E-F917-4DB8-B1EB-BEC220D441D0}" type="presOf" srcId="{1C5FC965-996A-4478-9469-8309180154AA}" destId="{942CF503-B0CF-4F46-9B04-51B6A230CA5F}" srcOrd="0" destOrd="0" presId="urn:Themegallery.com/smartart/show2#1"/>
    <dgm:cxn modelId="{7F490D3B-A8DD-45DB-B4F7-E501B1819181}" type="presOf" srcId="{E9717CB1-304E-4D07-AFB6-50F6E5775E1E}" destId="{29802CA3-4BD1-4199-81AD-AB3614066064}" srcOrd="0" destOrd="0" presId="urn:Themegallery.com/smartart/show2#1"/>
    <dgm:cxn modelId="{03BDDCB3-16F9-486B-ADC0-CB1D88213537}" srcId="{9A569ED3-7357-44A9-8C09-85C2BD2E672E}" destId="{3155388D-8439-4BFC-9942-AC0D4241C7B1}" srcOrd="3" destOrd="0" parTransId="{30983BB4-8359-4225-8324-D212A555C885}" sibTransId="{FD59CF20-BBDC-48E1-96C6-3A9CB30D44C6}"/>
    <dgm:cxn modelId="{15CC238C-0AEF-42E9-A030-B69FC488EA08}" srcId="{9A569ED3-7357-44A9-8C09-85C2BD2E672E}" destId="{66851CFF-6B9D-4051-912D-23E70CA7B8CB}" srcOrd="2" destOrd="0" parTransId="{E67FDFDE-2945-4A90-8612-2E7C2F3E8309}" sibTransId="{624DF3E8-1D8B-4DD3-8C59-551541B75C82}"/>
    <dgm:cxn modelId="{3100621B-5573-4A18-8F47-36FEBCE1F99C}" type="presOf" srcId="{E9717CB1-304E-4D07-AFB6-50F6E5775E1E}" destId="{8E7B8D23-E2F7-43AF-9D18-23EC6E0C5DEE}" srcOrd="1" destOrd="0" presId="urn:Themegallery.com/smartart/show2#1"/>
    <dgm:cxn modelId="{70D52FFF-6CB4-4B7A-9D4F-F56AFC551A1D}" srcId="{32F20E36-8687-4F94-A0EC-44159A8574AD}" destId="{9A569ED3-7357-44A9-8C09-85C2BD2E672E}" srcOrd="0" destOrd="0" parTransId="{71BDEDDC-87F3-4E24-9402-B56A95DBDDE4}" sibTransId="{447C15B4-404F-49B1-BA29-A087B189D7CE}"/>
    <dgm:cxn modelId="{1AACB7FE-52D7-4E1F-B8D8-56FC597123E6}" type="presOf" srcId="{624DF3E8-1D8B-4DD3-8C59-551541B75C82}" destId="{4742277C-6B0C-4869-92A6-0A87E3B9C4E7}" srcOrd="0" destOrd="0" presId="urn:Themegallery.com/smartart/show2#1"/>
    <dgm:cxn modelId="{1FD55BD5-C4B5-4718-BC47-C609C7AF73CA}" type="presOf" srcId="{32F20E36-8687-4F94-A0EC-44159A8574AD}" destId="{4AD5779E-1B28-4288-9550-F508C295C4EC}" srcOrd="0" destOrd="0" presId="urn:Themegallery.com/smartart/show2#1"/>
    <dgm:cxn modelId="{D3198EBB-2EDA-4F43-8684-EDFDB33F77FA}" type="presOf" srcId="{66851CFF-6B9D-4051-912D-23E70CA7B8CB}" destId="{C11BD3F6-D507-4846-BABD-85DA661594F0}" srcOrd="1" destOrd="0" presId="urn:Themegallery.com/smartart/show2#1"/>
    <dgm:cxn modelId="{9C6DE236-D3A0-4572-918E-08F2916E75AC}" type="presParOf" srcId="{4AD5779E-1B28-4288-9550-F508C295C4EC}" destId="{37F97AA8-4DC9-483E-85DA-59AD9A153B8D}" srcOrd="0" destOrd="0" presId="urn:Themegallery.com/smartart/show2#1"/>
    <dgm:cxn modelId="{CE3678E5-D4A1-4563-B6B7-103A8452E49B}" type="presParOf" srcId="{37F97AA8-4DC9-483E-85DA-59AD9A153B8D}" destId="{B4AAE1A4-9AFE-42FD-A45A-8F39CB29F1D4}" srcOrd="0" destOrd="0" presId="urn:Themegallery.com/smartart/show2#1"/>
    <dgm:cxn modelId="{DCECAA33-591C-490B-AA0A-607A9F62D3C4}" type="presParOf" srcId="{37F97AA8-4DC9-483E-85DA-59AD9A153B8D}" destId="{E4CF1A36-A6FA-40DE-9214-947E867521FB}" srcOrd="1" destOrd="0" presId="urn:Themegallery.com/smartart/show2#1"/>
    <dgm:cxn modelId="{4747EAED-19BE-4A6A-B19F-DBF07D18E89C}" type="presParOf" srcId="{37F97AA8-4DC9-483E-85DA-59AD9A153B8D}" destId="{DD212A85-65A2-4BA3-9B38-6681888D0F7A}" srcOrd="2" destOrd="0" presId="urn:Themegallery.com/smartart/show2#1"/>
    <dgm:cxn modelId="{D2669CDE-8F09-4F99-9710-859D9F10E546}" type="presParOf" srcId="{4AD5779E-1B28-4288-9550-F508C295C4EC}" destId="{B1670D53-3466-46D0-86CA-7B0B3096E108}" srcOrd="1" destOrd="0" presId="urn:Themegallery.com/smartart/show2#1"/>
    <dgm:cxn modelId="{EA1E4873-EC03-4534-A61C-10BA193251FE}" type="presParOf" srcId="{4AD5779E-1B28-4288-9550-F508C295C4EC}" destId="{D6A947EA-C020-425E-8890-BD38CA53A597}" srcOrd="2" destOrd="0" presId="urn:Themegallery.com/smartart/show2#1"/>
    <dgm:cxn modelId="{6278E5C8-0FBB-4AFF-89DB-6BF3E553D0CB}" type="presParOf" srcId="{4AD5779E-1B28-4288-9550-F508C295C4EC}" destId="{9F4ED8A5-F211-4117-878F-9507AD2BDB5A}" srcOrd="3" destOrd="0" presId="urn:Themegallery.com/smartart/show2#1"/>
    <dgm:cxn modelId="{2A43ADB4-C552-48D3-BC32-649B52389F94}" type="presParOf" srcId="{4AD5779E-1B28-4288-9550-F508C295C4EC}" destId="{D6425023-DFA0-480A-96E3-457F98113F37}" srcOrd="4" destOrd="0" presId="urn:Themegallery.com/smartart/show2#1"/>
    <dgm:cxn modelId="{E52D9677-4023-465F-80F5-A3F4724CFD4C}" type="presParOf" srcId="{4AD5779E-1B28-4288-9550-F508C295C4EC}" destId="{CB504A72-58C5-4016-AE2D-D5F8390DB08D}" srcOrd="5" destOrd="0" presId="urn:Themegallery.com/smartart/show2#1"/>
    <dgm:cxn modelId="{9CEB448A-5635-4FB5-A7D6-70D75E4B5107}" type="presParOf" srcId="{CB504A72-58C5-4016-AE2D-D5F8390DB08D}" destId="{9089D9A7-5070-448D-9EE0-2661006CABD6}" srcOrd="0" destOrd="0" presId="urn:Themegallery.com/smartart/show2#1"/>
    <dgm:cxn modelId="{3657A199-3AC2-4FB8-8FAD-E95D912DEF50}" type="presParOf" srcId="{CB504A72-58C5-4016-AE2D-D5F8390DB08D}" destId="{942CF503-B0CF-4F46-9B04-51B6A230CA5F}" srcOrd="1" destOrd="0" presId="urn:Themegallery.com/smartart/show2#1"/>
    <dgm:cxn modelId="{84E93F62-29FF-409B-93E2-4231056A1351}" type="presParOf" srcId="{CB504A72-58C5-4016-AE2D-D5F8390DB08D}" destId="{164657C4-4FB0-4067-A037-B2FC733A3D4F}" srcOrd="2" destOrd="0" presId="urn:Themegallery.com/smartart/show2#1"/>
    <dgm:cxn modelId="{AB0B8461-97B3-473F-9535-5F2A0D823656}" type="presParOf" srcId="{4AD5779E-1B28-4288-9550-F508C295C4EC}" destId="{772B5F8E-2695-4F4D-8302-2D09551B9714}" srcOrd="6" destOrd="0" presId="urn:Themegallery.com/smartart/show2#1"/>
    <dgm:cxn modelId="{45AE048D-9466-4393-B597-EAC4187B09EE}" type="presParOf" srcId="{4AD5779E-1B28-4288-9550-F508C295C4EC}" destId="{192610AE-810E-45BA-81D7-960BAFD249E4}" srcOrd="7" destOrd="0" presId="urn:Themegallery.com/smartart/show2#1"/>
    <dgm:cxn modelId="{1B14FFF7-1E3B-4A6D-BE30-45DF07869E5D}" type="presParOf" srcId="{192610AE-810E-45BA-81D7-960BAFD249E4}" destId="{A2F4A57F-1867-43D0-BCA7-75A765B86F60}" srcOrd="0" destOrd="0" presId="urn:Themegallery.com/smartart/show2#1"/>
    <dgm:cxn modelId="{AC2F8E74-1ED2-435A-AE81-203E3387E35C}" type="presParOf" srcId="{192610AE-810E-45BA-81D7-960BAFD249E4}" destId="{29802CA3-4BD1-4199-81AD-AB3614066064}" srcOrd="1" destOrd="0" presId="urn:Themegallery.com/smartart/show2#1"/>
    <dgm:cxn modelId="{EC3DAACB-F326-45D9-B84D-4D644E0314A4}" type="presParOf" srcId="{192610AE-810E-45BA-81D7-960BAFD249E4}" destId="{8E7B8D23-E2F7-43AF-9D18-23EC6E0C5DEE}" srcOrd="2" destOrd="0" presId="urn:Themegallery.com/smartart/show2#1"/>
    <dgm:cxn modelId="{FB94AFF1-A9E9-4E3F-9961-A5DD35ED8AE9}" type="presParOf" srcId="{4AD5779E-1B28-4288-9550-F508C295C4EC}" destId="{64A9DA9B-701B-4CD3-8AAF-E705E4C6698B}" srcOrd="8" destOrd="0" presId="urn:Themegallery.com/smartart/show2#1"/>
    <dgm:cxn modelId="{69A70B25-22E7-4004-9774-EDCA80AC2BA0}" type="presParOf" srcId="{4AD5779E-1B28-4288-9550-F508C295C4EC}" destId="{99B0B079-9F47-43AC-9EE7-0B9977CDF46E}" srcOrd="9" destOrd="0" presId="urn:Themegallery.com/smartart/show2#1"/>
    <dgm:cxn modelId="{A2C3A7E5-FD16-48AA-882E-59697BF2DFD8}" type="presParOf" srcId="{99B0B079-9F47-43AC-9EE7-0B9977CDF46E}" destId="{9483A86B-4F7C-41CA-AD1E-80F0E8BFF21E}" srcOrd="0" destOrd="0" presId="urn:Themegallery.com/smartart/show2#1"/>
    <dgm:cxn modelId="{DD851625-AFD1-48DA-AB3F-80928492D5B7}" type="presParOf" srcId="{99B0B079-9F47-43AC-9EE7-0B9977CDF46E}" destId="{9E0BEFDD-1194-41BB-A292-7C478E5DA6D9}" srcOrd="1" destOrd="0" presId="urn:Themegallery.com/smartart/show2#1"/>
    <dgm:cxn modelId="{491D4949-208F-4462-B3A4-574D33E4A37C}" type="presParOf" srcId="{99B0B079-9F47-43AC-9EE7-0B9977CDF46E}" destId="{C11BD3F6-D507-4846-BABD-85DA661594F0}" srcOrd="2" destOrd="0" presId="urn:Themegallery.com/smartart/show2#1"/>
    <dgm:cxn modelId="{6D3AD5B3-890B-4112-B287-D76518132EFD}" type="presParOf" srcId="{4AD5779E-1B28-4288-9550-F508C295C4EC}" destId="{4742277C-6B0C-4869-92A6-0A87E3B9C4E7}" srcOrd="10" destOrd="0" presId="urn:Themegallery.com/smartart/show2#1"/>
    <dgm:cxn modelId="{18B551BC-1F62-4531-A8C0-B3727E0BFA08}" type="presParOf" srcId="{4AD5779E-1B28-4288-9550-F508C295C4EC}" destId="{B0B799F2-07B9-4ED4-8FCE-A1889AEEB1FD}" srcOrd="11" destOrd="0" presId="urn:Themegallery.com/smartart/show2#1"/>
    <dgm:cxn modelId="{2A76EF70-BFE2-4DA5-9E63-0289A72A8CC8}" type="presParOf" srcId="{B0B799F2-07B9-4ED4-8FCE-A1889AEEB1FD}" destId="{A5A66506-0022-45E0-A90E-A948B605BCBF}" srcOrd="0" destOrd="0" presId="urn:Themegallery.com/smartart/show2#1"/>
    <dgm:cxn modelId="{14A413D4-C233-428C-B1CA-E020B00785FA}" type="presParOf" srcId="{B0B799F2-07B9-4ED4-8FCE-A1889AEEB1FD}" destId="{E247169C-2521-4B99-BC64-C03EA12DBB48}" srcOrd="1" destOrd="0" presId="urn:Themegallery.com/smartart/show2#1"/>
    <dgm:cxn modelId="{A511C2CA-6B72-4CA0-830F-1AA7052B5D76}" type="presParOf" srcId="{B0B799F2-07B9-4ED4-8FCE-A1889AEEB1FD}" destId="{57238E35-3F9C-4EAE-B04F-B2C6E224B543}" srcOrd="2" destOrd="0" presId="urn:Themegallery.com/smartart/show2#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EA4F93A4-CBC5-422F-9F6D-AE8457B300E0}" type="doc">
      <dgm:prSet loTypeId="urn:microsoft.com/office/officeart/2005/8/layout/default" loCatId="list" qsTypeId="urn:microsoft.com/office/officeart/2005/8/quickstyle/simple1" qsCatId="simple" csTypeId="urn:microsoft.com/office/officeart/2005/8/colors/accent1_2" csCatId="accent1" phldr="1"/>
      <dgm:spPr/>
      <dgm:t>
        <a:bodyPr/>
        <a:lstStyle/>
        <a:p>
          <a:endParaRPr lang="zh-CN" altLang="en-US"/>
        </a:p>
      </dgm:t>
    </dgm:pt>
    <dgm:pt modelId="{11DC59B6-6C7B-4F08-833D-115491EF00A7}">
      <dgm:prSet phldrT="[文本]"/>
      <dgm:spPr/>
      <dgm:t>
        <a:bodyPr/>
        <a:lstStyle/>
        <a:p>
          <a:r>
            <a:rPr lang="zh-CN" altLang="en-US" dirty="0" smtClean="0"/>
            <a:t>遵守科学原理原则</a:t>
          </a:r>
          <a:endParaRPr lang="zh-CN" altLang="en-US" dirty="0"/>
        </a:p>
      </dgm:t>
    </dgm:pt>
    <dgm:pt modelId="{EBD9DE01-537E-44AD-B41C-4878532C2A56}" cxnId="{EBFFD946-C705-4CED-A6A8-DCDF1CC77AD7}" type="parTrans">
      <dgm:prSet/>
      <dgm:spPr/>
      <dgm:t>
        <a:bodyPr/>
        <a:lstStyle/>
        <a:p>
          <a:endParaRPr lang="zh-CN" altLang="en-US"/>
        </a:p>
      </dgm:t>
    </dgm:pt>
    <dgm:pt modelId="{8D4D33A1-F159-402B-96A2-BDA13FE67565}" cxnId="{EBFFD946-C705-4CED-A6A8-DCDF1CC77AD7}" type="sibTrans">
      <dgm:prSet/>
      <dgm:spPr/>
      <dgm:t>
        <a:bodyPr/>
        <a:lstStyle/>
        <a:p>
          <a:endParaRPr lang="zh-CN" altLang="en-US"/>
        </a:p>
      </dgm:t>
    </dgm:pt>
    <dgm:pt modelId="{745D7C5A-F9FD-4680-A186-2A0A4DE759EF}">
      <dgm:prSet phldrT="[文本]"/>
      <dgm:spPr/>
      <dgm:t>
        <a:bodyPr/>
        <a:lstStyle/>
        <a:p>
          <a:r>
            <a:rPr lang="zh-CN" altLang="en-US" dirty="0" smtClean="0"/>
            <a:t>社会评价原则</a:t>
          </a:r>
          <a:endParaRPr lang="zh-CN" altLang="en-US" dirty="0"/>
        </a:p>
      </dgm:t>
    </dgm:pt>
    <dgm:pt modelId="{A14B71A7-C02C-42D8-98A2-90DD7943CC06}" cxnId="{EB90F357-B60E-4C37-A667-112BC42D4F35}" type="parTrans">
      <dgm:prSet/>
      <dgm:spPr/>
      <dgm:t>
        <a:bodyPr/>
        <a:lstStyle/>
        <a:p>
          <a:endParaRPr lang="zh-CN" altLang="en-US"/>
        </a:p>
      </dgm:t>
    </dgm:pt>
    <dgm:pt modelId="{95F3B456-008E-4FDC-9A50-600E485C4F74}" cxnId="{EB90F357-B60E-4C37-A667-112BC42D4F35}" type="sibTrans">
      <dgm:prSet/>
      <dgm:spPr/>
      <dgm:t>
        <a:bodyPr/>
        <a:lstStyle/>
        <a:p>
          <a:endParaRPr lang="zh-CN" altLang="en-US"/>
        </a:p>
      </dgm:t>
    </dgm:pt>
    <dgm:pt modelId="{0A8DB8E2-6929-429A-9E20-CD4EEF549C42}">
      <dgm:prSet phldrT="[文本]"/>
      <dgm:spPr/>
      <dgm:t>
        <a:bodyPr/>
        <a:lstStyle/>
        <a:p>
          <a:r>
            <a:rPr lang="zh-CN" altLang="en-US" dirty="0" smtClean="0"/>
            <a:t>相对较优原则</a:t>
          </a:r>
          <a:endParaRPr lang="zh-CN" altLang="en-US" dirty="0"/>
        </a:p>
      </dgm:t>
    </dgm:pt>
    <dgm:pt modelId="{BEB66211-B54A-48BD-B189-A2F2E08CA182}" cxnId="{D09C1EF7-CA26-417E-831E-1CC06D648DD5}" type="parTrans">
      <dgm:prSet/>
      <dgm:spPr/>
      <dgm:t>
        <a:bodyPr/>
        <a:lstStyle/>
        <a:p>
          <a:endParaRPr lang="zh-CN" altLang="en-US"/>
        </a:p>
      </dgm:t>
    </dgm:pt>
    <dgm:pt modelId="{3B6370CE-A864-45D4-9514-C03597D30497}" cxnId="{D09C1EF7-CA26-417E-831E-1CC06D648DD5}" type="sibTrans">
      <dgm:prSet/>
      <dgm:spPr/>
      <dgm:t>
        <a:bodyPr/>
        <a:lstStyle/>
        <a:p>
          <a:endParaRPr lang="zh-CN" altLang="en-US"/>
        </a:p>
      </dgm:t>
    </dgm:pt>
    <dgm:pt modelId="{2F229C45-980E-46EC-AE46-11E15CB38020}">
      <dgm:prSet phldrT="[文本]"/>
      <dgm:spPr/>
      <dgm:t>
        <a:bodyPr/>
        <a:lstStyle/>
        <a:p>
          <a:r>
            <a:rPr lang="zh-CN" altLang="en-US" dirty="0" smtClean="0"/>
            <a:t>机理简单原则</a:t>
          </a:r>
          <a:endParaRPr lang="zh-CN" altLang="en-US" dirty="0"/>
        </a:p>
      </dgm:t>
    </dgm:pt>
    <dgm:pt modelId="{7848082C-98A5-4301-832B-2BBE940ED349}" cxnId="{4EEF5A22-7927-4E4D-989F-84C0AAE8FFA2}" type="parTrans">
      <dgm:prSet/>
      <dgm:spPr/>
      <dgm:t>
        <a:bodyPr/>
        <a:lstStyle/>
        <a:p>
          <a:endParaRPr lang="zh-CN" altLang="en-US"/>
        </a:p>
      </dgm:t>
    </dgm:pt>
    <dgm:pt modelId="{91E57411-D582-4C69-8FEB-2ABBC06AECD5}" cxnId="{4EEF5A22-7927-4E4D-989F-84C0AAE8FFA2}" type="sibTrans">
      <dgm:prSet/>
      <dgm:spPr/>
      <dgm:t>
        <a:bodyPr/>
        <a:lstStyle/>
        <a:p>
          <a:endParaRPr lang="zh-CN" altLang="en-US"/>
        </a:p>
      </dgm:t>
    </dgm:pt>
    <dgm:pt modelId="{793FE37C-EA27-41D5-A41F-FA4E1EA01F8E}">
      <dgm:prSet phldrT="[文本]"/>
      <dgm:spPr/>
      <dgm:t>
        <a:bodyPr/>
        <a:lstStyle/>
        <a:p>
          <a:r>
            <a:rPr lang="zh-CN" altLang="en-US" dirty="0" smtClean="0"/>
            <a:t>构思独特原则</a:t>
          </a:r>
          <a:endParaRPr lang="zh-CN" altLang="en-US" dirty="0"/>
        </a:p>
      </dgm:t>
    </dgm:pt>
    <dgm:pt modelId="{C20A6C59-E3F3-4C39-ACC8-80BA36B91F1F}" cxnId="{CCFCD6DD-0007-4751-BDBD-57E142972538}" type="parTrans">
      <dgm:prSet/>
      <dgm:spPr/>
      <dgm:t>
        <a:bodyPr/>
        <a:lstStyle/>
        <a:p>
          <a:endParaRPr lang="zh-CN" altLang="en-US"/>
        </a:p>
      </dgm:t>
    </dgm:pt>
    <dgm:pt modelId="{2EC0CE73-F6C4-48B3-8BF4-866957A683F9}" cxnId="{CCFCD6DD-0007-4751-BDBD-57E142972538}" type="sibTrans">
      <dgm:prSet/>
      <dgm:spPr/>
      <dgm:t>
        <a:bodyPr/>
        <a:lstStyle/>
        <a:p>
          <a:endParaRPr lang="zh-CN" altLang="en-US"/>
        </a:p>
      </dgm:t>
    </dgm:pt>
    <dgm:pt modelId="{CE74E0E2-C4A4-48E4-9F90-04E344A37F4F}">
      <dgm:prSet phldrT="[文本]"/>
      <dgm:spPr/>
      <dgm:t>
        <a:bodyPr/>
        <a:lstStyle/>
        <a:p>
          <a:r>
            <a:rPr lang="zh-CN" altLang="en-US" dirty="0" smtClean="0"/>
            <a:t>不轻易否定，不简单比较原则</a:t>
          </a:r>
          <a:endParaRPr lang="zh-CN" altLang="en-US" dirty="0"/>
        </a:p>
      </dgm:t>
    </dgm:pt>
    <dgm:pt modelId="{96B76C95-D8B4-46D6-925F-EB3C78453213}" cxnId="{B77E9DC2-B6DB-43C9-8974-EF9ABDE75731}" type="parTrans">
      <dgm:prSet/>
      <dgm:spPr/>
      <dgm:t>
        <a:bodyPr/>
        <a:lstStyle/>
        <a:p>
          <a:endParaRPr lang="zh-CN" altLang="en-US"/>
        </a:p>
      </dgm:t>
    </dgm:pt>
    <dgm:pt modelId="{88FD72EC-6312-4ED5-A6A3-DEB531E9BBD9}" cxnId="{B77E9DC2-B6DB-43C9-8974-EF9ABDE75731}" type="sibTrans">
      <dgm:prSet/>
      <dgm:spPr/>
      <dgm:t>
        <a:bodyPr/>
        <a:lstStyle/>
        <a:p>
          <a:endParaRPr lang="zh-CN" altLang="en-US"/>
        </a:p>
      </dgm:t>
    </dgm:pt>
    <dgm:pt modelId="{D8FDE2A9-2E93-443E-9414-1BA4FEDEC8B6}" type="pres">
      <dgm:prSet presAssocID="{EA4F93A4-CBC5-422F-9F6D-AE8457B300E0}" presName="diagram" presStyleCnt="0">
        <dgm:presLayoutVars>
          <dgm:dir/>
          <dgm:resizeHandles val="exact"/>
        </dgm:presLayoutVars>
      </dgm:prSet>
      <dgm:spPr/>
      <dgm:t>
        <a:bodyPr/>
        <a:lstStyle/>
        <a:p>
          <a:endParaRPr lang="zh-CN" altLang="en-US"/>
        </a:p>
      </dgm:t>
    </dgm:pt>
    <dgm:pt modelId="{895F733D-BC43-4782-82A8-B66A2762A316}" type="pres">
      <dgm:prSet presAssocID="{11DC59B6-6C7B-4F08-833D-115491EF00A7}" presName="node" presStyleLbl="node1" presStyleIdx="0" presStyleCnt="6">
        <dgm:presLayoutVars>
          <dgm:bulletEnabled val="1"/>
        </dgm:presLayoutVars>
      </dgm:prSet>
      <dgm:spPr/>
      <dgm:t>
        <a:bodyPr/>
        <a:lstStyle/>
        <a:p>
          <a:endParaRPr lang="zh-CN" altLang="en-US"/>
        </a:p>
      </dgm:t>
    </dgm:pt>
    <dgm:pt modelId="{FE8DD02B-605A-439F-9057-3C64E9911044}" type="pres">
      <dgm:prSet presAssocID="{8D4D33A1-F159-402B-96A2-BDA13FE67565}" presName="sibTrans" presStyleCnt="0"/>
      <dgm:spPr/>
    </dgm:pt>
    <dgm:pt modelId="{F05BF749-443E-49F8-B295-93E3A02FDF70}" type="pres">
      <dgm:prSet presAssocID="{745D7C5A-F9FD-4680-A186-2A0A4DE759EF}" presName="node" presStyleLbl="node1" presStyleIdx="1" presStyleCnt="6">
        <dgm:presLayoutVars>
          <dgm:bulletEnabled val="1"/>
        </dgm:presLayoutVars>
      </dgm:prSet>
      <dgm:spPr/>
      <dgm:t>
        <a:bodyPr/>
        <a:lstStyle/>
        <a:p>
          <a:endParaRPr lang="zh-CN" altLang="en-US"/>
        </a:p>
      </dgm:t>
    </dgm:pt>
    <dgm:pt modelId="{3CA1A6C6-28F3-470A-876D-C101AE4ACF0B}" type="pres">
      <dgm:prSet presAssocID="{95F3B456-008E-4FDC-9A50-600E485C4F74}" presName="sibTrans" presStyleCnt="0"/>
      <dgm:spPr/>
    </dgm:pt>
    <dgm:pt modelId="{BA2CC9FA-19E8-4669-8ABB-C038D69395C9}" type="pres">
      <dgm:prSet presAssocID="{0A8DB8E2-6929-429A-9E20-CD4EEF549C42}" presName="node" presStyleLbl="node1" presStyleIdx="2" presStyleCnt="6">
        <dgm:presLayoutVars>
          <dgm:bulletEnabled val="1"/>
        </dgm:presLayoutVars>
      </dgm:prSet>
      <dgm:spPr/>
      <dgm:t>
        <a:bodyPr/>
        <a:lstStyle/>
        <a:p>
          <a:endParaRPr lang="zh-CN" altLang="en-US"/>
        </a:p>
      </dgm:t>
    </dgm:pt>
    <dgm:pt modelId="{FACE7159-B93A-49E9-82AB-1CFAC1342B73}" type="pres">
      <dgm:prSet presAssocID="{3B6370CE-A864-45D4-9514-C03597D30497}" presName="sibTrans" presStyleCnt="0"/>
      <dgm:spPr/>
    </dgm:pt>
    <dgm:pt modelId="{810C5E86-DADD-4720-BBFB-EFEFBA7D7386}" type="pres">
      <dgm:prSet presAssocID="{2F229C45-980E-46EC-AE46-11E15CB38020}" presName="node" presStyleLbl="node1" presStyleIdx="3" presStyleCnt="6">
        <dgm:presLayoutVars>
          <dgm:bulletEnabled val="1"/>
        </dgm:presLayoutVars>
      </dgm:prSet>
      <dgm:spPr/>
      <dgm:t>
        <a:bodyPr/>
        <a:lstStyle/>
        <a:p>
          <a:endParaRPr lang="zh-CN" altLang="en-US"/>
        </a:p>
      </dgm:t>
    </dgm:pt>
    <dgm:pt modelId="{05DC4B16-FBEB-407E-805B-7C8AEE28FFA8}" type="pres">
      <dgm:prSet presAssocID="{91E57411-D582-4C69-8FEB-2ABBC06AECD5}" presName="sibTrans" presStyleCnt="0"/>
      <dgm:spPr/>
    </dgm:pt>
    <dgm:pt modelId="{204508D2-8491-4483-A028-FB4D3F0AE8A1}" type="pres">
      <dgm:prSet presAssocID="{793FE37C-EA27-41D5-A41F-FA4E1EA01F8E}" presName="node" presStyleLbl="node1" presStyleIdx="4" presStyleCnt="6" custLinFactNeighborX="-573">
        <dgm:presLayoutVars>
          <dgm:bulletEnabled val="1"/>
        </dgm:presLayoutVars>
      </dgm:prSet>
      <dgm:spPr/>
      <dgm:t>
        <a:bodyPr/>
        <a:lstStyle/>
        <a:p>
          <a:endParaRPr lang="zh-CN" altLang="en-US"/>
        </a:p>
      </dgm:t>
    </dgm:pt>
    <dgm:pt modelId="{53B9F126-859F-4513-9CC0-C0C45416FF2E}" type="pres">
      <dgm:prSet presAssocID="{2EC0CE73-F6C4-48B3-8BF4-866957A683F9}" presName="sibTrans" presStyleCnt="0"/>
      <dgm:spPr/>
    </dgm:pt>
    <dgm:pt modelId="{B149B20B-EB09-4D6D-86E3-CE5CCFE593E6}" type="pres">
      <dgm:prSet presAssocID="{CE74E0E2-C4A4-48E4-9F90-04E344A37F4F}" presName="node" presStyleLbl="node1" presStyleIdx="5" presStyleCnt="6" custLinFactNeighborX="573">
        <dgm:presLayoutVars>
          <dgm:bulletEnabled val="1"/>
        </dgm:presLayoutVars>
      </dgm:prSet>
      <dgm:spPr/>
      <dgm:t>
        <a:bodyPr/>
        <a:lstStyle/>
        <a:p>
          <a:endParaRPr lang="zh-CN" altLang="en-US"/>
        </a:p>
      </dgm:t>
    </dgm:pt>
  </dgm:ptLst>
  <dgm:cxnLst>
    <dgm:cxn modelId="{EBFFD946-C705-4CED-A6A8-DCDF1CC77AD7}" srcId="{EA4F93A4-CBC5-422F-9F6D-AE8457B300E0}" destId="{11DC59B6-6C7B-4F08-833D-115491EF00A7}" srcOrd="0" destOrd="0" parTransId="{EBD9DE01-537E-44AD-B41C-4878532C2A56}" sibTransId="{8D4D33A1-F159-402B-96A2-BDA13FE67565}"/>
    <dgm:cxn modelId="{B77E9DC2-B6DB-43C9-8974-EF9ABDE75731}" srcId="{EA4F93A4-CBC5-422F-9F6D-AE8457B300E0}" destId="{CE74E0E2-C4A4-48E4-9F90-04E344A37F4F}" srcOrd="5" destOrd="0" parTransId="{96B76C95-D8B4-46D6-925F-EB3C78453213}" sibTransId="{88FD72EC-6312-4ED5-A6A3-DEB531E9BBD9}"/>
    <dgm:cxn modelId="{559BEDE2-8173-448E-809F-4AE712E63B15}" type="presOf" srcId="{CE74E0E2-C4A4-48E4-9F90-04E344A37F4F}" destId="{B149B20B-EB09-4D6D-86E3-CE5CCFE593E6}" srcOrd="0" destOrd="0" presId="urn:microsoft.com/office/officeart/2005/8/layout/default"/>
    <dgm:cxn modelId="{5CB742B7-5D4C-4B09-AA6B-2443504E71D1}" type="presOf" srcId="{745D7C5A-F9FD-4680-A186-2A0A4DE759EF}" destId="{F05BF749-443E-49F8-B295-93E3A02FDF70}" srcOrd="0" destOrd="0" presId="urn:microsoft.com/office/officeart/2005/8/layout/default"/>
    <dgm:cxn modelId="{4EEF5A22-7927-4E4D-989F-84C0AAE8FFA2}" srcId="{EA4F93A4-CBC5-422F-9F6D-AE8457B300E0}" destId="{2F229C45-980E-46EC-AE46-11E15CB38020}" srcOrd="3" destOrd="0" parTransId="{7848082C-98A5-4301-832B-2BBE940ED349}" sibTransId="{91E57411-D582-4C69-8FEB-2ABBC06AECD5}"/>
    <dgm:cxn modelId="{49C7F5B4-1B30-45B8-862E-25D90F5359C4}" type="presOf" srcId="{2F229C45-980E-46EC-AE46-11E15CB38020}" destId="{810C5E86-DADD-4720-BBFB-EFEFBA7D7386}" srcOrd="0" destOrd="0" presId="urn:microsoft.com/office/officeart/2005/8/layout/default"/>
    <dgm:cxn modelId="{7C8015D0-A1B2-48BD-A8F1-710AB2F837FC}" type="presOf" srcId="{793FE37C-EA27-41D5-A41F-FA4E1EA01F8E}" destId="{204508D2-8491-4483-A028-FB4D3F0AE8A1}" srcOrd="0" destOrd="0" presId="urn:microsoft.com/office/officeart/2005/8/layout/default"/>
    <dgm:cxn modelId="{CCFCD6DD-0007-4751-BDBD-57E142972538}" srcId="{EA4F93A4-CBC5-422F-9F6D-AE8457B300E0}" destId="{793FE37C-EA27-41D5-A41F-FA4E1EA01F8E}" srcOrd="4" destOrd="0" parTransId="{C20A6C59-E3F3-4C39-ACC8-80BA36B91F1F}" sibTransId="{2EC0CE73-F6C4-48B3-8BF4-866957A683F9}"/>
    <dgm:cxn modelId="{EB90F357-B60E-4C37-A667-112BC42D4F35}" srcId="{EA4F93A4-CBC5-422F-9F6D-AE8457B300E0}" destId="{745D7C5A-F9FD-4680-A186-2A0A4DE759EF}" srcOrd="1" destOrd="0" parTransId="{A14B71A7-C02C-42D8-98A2-90DD7943CC06}" sibTransId="{95F3B456-008E-4FDC-9A50-600E485C4F74}"/>
    <dgm:cxn modelId="{CD7FDFEF-3B3C-4126-8B4F-C9F6D92F709A}" type="presOf" srcId="{0A8DB8E2-6929-429A-9E20-CD4EEF549C42}" destId="{BA2CC9FA-19E8-4669-8ABB-C038D69395C9}" srcOrd="0" destOrd="0" presId="urn:microsoft.com/office/officeart/2005/8/layout/default"/>
    <dgm:cxn modelId="{D09C1EF7-CA26-417E-831E-1CC06D648DD5}" srcId="{EA4F93A4-CBC5-422F-9F6D-AE8457B300E0}" destId="{0A8DB8E2-6929-429A-9E20-CD4EEF549C42}" srcOrd="2" destOrd="0" parTransId="{BEB66211-B54A-48BD-B189-A2F2E08CA182}" sibTransId="{3B6370CE-A864-45D4-9514-C03597D30497}"/>
    <dgm:cxn modelId="{C0FB29FB-C5BA-4613-B190-1851FD7FE813}" type="presOf" srcId="{EA4F93A4-CBC5-422F-9F6D-AE8457B300E0}" destId="{D8FDE2A9-2E93-443E-9414-1BA4FEDEC8B6}" srcOrd="0" destOrd="0" presId="urn:microsoft.com/office/officeart/2005/8/layout/default"/>
    <dgm:cxn modelId="{35A5F841-C948-4DCD-913E-435533A9419C}" type="presOf" srcId="{11DC59B6-6C7B-4F08-833D-115491EF00A7}" destId="{895F733D-BC43-4782-82A8-B66A2762A316}" srcOrd="0" destOrd="0" presId="urn:microsoft.com/office/officeart/2005/8/layout/default"/>
    <dgm:cxn modelId="{1AE58D9E-E589-4DD0-9B78-C09D817C4370}" type="presParOf" srcId="{D8FDE2A9-2E93-443E-9414-1BA4FEDEC8B6}" destId="{895F733D-BC43-4782-82A8-B66A2762A316}" srcOrd="0" destOrd="0" presId="urn:microsoft.com/office/officeart/2005/8/layout/default"/>
    <dgm:cxn modelId="{D1C5D6E5-4F45-44FE-8244-E8992D1CACAB}" type="presParOf" srcId="{D8FDE2A9-2E93-443E-9414-1BA4FEDEC8B6}" destId="{FE8DD02B-605A-439F-9057-3C64E9911044}" srcOrd="1" destOrd="0" presId="urn:microsoft.com/office/officeart/2005/8/layout/default"/>
    <dgm:cxn modelId="{38C3C280-F89F-4544-AFF9-0DD423891844}" type="presParOf" srcId="{D8FDE2A9-2E93-443E-9414-1BA4FEDEC8B6}" destId="{F05BF749-443E-49F8-B295-93E3A02FDF70}" srcOrd="2" destOrd="0" presId="urn:microsoft.com/office/officeart/2005/8/layout/default"/>
    <dgm:cxn modelId="{C0F9C06A-7946-4608-8D54-3CDD46F182A5}" type="presParOf" srcId="{D8FDE2A9-2E93-443E-9414-1BA4FEDEC8B6}" destId="{3CA1A6C6-28F3-470A-876D-C101AE4ACF0B}" srcOrd="3" destOrd="0" presId="urn:microsoft.com/office/officeart/2005/8/layout/default"/>
    <dgm:cxn modelId="{516CE6E5-3BEB-4525-930F-23F311AE9624}" type="presParOf" srcId="{D8FDE2A9-2E93-443E-9414-1BA4FEDEC8B6}" destId="{BA2CC9FA-19E8-4669-8ABB-C038D69395C9}" srcOrd="4" destOrd="0" presId="urn:microsoft.com/office/officeart/2005/8/layout/default"/>
    <dgm:cxn modelId="{6A234598-3AE0-4043-9AE9-6F7811F5DF97}" type="presParOf" srcId="{D8FDE2A9-2E93-443E-9414-1BA4FEDEC8B6}" destId="{FACE7159-B93A-49E9-82AB-1CFAC1342B73}" srcOrd="5" destOrd="0" presId="urn:microsoft.com/office/officeart/2005/8/layout/default"/>
    <dgm:cxn modelId="{B02EE2AC-0F26-4B95-868F-20834868B761}" type="presParOf" srcId="{D8FDE2A9-2E93-443E-9414-1BA4FEDEC8B6}" destId="{810C5E86-DADD-4720-BBFB-EFEFBA7D7386}" srcOrd="6" destOrd="0" presId="urn:microsoft.com/office/officeart/2005/8/layout/default"/>
    <dgm:cxn modelId="{CFC57233-3E82-4823-9070-03A60149186E}" type="presParOf" srcId="{D8FDE2A9-2E93-443E-9414-1BA4FEDEC8B6}" destId="{05DC4B16-FBEB-407E-805B-7C8AEE28FFA8}" srcOrd="7" destOrd="0" presId="urn:microsoft.com/office/officeart/2005/8/layout/default"/>
    <dgm:cxn modelId="{90D81791-E633-425E-BB32-2F59A434A5AE}" type="presParOf" srcId="{D8FDE2A9-2E93-443E-9414-1BA4FEDEC8B6}" destId="{204508D2-8491-4483-A028-FB4D3F0AE8A1}" srcOrd="8" destOrd="0" presId="urn:microsoft.com/office/officeart/2005/8/layout/default"/>
    <dgm:cxn modelId="{3BD78811-4C75-4BE4-BE23-D8E94DDA517D}" type="presParOf" srcId="{D8FDE2A9-2E93-443E-9414-1BA4FEDEC8B6}" destId="{53B9F126-859F-4513-9CC0-C0C45416FF2E}" srcOrd="9" destOrd="0" presId="urn:microsoft.com/office/officeart/2005/8/layout/default"/>
    <dgm:cxn modelId="{D913B3A6-40B2-4F4B-891A-BB6BECA3BBF6}" type="presParOf" srcId="{D8FDE2A9-2E93-443E-9414-1BA4FEDEC8B6}" destId="{B149B20B-EB09-4D6D-86E3-CE5CCFE593E6}" srcOrd="10" destOrd="0" presId="urn:microsoft.com/office/officeart/2005/8/layout/default"/>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57C7412-AB20-4A15-9180-AEDDD4872431}" type="doc">
      <dgm:prSet loTypeId="urn:microsoft.com/office/officeart/2005/8/layout/hProcess9" loCatId="process" qsTypeId="urn:microsoft.com/office/officeart/2005/8/quickstyle/simple1" qsCatId="simple" csTypeId="urn:microsoft.com/office/officeart/2005/8/colors/accent1_2" csCatId="accent1" phldr="1"/>
      <dgm:spPr/>
    </dgm:pt>
    <dgm:pt modelId="{0B7B2C50-BAC3-4E2B-9FFA-8DB50191C1A2}">
      <dgm:prSet phldrT="[文本]"/>
      <dgm:spPr/>
      <dgm:t>
        <a:bodyPr/>
        <a:lstStyle/>
        <a:p>
          <a:r>
            <a:rPr lang="zh-CN" altLang="en-US" dirty="0" smtClean="0"/>
            <a:t>准备期</a:t>
          </a:r>
          <a:endParaRPr lang="zh-CN" altLang="en-US" dirty="0"/>
        </a:p>
      </dgm:t>
    </dgm:pt>
    <dgm:pt modelId="{7EF39655-CAD7-464E-9FC2-89FF4F75FF1A}" cxnId="{70B5AC61-36B6-4CA7-B7DE-0A2110DD356F}" type="parTrans">
      <dgm:prSet/>
      <dgm:spPr/>
      <dgm:t>
        <a:bodyPr/>
        <a:lstStyle/>
        <a:p>
          <a:endParaRPr lang="zh-CN" altLang="en-US"/>
        </a:p>
      </dgm:t>
    </dgm:pt>
    <dgm:pt modelId="{178A2510-8F5B-4B18-AA08-D65EC7E43709}" cxnId="{70B5AC61-36B6-4CA7-B7DE-0A2110DD356F}" type="sibTrans">
      <dgm:prSet/>
      <dgm:spPr/>
      <dgm:t>
        <a:bodyPr/>
        <a:lstStyle/>
        <a:p>
          <a:endParaRPr lang="zh-CN" altLang="en-US"/>
        </a:p>
      </dgm:t>
    </dgm:pt>
    <dgm:pt modelId="{97F59D56-2737-4655-88D5-B738AC1E9499}">
      <dgm:prSet phldrT="[文本]"/>
      <dgm:spPr/>
      <dgm:t>
        <a:bodyPr/>
        <a:lstStyle/>
        <a:p>
          <a:r>
            <a:rPr lang="zh-CN" altLang="en-US" dirty="0" smtClean="0"/>
            <a:t>酝酿期</a:t>
          </a:r>
          <a:endParaRPr lang="zh-CN" altLang="en-US" dirty="0"/>
        </a:p>
      </dgm:t>
    </dgm:pt>
    <dgm:pt modelId="{185E799B-BE39-41AB-BD41-C576C26D55C8}" cxnId="{366666B1-F763-4598-9D3B-01F91556DF87}" type="parTrans">
      <dgm:prSet/>
      <dgm:spPr/>
      <dgm:t>
        <a:bodyPr/>
        <a:lstStyle/>
        <a:p>
          <a:endParaRPr lang="zh-CN" altLang="en-US"/>
        </a:p>
      </dgm:t>
    </dgm:pt>
    <dgm:pt modelId="{2F5C241C-98D0-4A39-B8B5-76CF15EC5DA4}" cxnId="{366666B1-F763-4598-9D3B-01F91556DF87}" type="sibTrans">
      <dgm:prSet/>
      <dgm:spPr/>
      <dgm:t>
        <a:bodyPr/>
        <a:lstStyle/>
        <a:p>
          <a:endParaRPr lang="zh-CN" altLang="en-US"/>
        </a:p>
      </dgm:t>
    </dgm:pt>
    <dgm:pt modelId="{885128FD-2755-4EAF-87D1-F7FACC90FDB6}">
      <dgm:prSet phldrT="[文本]"/>
      <dgm:spPr/>
      <dgm:t>
        <a:bodyPr/>
        <a:lstStyle/>
        <a:p>
          <a:r>
            <a:rPr lang="zh-CN" altLang="en-US" dirty="0" smtClean="0"/>
            <a:t>明朗期</a:t>
          </a:r>
          <a:endParaRPr lang="zh-CN" altLang="en-US" dirty="0"/>
        </a:p>
      </dgm:t>
    </dgm:pt>
    <dgm:pt modelId="{BC393B02-0A6D-4A3B-A235-E7EE00A0ED61}" cxnId="{639003A1-DBEA-496B-9970-B4EF03E9EE9F}" type="parTrans">
      <dgm:prSet/>
      <dgm:spPr/>
      <dgm:t>
        <a:bodyPr/>
        <a:lstStyle/>
        <a:p>
          <a:endParaRPr lang="zh-CN" altLang="en-US"/>
        </a:p>
      </dgm:t>
    </dgm:pt>
    <dgm:pt modelId="{1942908A-19CA-434B-90F8-03CF86FBB2DE}" cxnId="{639003A1-DBEA-496B-9970-B4EF03E9EE9F}" type="sibTrans">
      <dgm:prSet/>
      <dgm:spPr/>
      <dgm:t>
        <a:bodyPr/>
        <a:lstStyle/>
        <a:p>
          <a:endParaRPr lang="zh-CN" altLang="en-US"/>
        </a:p>
      </dgm:t>
    </dgm:pt>
    <dgm:pt modelId="{0F37E5D5-F3CB-4C0C-B271-BA216BDA0707}">
      <dgm:prSet phldrT="[文本]"/>
      <dgm:spPr/>
      <dgm:t>
        <a:bodyPr/>
        <a:lstStyle/>
        <a:p>
          <a:r>
            <a:rPr lang="zh-CN" altLang="en-US" dirty="0" smtClean="0"/>
            <a:t>验证期</a:t>
          </a:r>
          <a:endParaRPr lang="zh-CN" altLang="en-US" dirty="0"/>
        </a:p>
      </dgm:t>
    </dgm:pt>
    <dgm:pt modelId="{8A5A58B5-6C71-40D7-B671-A9733EBE0F87}" cxnId="{3AA799F2-811D-4605-A06D-AD95CDE2CE41}" type="parTrans">
      <dgm:prSet/>
      <dgm:spPr/>
      <dgm:t>
        <a:bodyPr/>
        <a:lstStyle/>
        <a:p>
          <a:endParaRPr lang="zh-CN" altLang="en-US"/>
        </a:p>
      </dgm:t>
    </dgm:pt>
    <dgm:pt modelId="{496B69CE-93CE-4282-8B5A-021686F9DCBF}" cxnId="{3AA799F2-811D-4605-A06D-AD95CDE2CE41}" type="sibTrans">
      <dgm:prSet/>
      <dgm:spPr/>
      <dgm:t>
        <a:bodyPr/>
        <a:lstStyle/>
        <a:p>
          <a:endParaRPr lang="zh-CN" altLang="en-US"/>
        </a:p>
      </dgm:t>
    </dgm:pt>
    <dgm:pt modelId="{332E4BF4-5B58-41B2-A8F3-D7D05AC19190}" type="pres">
      <dgm:prSet presAssocID="{D57C7412-AB20-4A15-9180-AEDDD4872431}" presName="CompostProcess" presStyleCnt="0">
        <dgm:presLayoutVars>
          <dgm:dir/>
          <dgm:resizeHandles val="exact"/>
        </dgm:presLayoutVars>
      </dgm:prSet>
      <dgm:spPr/>
    </dgm:pt>
    <dgm:pt modelId="{5DBDF461-CF28-4E96-9B09-97D54AEB439E}" type="pres">
      <dgm:prSet presAssocID="{D57C7412-AB20-4A15-9180-AEDDD4872431}" presName="arrow" presStyleLbl="bgShp" presStyleIdx="0" presStyleCnt="1" custScaleX="117647"/>
      <dgm:spPr/>
    </dgm:pt>
    <dgm:pt modelId="{172460B6-2EF8-407D-9DBC-DD7898214A00}" type="pres">
      <dgm:prSet presAssocID="{D57C7412-AB20-4A15-9180-AEDDD4872431}" presName="linearProcess" presStyleCnt="0"/>
      <dgm:spPr/>
    </dgm:pt>
    <dgm:pt modelId="{8E991544-0EF3-4211-8C26-C6F2B759DA9D}" type="pres">
      <dgm:prSet presAssocID="{0B7B2C50-BAC3-4E2B-9FFA-8DB50191C1A2}" presName="textNode" presStyleLbl="node1" presStyleIdx="0" presStyleCnt="4">
        <dgm:presLayoutVars>
          <dgm:bulletEnabled val="1"/>
        </dgm:presLayoutVars>
      </dgm:prSet>
      <dgm:spPr/>
      <dgm:t>
        <a:bodyPr/>
        <a:lstStyle/>
        <a:p>
          <a:endParaRPr lang="zh-CN" altLang="en-US"/>
        </a:p>
      </dgm:t>
    </dgm:pt>
    <dgm:pt modelId="{BE6B0BC0-9F00-4598-83DF-3E7C2814427A}" type="pres">
      <dgm:prSet presAssocID="{178A2510-8F5B-4B18-AA08-D65EC7E43709}" presName="sibTrans" presStyleCnt="0"/>
      <dgm:spPr/>
    </dgm:pt>
    <dgm:pt modelId="{9E8D391F-D66C-41CA-982F-3E91D09A0160}" type="pres">
      <dgm:prSet presAssocID="{97F59D56-2737-4655-88D5-B738AC1E9499}" presName="textNode" presStyleLbl="node1" presStyleIdx="1" presStyleCnt="4">
        <dgm:presLayoutVars>
          <dgm:bulletEnabled val="1"/>
        </dgm:presLayoutVars>
      </dgm:prSet>
      <dgm:spPr/>
      <dgm:t>
        <a:bodyPr/>
        <a:lstStyle/>
        <a:p>
          <a:endParaRPr lang="zh-CN" altLang="en-US"/>
        </a:p>
      </dgm:t>
    </dgm:pt>
    <dgm:pt modelId="{759D57E5-8209-4C16-A7CA-1649951AE0E4}" type="pres">
      <dgm:prSet presAssocID="{2F5C241C-98D0-4A39-B8B5-76CF15EC5DA4}" presName="sibTrans" presStyleCnt="0"/>
      <dgm:spPr/>
    </dgm:pt>
    <dgm:pt modelId="{B225D3FA-0D84-44DC-9B55-4DC106FE8E03}" type="pres">
      <dgm:prSet presAssocID="{885128FD-2755-4EAF-87D1-F7FACC90FDB6}" presName="textNode" presStyleLbl="node1" presStyleIdx="2" presStyleCnt="4">
        <dgm:presLayoutVars>
          <dgm:bulletEnabled val="1"/>
        </dgm:presLayoutVars>
      </dgm:prSet>
      <dgm:spPr/>
      <dgm:t>
        <a:bodyPr/>
        <a:lstStyle/>
        <a:p>
          <a:endParaRPr lang="zh-CN" altLang="en-US"/>
        </a:p>
      </dgm:t>
    </dgm:pt>
    <dgm:pt modelId="{30479473-0C41-409B-B6D3-FC6661A3A93A}" type="pres">
      <dgm:prSet presAssocID="{1942908A-19CA-434B-90F8-03CF86FBB2DE}" presName="sibTrans" presStyleCnt="0"/>
      <dgm:spPr/>
    </dgm:pt>
    <dgm:pt modelId="{22C91CB8-37DA-431F-8559-AFB4F8B89972}" type="pres">
      <dgm:prSet presAssocID="{0F37E5D5-F3CB-4C0C-B271-BA216BDA0707}" presName="textNode" presStyleLbl="node1" presStyleIdx="3" presStyleCnt="4">
        <dgm:presLayoutVars>
          <dgm:bulletEnabled val="1"/>
        </dgm:presLayoutVars>
      </dgm:prSet>
      <dgm:spPr/>
      <dgm:t>
        <a:bodyPr/>
        <a:lstStyle/>
        <a:p>
          <a:endParaRPr lang="zh-CN" altLang="en-US"/>
        </a:p>
      </dgm:t>
    </dgm:pt>
  </dgm:ptLst>
  <dgm:cxnLst>
    <dgm:cxn modelId="{C47625A2-0953-4AA4-AEE5-C5D2516730DC}" type="presOf" srcId="{97F59D56-2737-4655-88D5-B738AC1E9499}" destId="{9E8D391F-D66C-41CA-982F-3E91D09A0160}" srcOrd="0" destOrd="0" presId="urn:microsoft.com/office/officeart/2005/8/layout/hProcess9"/>
    <dgm:cxn modelId="{F3D5C00F-2365-4B24-9404-591717E2AE06}" type="presOf" srcId="{0B7B2C50-BAC3-4E2B-9FFA-8DB50191C1A2}" destId="{8E991544-0EF3-4211-8C26-C6F2B759DA9D}" srcOrd="0" destOrd="0" presId="urn:microsoft.com/office/officeart/2005/8/layout/hProcess9"/>
    <dgm:cxn modelId="{EB9D00B8-FA79-4ADB-ADC9-8B48F7D4399E}" type="presOf" srcId="{885128FD-2755-4EAF-87D1-F7FACC90FDB6}" destId="{B225D3FA-0D84-44DC-9B55-4DC106FE8E03}" srcOrd="0" destOrd="0" presId="urn:microsoft.com/office/officeart/2005/8/layout/hProcess9"/>
    <dgm:cxn modelId="{79CAF129-537B-4A5D-A542-213622CBC961}" type="presOf" srcId="{0F37E5D5-F3CB-4C0C-B271-BA216BDA0707}" destId="{22C91CB8-37DA-431F-8559-AFB4F8B89972}" srcOrd="0" destOrd="0" presId="urn:microsoft.com/office/officeart/2005/8/layout/hProcess9"/>
    <dgm:cxn modelId="{366666B1-F763-4598-9D3B-01F91556DF87}" srcId="{D57C7412-AB20-4A15-9180-AEDDD4872431}" destId="{97F59D56-2737-4655-88D5-B738AC1E9499}" srcOrd="1" destOrd="0" parTransId="{185E799B-BE39-41AB-BD41-C576C26D55C8}" sibTransId="{2F5C241C-98D0-4A39-B8B5-76CF15EC5DA4}"/>
    <dgm:cxn modelId="{BCD291E4-D547-4FBF-956A-D833829188CF}" type="presOf" srcId="{D57C7412-AB20-4A15-9180-AEDDD4872431}" destId="{332E4BF4-5B58-41B2-A8F3-D7D05AC19190}" srcOrd="0" destOrd="0" presId="urn:microsoft.com/office/officeart/2005/8/layout/hProcess9"/>
    <dgm:cxn modelId="{3AA799F2-811D-4605-A06D-AD95CDE2CE41}" srcId="{D57C7412-AB20-4A15-9180-AEDDD4872431}" destId="{0F37E5D5-F3CB-4C0C-B271-BA216BDA0707}" srcOrd="3" destOrd="0" parTransId="{8A5A58B5-6C71-40D7-B671-A9733EBE0F87}" sibTransId="{496B69CE-93CE-4282-8B5A-021686F9DCBF}"/>
    <dgm:cxn modelId="{639003A1-DBEA-496B-9970-B4EF03E9EE9F}" srcId="{D57C7412-AB20-4A15-9180-AEDDD4872431}" destId="{885128FD-2755-4EAF-87D1-F7FACC90FDB6}" srcOrd="2" destOrd="0" parTransId="{BC393B02-0A6D-4A3B-A235-E7EE00A0ED61}" sibTransId="{1942908A-19CA-434B-90F8-03CF86FBB2DE}"/>
    <dgm:cxn modelId="{70B5AC61-36B6-4CA7-B7DE-0A2110DD356F}" srcId="{D57C7412-AB20-4A15-9180-AEDDD4872431}" destId="{0B7B2C50-BAC3-4E2B-9FFA-8DB50191C1A2}" srcOrd="0" destOrd="0" parTransId="{7EF39655-CAD7-464E-9FC2-89FF4F75FF1A}" sibTransId="{178A2510-8F5B-4B18-AA08-D65EC7E43709}"/>
    <dgm:cxn modelId="{3927EEF1-3838-4D13-9499-17B713A7216A}" type="presParOf" srcId="{332E4BF4-5B58-41B2-A8F3-D7D05AC19190}" destId="{5DBDF461-CF28-4E96-9B09-97D54AEB439E}" srcOrd="0" destOrd="0" presId="urn:microsoft.com/office/officeart/2005/8/layout/hProcess9"/>
    <dgm:cxn modelId="{E3FC9EB2-99E7-41BA-9C94-D986D0250764}" type="presParOf" srcId="{332E4BF4-5B58-41B2-A8F3-D7D05AC19190}" destId="{172460B6-2EF8-407D-9DBC-DD7898214A00}" srcOrd="1" destOrd="0" presId="urn:microsoft.com/office/officeart/2005/8/layout/hProcess9"/>
    <dgm:cxn modelId="{454E01E8-0A1F-41F0-B635-783A66B5E8F3}" type="presParOf" srcId="{172460B6-2EF8-407D-9DBC-DD7898214A00}" destId="{8E991544-0EF3-4211-8C26-C6F2B759DA9D}" srcOrd="0" destOrd="0" presId="urn:microsoft.com/office/officeart/2005/8/layout/hProcess9"/>
    <dgm:cxn modelId="{1120B99A-7608-47C6-B49E-A467A70E60BD}" type="presParOf" srcId="{172460B6-2EF8-407D-9DBC-DD7898214A00}" destId="{BE6B0BC0-9F00-4598-83DF-3E7C2814427A}" srcOrd="1" destOrd="0" presId="urn:microsoft.com/office/officeart/2005/8/layout/hProcess9"/>
    <dgm:cxn modelId="{1D8FF671-C198-4C4A-A164-12DB496AB10A}" type="presParOf" srcId="{172460B6-2EF8-407D-9DBC-DD7898214A00}" destId="{9E8D391F-D66C-41CA-982F-3E91D09A0160}" srcOrd="2" destOrd="0" presId="urn:microsoft.com/office/officeart/2005/8/layout/hProcess9"/>
    <dgm:cxn modelId="{B52306C7-56BC-4354-86F9-C08672708F1C}" type="presParOf" srcId="{172460B6-2EF8-407D-9DBC-DD7898214A00}" destId="{759D57E5-8209-4C16-A7CA-1649951AE0E4}" srcOrd="3" destOrd="0" presId="urn:microsoft.com/office/officeart/2005/8/layout/hProcess9"/>
    <dgm:cxn modelId="{6C1D00C2-CA64-4FF7-AB53-A424075D1DBC}" type="presParOf" srcId="{172460B6-2EF8-407D-9DBC-DD7898214A00}" destId="{B225D3FA-0D84-44DC-9B55-4DC106FE8E03}" srcOrd="4" destOrd="0" presId="urn:microsoft.com/office/officeart/2005/8/layout/hProcess9"/>
    <dgm:cxn modelId="{73B68C44-9BB3-4EA4-B0CE-A9E78DD850CD}" type="presParOf" srcId="{172460B6-2EF8-407D-9DBC-DD7898214A00}" destId="{30479473-0C41-409B-B6D3-FC6661A3A93A}" srcOrd="5" destOrd="0" presId="urn:microsoft.com/office/officeart/2005/8/layout/hProcess9"/>
    <dgm:cxn modelId="{6225BB7B-0A82-4D12-A270-C2E808EEAF4C}" type="presParOf" srcId="{172460B6-2EF8-407D-9DBC-DD7898214A00}" destId="{22C91CB8-37DA-431F-8559-AFB4F8B89972}" srcOrd="6" destOrd="0" presId="urn:microsoft.com/office/officeart/2005/8/layout/hProcess9"/>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B8907D49-866D-430A-AAC2-79B07EEC393D}" type="doc">
      <dgm:prSet loTypeId="urn:microsoft.com/office/officeart/2005/8/layout/process1" loCatId="process" qsTypeId="urn:microsoft.com/office/officeart/2005/8/quickstyle/simple1" qsCatId="simple" csTypeId="urn:microsoft.com/office/officeart/2005/8/colors/accent1_2" csCatId="accent1" phldr="1"/>
      <dgm:spPr/>
    </dgm:pt>
    <dgm:pt modelId="{7218EAD7-7DED-4104-B605-6833FB1443B3}">
      <dgm:prSet phldrT="[文本]"/>
      <dgm:spPr/>
      <dgm:t>
        <a:bodyPr/>
        <a:lstStyle/>
        <a:p>
          <a:r>
            <a:rPr lang="zh-CN" altLang="en-US" dirty="0" smtClean="0"/>
            <a:t>教人学会创新思维</a:t>
          </a:r>
          <a:endParaRPr lang="zh-CN" altLang="en-US" dirty="0"/>
        </a:p>
      </dgm:t>
    </dgm:pt>
    <dgm:pt modelId="{93BA4108-D0F8-4D5F-9187-27EC24FAF611}" cxnId="{A4E09D4E-0C9A-46DB-948E-67A482846915}" type="parTrans">
      <dgm:prSet/>
      <dgm:spPr/>
      <dgm:t>
        <a:bodyPr/>
        <a:lstStyle/>
        <a:p>
          <a:endParaRPr lang="zh-CN" altLang="en-US"/>
        </a:p>
      </dgm:t>
    </dgm:pt>
    <dgm:pt modelId="{B0B948F0-066C-4D5C-A431-35278C349DFD}" cxnId="{A4E09D4E-0C9A-46DB-948E-67A482846915}" type="sibTrans">
      <dgm:prSet/>
      <dgm:spPr/>
      <dgm:t>
        <a:bodyPr/>
        <a:lstStyle/>
        <a:p>
          <a:endParaRPr lang="zh-CN" altLang="en-US"/>
        </a:p>
      </dgm:t>
    </dgm:pt>
    <dgm:pt modelId="{68811A06-B08D-4C3C-BFB9-EA9E9EFB0DF2}">
      <dgm:prSet phldrT="[文本]"/>
      <dgm:spPr/>
      <dgm:t>
        <a:bodyPr/>
        <a:lstStyle/>
        <a:p>
          <a:r>
            <a:rPr lang="zh-CN" altLang="en-US" dirty="0" smtClean="0"/>
            <a:t>教人如何创新实践</a:t>
          </a:r>
          <a:endParaRPr lang="zh-CN" altLang="en-US" dirty="0"/>
        </a:p>
      </dgm:t>
    </dgm:pt>
    <dgm:pt modelId="{6A585712-7A2A-4BE7-9FF9-DBF183843593}" cxnId="{53723823-1E56-4E98-8C80-5AF30BA507BB}" type="parTrans">
      <dgm:prSet/>
      <dgm:spPr/>
      <dgm:t>
        <a:bodyPr/>
        <a:lstStyle/>
        <a:p>
          <a:endParaRPr lang="zh-CN" altLang="en-US"/>
        </a:p>
      </dgm:t>
    </dgm:pt>
    <dgm:pt modelId="{ECB81143-EA03-49A6-B5E4-E2EB61362D80}" cxnId="{53723823-1E56-4E98-8C80-5AF30BA507BB}" type="sibTrans">
      <dgm:prSet/>
      <dgm:spPr/>
      <dgm:t>
        <a:bodyPr/>
        <a:lstStyle/>
        <a:p>
          <a:endParaRPr lang="zh-CN" altLang="en-US"/>
        </a:p>
      </dgm:t>
    </dgm:pt>
    <dgm:pt modelId="{940B8EB9-2171-4A39-AE00-B26C69DEB88A}">
      <dgm:prSet phldrT="[文本]"/>
      <dgm:spPr/>
      <dgm:t>
        <a:bodyPr/>
        <a:lstStyle/>
        <a:p>
          <a:r>
            <a:rPr lang="zh-CN" altLang="en-US" dirty="0" smtClean="0"/>
            <a:t>教人解决现实遇到的问题</a:t>
          </a:r>
          <a:endParaRPr lang="zh-CN" altLang="en-US" dirty="0"/>
        </a:p>
      </dgm:t>
    </dgm:pt>
    <dgm:pt modelId="{51C0A9A5-EDF2-4F99-8280-21BD29AE49CC}" cxnId="{4AC97636-B7C5-44E9-822C-E0C2C6F32AD5}" type="parTrans">
      <dgm:prSet/>
      <dgm:spPr/>
      <dgm:t>
        <a:bodyPr/>
        <a:lstStyle/>
        <a:p>
          <a:endParaRPr lang="zh-CN" altLang="en-US"/>
        </a:p>
      </dgm:t>
    </dgm:pt>
    <dgm:pt modelId="{900F52D3-E1BF-4EBB-B713-09D59DC51FCB}" cxnId="{4AC97636-B7C5-44E9-822C-E0C2C6F32AD5}" type="sibTrans">
      <dgm:prSet/>
      <dgm:spPr/>
      <dgm:t>
        <a:bodyPr/>
        <a:lstStyle/>
        <a:p>
          <a:endParaRPr lang="zh-CN" altLang="en-US"/>
        </a:p>
      </dgm:t>
    </dgm:pt>
    <dgm:pt modelId="{4020AF56-E0E9-4BA2-8604-8CE71C3ED8E9}" type="pres">
      <dgm:prSet presAssocID="{B8907D49-866D-430A-AAC2-79B07EEC393D}" presName="Name0" presStyleCnt="0">
        <dgm:presLayoutVars>
          <dgm:dir/>
          <dgm:resizeHandles val="exact"/>
        </dgm:presLayoutVars>
      </dgm:prSet>
      <dgm:spPr/>
    </dgm:pt>
    <dgm:pt modelId="{4485068E-5DB2-4E37-ADD4-997F986240FC}" type="pres">
      <dgm:prSet presAssocID="{7218EAD7-7DED-4104-B605-6833FB1443B3}" presName="node" presStyleLbl="node1" presStyleIdx="0" presStyleCnt="3">
        <dgm:presLayoutVars>
          <dgm:bulletEnabled val="1"/>
        </dgm:presLayoutVars>
      </dgm:prSet>
      <dgm:spPr/>
      <dgm:t>
        <a:bodyPr/>
        <a:lstStyle/>
        <a:p>
          <a:endParaRPr lang="zh-CN" altLang="en-US"/>
        </a:p>
      </dgm:t>
    </dgm:pt>
    <dgm:pt modelId="{33633D13-D4AD-4CCB-A3A7-5EEA39D6DE9F}" type="pres">
      <dgm:prSet presAssocID="{B0B948F0-066C-4D5C-A431-35278C349DFD}" presName="sibTrans" presStyleLbl="sibTrans2D1" presStyleIdx="0" presStyleCnt="2"/>
      <dgm:spPr/>
      <dgm:t>
        <a:bodyPr/>
        <a:lstStyle/>
        <a:p>
          <a:endParaRPr lang="zh-CN" altLang="en-US"/>
        </a:p>
      </dgm:t>
    </dgm:pt>
    <dgm:pt modelId="{107D33B3-44B5-4979-91D6-0C075035E92A}" type="pres">
      <dgm:prSet presAssocID="{B0B948F0-066C-4D5C-A431-35278C349DFD}" presName="connectorText" presStyleLbl="sibTrans2D1" presStyleIdx="0" presStyleCnt="2"/>
      <dgm:spPr/>
      <dgm:t>
        <a:bodyPr/>
        <a:lstStyle/>
        <a:p>
          <a:endParaRPr lang="zh-CN" altLang="en-US"/>
        </a:p>
      </dgm:t>
    </dgm:pt>
    <dgm:pt modelId="{F2655DE8-8D7A-4200-BB71-8E94E617710B}" type="pres">
      <dgm:prSet presAssocID="{68811A06-B08D-4C3C-BFB9-EA9E9EFB0DF2}" presName="node" presStyleLbl="node1" presStyleIdx="1" presStyleCnt="3">
        <dgm:presLayoutVars>
          <dgm:bulletEnabled val="1"/>
        </dgm:presLayoutVars>
      </dgm:prSet>
      <dgm:spPr/>
      <dgm:t>
        <a:bodyPr/>
        <a:lstStyle/>
        <a:p>
          <a:endParaRPr lang="zh-CN" altLang="en-US"/>
        </a:p>
      </dgm:t>
    </dgm:pt>
    <dgm:pt modelId="{8544B6B4-F2AE-4D47-BFFE-406E0082D602}" type="pres">
      <dgm:prSet presAssocID="{ECB81143-EA03-49A6-B5E4-E2EB61362D80}" presName="sibTrans" presStyleLbl="sibTrans2D1" presStyleIdx="1" presStyleCnt="2"/>
      <dgm:spPr/>
      <dgm:t>
        <a:bodyPr/>
        <a:lstStyle/>
        <a:p>
          <a:endParaRPr lang="zh-CN" altLang="en-US"/>
        </a:p>
      </dgm:t>
    </dgm:pt>
    <dgm:pt modelId="{948C10A1-3F27-424C-9DE2-854E31780F96}" type="pres">
      <dgm:prSet presAssocID="{ECB81143-EA03-49A6-B5E4-E2EB61362D80}" presName="connectorText" presStyleLbl="sibTrans2D1" presStyleIdx="1" presStyleCnt="2"/>
      <dgm:spPr/>
      <dgm:t>
        <a:bodyPr/>
        <a:lstStyle/>
        <a:p>
          <a:endParaRPr lang="zh-CN" altLang="en-US"/>
        </a:p>
      </dgm:t>
    </dgm:pt>
    <dgm:pt modelId="{171741C7-1451-472B-AA53-642AD1A78452}" type="pres">
      <dgm:prSet presAssocID="{940B8EB9-2171-4A39-AE00-B26C69DEB88A}" presName="node" presStyleLbl="node1" presStyleIdx="2" presStyleCnt="3">
        <dgm:presLayoutVars>
          <dgm:bulletEnabled val="1"/>
        </dgm:presLayoutVars>
      </dgm:prSet>
      <dgm:spPr/>
      <dgm:t>
        <a:bodyPr/>
        <a:lstStyle/>
        <a:p>
          <a:endParaRPr lang="zh-CN" altLang="en-US"/>
        </a:p>
      </dgm:t>
    </dgm:pt>
  </dgm:ptLst>
  <dgm:cxnLst>
    <dgm:cxn modelId="{A4E09D4E-0C9A-46DB-948E-67A482846915}" srcId="{B8907D49-866D-430A-AAC2-79B07EEC393D}" destId="{7218EAD7-7DED-4104-B605-6833FB1443B3}" srcOrd="0" destOrd="0" parTransId="{93BA4108-D0F8-4D5F-9187-27EC24FAF611}" sibTransId="{B0B948F0-066C-4D5C-A431-35278C349DFD}"/>
    <dgm:cxn modelId="{68A42DA0-0847-4DA9-B7DA-6FA01F959174}" type="presOf" srcId="{7218EAD7-7DED-4104-B605-6833FB1443B3}" destId="{4485068E-5DB2-4E37-ADD4-997F986240FC}" srcOrd="0" destOrd="0" presId="urn:microsoft.com/office/officeart/2005/8/layout/process1"/>
    <dgm:cxn modelId="{5A7D7F89-4AB8-40BB-9D79-71F3A3FF7A7C}" type="presOf" srcId="{B0B948F0-066C-4D5C-A431-35278C349DFD}" destId="{33633D13-D4AD-4CCB-A3A7-5EEA39D6DE9F}" srcOrd="0" destOrd="0" presId="urn:microsoft.com/office/officeart/2005/8/layout/process1"/>
    <dgm:cxn modelId="{2D378CDC-45AA-4247-86AC-257EAEC50001}" type="presOf" srcId="{B8907D49-866D-430A-AAC2-79B07EEC393D}" destId="{4020AF56-E0E9-4BA2-8604-8CE71C3ED8E9}" srcOrd="0" destOrd="0" presId="urn:microsoft.com/office/officeart/2005/8/layout/process1"/>
    <dgm:cxn modelId="{4AC97636-B7C5-44E9-822C-E0C2C6F32AD5}" srcId="{B8907D49-866D-430A-AAC2-79B07EEC393D}" destId="{940B8EB9-2171-4A39-AE00-B26C69DEB88A}" srcOrd="2" destOrd="0" parTransId="{51C0A9A5-EDF2-4F99-8280-21BD29AE49CC}" sibTransId="{900F52D3-E1BF-4EBB-B713-09D59DC51FCB}"/>
    <dgm:cxn modelId="{3CC05947-EFAC-4D3B-9E91-50FFBE425E4C}" type="presOf" srcId="{68811A06-B08D-4C3C-BFB9-EA9E9EFB0DF2}" destId="{F2655DE8-8D7A-4200-BB71-8E94E617710B}" srcOrd="0" destOrd="0" presId="urn:microsoft.com/office/officeart/2005/8/layout/process1"/>
    <dgm:cxn modelId="{47C25E40-32FA-4D7C-B0B5-621D98CE1DC2}" type="presOf" srcId="{ECB81143-EA03-49A6-B5E4-E2EB61362D80}" destId="{948C10A1-3F27-424C-9DE2-854E31780F96}" srcOrd="1" destOrd="0" presId="urn:microsoft.com/office/officeart/2005/8/layout/process1"/>
    <dgm:cxn modelId="{0B97339B-93FE-4943-804F-0672B94D4AC5}" type="presOf" srcId="{ECB81143-EA03-49A6-B5E4-E2EB61362D80}" destId="{8544B6B4-F2AE-4D47-BFFE-406E0082D602}" srcOrd="0" destOrd="0" presId="urn:microsoft.com/office/officeart/2005/8/layout/process1"/>
    <dgm:cxn modelId="{D1BB2E1C-96A7-498F-8299-C92F112F2845}" type="presOf" srcId="{940B8EB9-2171-4A39-AE00-B26C69DEB88A}" destId="{171741C7-1451-472B-AA53-642AD1A78452}" srcOrd="0" destOrd="0" presId="urn:microsoft.com/office/officeart/2005/8/layout/process1"/>
    <dgm:cxn modelId="{53723823-1E56-4E98-8C80-5AF30BA507BB}" srcId="{B8907D49-866D-430A-AAC2-79B07EEC393D}" destId="{68811A06-B08D-4C3C-BFB9-EA9E9EFB0DF2}" srcOrd="1" destOrd="0" parTransId="{6A585712-7A2A-4BE7-9FF9-DBF183843593}" sibTransId="{ECB81143-EA03-49A6-B5E4-E2EB61362D80}"/>
    <dgm:cxn modelId="{273A69E1-93FC-4502-87EE-6F7A93F249B8}" type="presOf" srcId="{B0B948F0-066C-4D5C-A431-35278C349DFD}" destId="{107D33B3-44B5-4979-91D6-0C075035E92A}" srcOrd="1" destOrd="0" presId="urn:microsoft.com/office/officeart/2005/8/layout/process1"/>
    <dgm:cxn modelId="{00DBC71B-29DA-48A9-B76D-A45D35F99108}" type="presParOf" srcId="{4020AF56-E0E9-4BA2-8604-8CE71C3ED8E9}" destId="{4485068E-5DB2-4E37-ADD4-997F986240FC}" srcOrd="0" destOrd="0" presId="urn:microsoft.com/office/officeart/2005/8/layout/process1"/>
    <dgm:cxn modelId="{BDFB9FD6-2946-4E37-982D-667C24D78848}" type="presParOf" srcId="{4020AF56-E0E9-4BA2-8604-8CE71C3ED8E9}" destId="{33633D13-D4AD-4CCB-A3A7-5EEA39D6DE9F}" srcOrd="1" destOrd="0" presId="urn:microsoft.com/office/officeart/2005/8/layout/process1"/>
    <dgm:cxn modelId="{D7DD2F20-EE45-434C-8143-ED669A38589A}" type="presParOf" srcId="{33633D13-D4AD-4CCB-A3A7-5EEA39D6DE9F}" destId="{107D33B3-44B5-4979-91D6-0C075035E92A}" srcOrd="0" destOrd="0" presId="urn:microsoft.com/office/officeart/2005/8/layout/process1"/>
    <dgm:cxn modelId="{A4CF4FD3-314A-42AB-895D-975BD45B4E45}" type="presParOf" srcId="{4020AF56-E0E9-4BA2-8604-8CE71C3ED8E9}" destId="{F2655DE8-8D7A-4200-BB71-8E94E617710B}" srcOrd="2" destOrd="0" presId="urn:microsoft.com/office/officeart/2005/8/layout/process1"/>
    <dgm:cxn modelId="{BE6FE8C0-ADDD-4073-A344-2F71CC0731D5}" type="presParOf" srcId="{4020AF56-E0E9-4BA2-8604-8CE71C3ED8E9}" destId="{8544B6B4-F2AE-4D47-BFFE-406E0082D602}" srcOrd="3" destOrd="0" presId="urn:microsoft.com/office/officeart/2005/8/layout/process1"/>
    <dgm:cxn modelId="{76C7465B-BDEF-4867-9E92-7F682BFBF57B}" type="presParOf" srcId="{8544B6B4-F2AE-4D47-BFFE-406E0082D602}" destId="{948C10A1-3F27-424C-9DE2-854E31780F96}" srcOrd="0" destOrd="0" presId="urn:microsoft.com/office/officeart/2005/8/layout/process1"/>
    <dgm:cxn modelId="{8E792A33-6FB0-4606-B518-03B9A1EF2536}" type="presParOf" srcId="{4020AF56-E0E9-4BA2-8604-8CE71C3ED8E9}" destId="{171741C7-1451-472B-AA53-642AD1A78452}" srcOrd="4" destOrd="0" presId="urn:microsoft.com/office/officeart/2005/8/layout/process1"/>
  </dgm:cxnLst>
  <dgm:bg/>
  <dgm:whole/>
  <dgm:extLst>
    <a:ext uri="http://schemas.microsoft.com/office/drawing/2008/diagram">
      <dsp:dataModelExt xmlns:dsp="http://schemas.microsoft.com/office/drawing/2008/diagram" relId="rId5"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CF7E4D9-00EE-094A-AB50-61C471713D4A}">
      <dsp:nvSpPr>
        <dsp:cNvPr id="0" name=""/>
        <dsp:cNvSpPr/>
      </dsp:nvSpPr>
      <dsp:spPr>
        <a:xfrm>
          <a:off x="423014" y="0"/>
          <a:ext cx="5418667" cy="5418667"/>
        </a:xfrm>
        <a:prstGeom prst="ellipse">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zh-CN" altLang="en-US" sz="2700" kern="1200" dirty="0" smtClean="0"/>
            <a:t>获取价值</a:t>
          </a:r>
          <a:endParaRPr lang="zh-CN" altLang="en-US" sz="2700" kern="1200" dirty="0"/>
        </a:p>
      </dsp:txBody>
      <dsp:txXfrm>
        <a:off x="2185435" y="270933"/>
        <a:ext cx="1893824" cy="812800"/>
      </dsp:txXfrm>
    </dsp:sp>
    <dsp:sp modelId="{0BA1D438-6546-AA47-8588-64BB9809C221}">
      <dsp:nvSpPr>
        <dsp:cNvPr id="0" name=""/>
        <dsp:cNvSpPr/>
      </dsp:nvSpPr>
      <dsp:spPr>
        <a:xfrm>
          <a:off x="1100347" y="1354666"/>
          <a:ext cx="4064000" cy="4064000"/>
        </a:xfrm>
        <a:prstGeom prst="ellipse">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zh-CN" altLang="en-US" sz="2700" kern="1200" dirty="0" smtClean="0"/>
            <a:t>传递价值</a:t>
          </a:r>
          <a:endParaRPr lang="zh-CN" altLang="en-US" sz="2700" kern="1200" dirty="0"/>
        </a:p>
      </dsp:txBody>
      <dsp:txXfrm>
        <a:off x="2185435" y="1608666"/>
        <a:ext cx="1893824" cy="762000"/>
      </dsp:txXfrm>
    </dsp:sp>
    <dsp:sp modelId="{D4D5A666-DCE4-134E-8BB5-BEBAF54820DC}">
      <dsp:nvSpPr>
        <dsp:cNvPr id="0" name=""/>
        <dsp:cNvSpPr/>
      </dsp:nvSpPr>
      <dsp:spPr>
        <a:xfrm>
          <a:off x="1777681" y="2709333"/>
          <a:ext cx="2709333" cy="2709333"/>
        </a:xfrm>
        <a:prstGeom prst="ellipse">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92024" tIns="192024" rIns="192024" bIns="192024" numCol="1" spcCol="1270" anchor="ctr" anchorCtr="0">
          <a:noAutofit/>
        </a:bodyPr>
        <a:lstStyle/>
        <a:p>
          <a:pPr lvl="0" algn="ctr" defTabSz="1200150">
            <a:lnSpc>
              <a:spcPct val="90000"/>
            </a:lnSpc>
            <a:spcBef>
              <a:spcPct val="0"/>
            </a:spcBef>
            <a:spcAft>
              <a:spcPct val="35000"/>
            </a:spcAft>
          </a:pPr>
          <a:r>
            <a:rPr lang="zh-CN" altLang="en-US" sz="2700" kern="1200" dirty="0" smtClean="0"/>
            <a:t>创造价值</a:t>
          </a:r>
          <a:endParaRPr lang="zh-CN" altLang="en-US" sz="2700" kern="1200" dirty="0"/>
        </a:p>
      </dsp:txBody>
      <dsp:txXfrm>
        <a:off x="2174453" y="3386666"/>
        <a:ext cx="1915788" cy="1354666"/>
      </dsp:txXfrm>
    </dsp:sp>
  </dsp:spTree>
</dsp:drawing>
</file>

<file path=ppt/diagrams/drawing2.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1953916" cy="4714908"/>
        <a:chOff x="0" y="0"/>
        <a:chExt cx="11953916" cy="4714908"/>
      </a:xfrm>
    </dsp:grpSpPr>
    <dsp:sp modelId="{895F733D-BC43-4782-82A8-B66A2762A316}">
      <dsp:nvSpPr>
        <dsp:cNvPr id="3" name="矩形 2"/>
        <dsp:cNvSpPr/>
      </dsp:nvSpPr>
      <dsp:spPr bwMode="white">
        <a:xfrm>
          <a:off x="177441" y="379"/>
          <a:ext cx="3627617" cy="2176570"/>
        </a:xfrm>
        <a:prstGeom prst="rect">
          <a:avLst/>
        </a:prstGeom>
      </dsp:spPr>
      <dsp:style>
        <a:lnRef idx="2">
          <a:schemeClr val="lt1"/>
        </a:lnRef>
        <a:fillRef idx="1">
          <a:schemeClr val="accent1"/>
        </a:fillRef>
        <a:effectRef idx="0">
          <a:scrgbClr r="0" g="0" b="0"/>
        </a:effectRef>
        <a:fontRef idx="minor">
          <a:schemeClr val="lt1"/>
        </a:fontRef>
      </dsp:style>
      <dsp:txBody>
        <a:bodyPr lIns="152400" tIns="152400" rIns="152400" bIns="152400" anchor="ctr"/>
        <a:lstStyle>
          <a:lvl1pPr algn="ctr">
            <a:defRPr sz="4000"/>
          </a:lvl1pPr>
          <a:lvl2pPr marL="285750" indent="-285750" algn="ctr">
            <a:defRPr sz="3100"/>
          </a:lvl2pPr>
          <a:lvl3pPr marL="571500" indent="-285750" algn="ctr">
            <a:defRPr sz="3100"/>
          </a:lvl3pPr>
          <a:lvl4pPr marL="857250" indent="-285750" algn="ctr">
            <a:defRPr sz="3100"/>
          </a:lvl4pPr>
          <a:lvl5pPr marL="1143000" indent="-285750" algn="ctr">
            <a:defRPr sz="3100"/>
          </a:lvl5pPr>
          <a:lvl6pPr marL="1428750" indent="-285750" algn="ctr">
            <a:defRPr sz="3100"/>
          </a:lvl6pPr>
          <a:lvl7pPr marL="1714500" indent="-285750" algn="ctr">
            <a:defRPr sz="3100"/>
          </a:lvl7pPr>
          <a:lvl8pPr marL="2000250" indent="-285750" algn="ctr">
            <a:defRPr sz="3100"/>
          </a:lvl8pPr>
          <a:lvl9pPr marL="2286000" indent="-285750" algn="ctr">
            <a:defRPr sz="3100"/>
          </a:lvl9pPr>
        </a:lstStyle>
        <a:p>
          <a:pPr lvl="0">
            <a:lnSpc>
              <a:spcPct val="100000"/>
            </a:lnSpc>
            <a:spcBef>
              <a:spcPct val="0"/>
            </a:spcBef>
            <a:spcAft>
              <a:spcPct val="35000"/>
            </a:spcAft>
          </a:pPr>
          <a:r>
            <a:rPr lang="zh-CN" altLang="en-US" dirty="0" smtClean="0"/>
            <a:t>遵守科学原理原则</a:t>
          </a:r>
          <a:endParaRPr lang="zh-CN" altLang="en-US" dirty="0"/>
        </a:p>
      </dsp:txBody>
      <dsp:txXfrm>
        <a:off x="177441" y="379"/>
        <a:ext cx="3627617" cy="2176570"/>
      </dsp:txXfrm>
    </dsp:sp>
    <dsp:sp modelId="{F05BF749-443E-49F8-B295-93E3A02FDF70}">
      <dsp:nvSpPr>
        <dsp:cNvPr id="4" name="矩形 3"/>
        <dsp:cNvSpPr/>
      </dsp:nvSpPr>
      <dsp:spPr bwMode="white">
        <a:xfrm>
          <a:off x="4167819" y="379"/>
          <a:ext cx="3627617" cy="2176570"/>
        </a:xfrm>
        <a:prstGeom prst="rect">
          <a:avLst/>
        </a:prstGeom>
      </dsp:spPr>
      <dsp:style>
        <a:lnRef idx="2">
          <a:schemeClr val="lt1"/>
        </a:lnRef>
        <a:fillRef idx="1">
          <a:schemeClr val="accent1"/>
        </a:fillRef>
        <a:effectRef idx="0">
          <a:scrgbClr r="0" g="0" b="0"/>
        </a:effectRef>
        <a:fontRef idx="minor">
          <a:schemeClr val="lt1"/>
        </a:fontRef>
      </dsp:style>
      <dsp:txBody>
        <a:bodyPr lIns="152400" tIns="152400" rIns="152400" bIns="152400" anchor="ctr"/>
        <a:lstStyle>
          <a:lvl1pPr algn="ctr">
            <a:defRPr sz="4000"/>
          </a:lvl1pPr>
          <a:lvl2pPr marL="285750" indent="-285750" algn="ctr">
            <a:defRPr sz="3100"/>
          </a:lvl2pPr>
          <a:lvl3pPr marL="571500" indent="-285750" algn="ctr">
            <a:defRPr sz="3100"/>
          </a:lvl3pPr>
          <a:lvl4pPr marL="857250" indent="-285750" algn="ctr">
            <a:defRPr sz="3100"/>
          </a:lvl4pPr>
          <a:lvl5pPr marL="1143000" indent="-285750" algn="ctr">
            <a:defRPr sz="3100"/>
          </a:lvl5pPr>
          <a:lvl6pPr marL="1428750" indent="-285750" algn="ctr">
            <a:defRPr sz="3100"/>
          </a:lvl6pPr>
          <a:lvl7pPr marL="1714500" indent="-285750" algn="ctr">
            <a:defRPr sz="3100"/>
          </a:lvl7pPr>
          <a:lvl8pPr marL="2000250" indent="-285750" algn="ctr">
            <a:defRPr sz="3100"/>
          </a:lvl8pPr>
          <a:lvl9pPr marL="2286000" indent="-285750" algn="ctr">
            <a:defRPr sz="3100"/>
          </a:lvl9pPr>
        </a:lstStyle>
        <a:p>
          <a:pPr lvl="0">
            <a:lnSpc>
              <a:spcPct val="100000"/>
            </a:lnSpc>
            <a:spcBef>
              <a:spcPct val="0"/>
            </a:spcBef>
            <a:spcAft>
              <a:spcPct val="35000"/>
            </a:spcAft>
          </a:pPr>
          <a:r>
            <a:rPr lang="zh-CN" altLang="en-US" dirty="0" smtClean="0"/>
            <a:t>社会评价原则</a:t>
          </a:r>
          <a:endParaRPr lang="zh-CN" altLang="en-US" dirty="0"/>
        </a:p>
      </dsp:txBody>
      <dsp:txXfrm>
        <a:off x="4167819" y="379"/>
        <a:ext cx="3627617" cy="2176570"/>
      </dsp:txXfrm>
    </dsp:sp>
    <dsp:sp modelId="{BA2CC9FA-19E8-4669-8ABB-C038D69395C9}">
      <dsp:nvSpPr>
        <dsp:cNvPr id="5" name="矩形 4"/>
        <dsp:cNvSpPr/>
      </dsp:nvSpPr>
      <dsp:spPr bwMode="white">
        <a:xfrm>
          <a:off x="8158197" y="379"/>
          <a:ext cx="3627617" cy="2176570"/>
        </a:xfrm>
        <a:prstGeom prst="rect">
          <a:avLst/>
        </a:prstGeom>
      </dsp:spPr>
      <dsp:style>
        <a:lnRef idx="2">
          <a:schemeClr val="lt1"/>
        </a:lnRef>
        <a:fillRef idx="1">
          <a:schemeClr val="accent1"/>
        </a:fillRef>
        <a:effectRef idx="0">
          <a:scrgbClr r="0" g="0" b="0"/>
        </a:effectRef>
        <a:fontRef idx="minor">
          <a:schemeClr val="lt1"/>
        </a:fontRef>
      </dsp:style>
      <dsp:txBody>
        <a:bodyPr lIns="152400" tIns="152400" rIns="152400" bIns="152400" anchor="ctr"/>
        <a:lstStyle>
          <a:lvl1pPr algn="ctr">
            <a:defRPr sz="4000"/>
          </a:lvl1pPr>
          <a:lvl2pPr marL="285750" indent="-285750" algn="ctr">
            <a:defRPr sz="3100"/>
          </a:lvl2pPr>
          <a:lvl3pPr marL="571500" indent="-285750" algn="ctr">
            <a:defRPr sz="3100"/>
          </a:lvl3pPr>
          <a:lvl4pPr marL="857250" indent="-285750" algn="ctr">
            <a:defRPr sz="3100"/>
          </a:lvl4pPr>
          <a:lvl5pPr marL="1143000" indent="-285750" algn="ctr">
            <a:defRPr sz="3100"/>
          </a:lvl5pPr>
          <a:lvl6pPr marL="1428750" indent="-285750" algn="ctr">
            <a:defRPr sz="3100"/>
          </a:lvl6pPr>
          <a:lvl7pPr marL="1714500" indent="-285750" algn="ctr">
            <a:defRPr sz="3100"/>
          </a:lvl7pPr>
          <a:lvl8pPr marL="2000250" indent="-285750" algn="ctr">
            <a:defRPr sz="3100"/>
          </a:lvl8pPr>
          <a:lvl9pPr marL="2286000" indent="-285750" algn="ctr">
            <a:defRPr sz="3100"/>
          </a:lvl9pPr>
        </a:lstStyle>
        <a:p>
          <a:pPr lvl="0">
            <a:lnSpc>
              <a:spcPct val="100000"/>
            </a:lnSpc>
            <a:spcBef>
              <a:spcPct val="0"/>
            </a:spcBef>
            <a:spcAft>
              <a:spcPct val="35000"/>
            </a:spcAft>
          </a:pPr>
          <a:r>
            <a:rPr lang="zh-CN" altLang="en-US" dirty="0" smtClean="0"/>
            <a:t>相对较优原则</a:t>
          </a:r>
          <a:endParaRPr lang="zh-CN" altLang="en-US" dirty="0"/>
        </a:p>
      </dsp:txBody>
      <dsp:txXfrm>
        <a:off x="8158197" y="379"/>
        <a:ext cx="3627617" cy="2176570"/>
      </dsp:txXfrm>
    </dsp:sp>
    <dsp:sp modelId="{810C5E86-DADD-4720-BBFB-EFEFBA7D7386}">
      <dsp:nvSpPr>
        <dsp:cNvPr id="6" name="矩形 5"/>
        <dsp:cNvSpPr/>
      </dsp:nvSpPr>
      <dsp:spPr bwMode="white">
        <a:xfrm>
          <a:off x="177441" y="2537959"/>
          <a:ext cx="3627617" cy="2176570"/>
        </a:xfrm>
        <a:prstGeom prst="rect">
          <a:avLst/>
        </a:prstGeom>
      </dsp:spPr>
      <dsp:style>
        <a:lnRef idx="2">
          <a:schemeClr val="lt1"/>
        </a:lnRef>
        <a:fillRef idx="1">
          <a:schemeClr val="accent1"/>
        </a:fillRef>
        <a:effectRef idx="0">
          <a:scrgbClr r="0" g="0" b="0"/>
        </a:effectRef>
        <a:fontRef idx="minor">
          <a:schemeClr val="lt1"/>
        </a:fontRef>
      </dsp:style>
      <dsp:txBody>
        <a:bodyPr lIns="152400" tIns="152400" rIns="152400" bIns="152400" anchor="ctr"/>
        <a:lstStyle>
          <a:lvl1pPr algn="ctr">
            <a:defRPr sz="4000"/>
          </a:lvl1pPr>
          <a:lvl2pPr marL="285750" indent="-285750" algn="ctr">
            <a:defRPr sz="3100"/>
          </a:lvl2pPr>
          <a:lvl3pPr marL="571500" indent="-285750" algn="ctr">
            <a:defRPr sz="3100"/>
          </a:lvl3pPr>
          <a:lvl4pPr marL="857250" indent="-285750" algn="ctr">
            <a:defRPr sz="3100"/>
          </a:lvl4pPr>
          <a:lvl5pPr marL="1143000" indent="-285750" algn="ctr">
            <a:defRPr sz="3100"/>
          </a:lvl5pPr>
          <a:lvl6pPr marL="1428750" indent="-285750" algn="ctr">
            <a:defRPr sz="3100"/>
          </a:lvl6pPr>
          <a:lvl7pPr marL="1714500" indent="-285750" algn="ctr">
            <a:defRPr sz="3100"/>
          </a:lvl7pPr>
          <a:lvl8pPr marL="2000250" indent="-285750" algn="ctr">
            <a:defRPr sz="3100"/>
          </a:lvl8pPr>
          <a:lvl9pPr marL="2286000" indent="-285750" algn="ctr">
            <a:defRPr sz="3100"/>
          </a:lvl9pPr>
        </a:lstStyle>
        <a:p>
          <a:pPr lvl="0">
            <a:lnSpc>
              <a:spcPct val="100000"/>
            </a:lnSpc>
            <a:spcBef>
              <a:spcPct val="0"/>
            </a:spcBef>
            <a:spcAft>
              <a:spcPct val="35000"/>
            </a:spcAft>
          </a:pPr>
          <a:r>
            <a:rPr lang="zh-CN" altLang="en-US" dirty="0" smtClean="0"/>
            <a:t>机理简单原则</a:t>
          </a:r>
          <a:endParaRPr lang="zh-CN" altLang="en-US" dirty="0"/>
        </a:p>
      </dsp:txBody>
      <dsp:txXfrm>
        <a:off x="177441" y="2537959"/>
        <a:ext cx="3627617" cy="2176570"/>
      </dsp:txXfrm>
    </dsp:sp>
    <dsp:sp modelId="{204508D2-8491-4483-A028-FB4D3F0AE8A1}">
      <dsp:nvSpPr>
        <dsp:cNvPr id="7" name="矩形 6"/>
        <dsp:cNvSpPr/>
      </dsp:nvSpPr>
      <dsp:spPr bwMode="white">
        <a:xfrm>
          <a:off x="4147033" y="2537959"/>
          <a:ext cx="3627617" cy="2176570"/>
        </a:xfrm>
        <a:prstGeom prst="rect">
          <a:avLst/>
        </a:prstGeom>
      </dsp:spPr>
      <dsp:style>
        <a:lnRef idx="2">
          <a:schemeClr val="lt1"/>
        </a:lnRef>
        <a:fillRef idx="1">
          <a:schemeClr val="accent1"/>
        </a:fillRef>
        <a:effectRef idx="0">
          <a:scrgbClr r="0" g="0" b="0"/>
        </a:effectRef>
        <a:fontRef idx="minor">
          <a:schemeClr val="lt1"/>
        </a:fontRef>
      </dsp:style>
      <dsp:txBody>
        <a:bodyPr lIns="152400" tIns="152400" rIns="152400" bIns="152400" anchor="ctr"/>
        <a:lstStyle>
          <a:lvl1pPr algn="ctr">
            <a:defRPr sz="4000"/>
          </a:lvl1pPr>
          <a:lvl2pPr marL="285750" indent="-285750" algn="ctr">
            <a:defRPr sz="3100"/>
          </a:lvl2pPr>
          <a:lvl3pPr marL="571500" indent="-285750" algn="ctr">
            <a:defRPr sz="3100"/>
          </a:lvl3pPr>
          <a:lvl4pPr marL="857250" indent="-285750" algn="ctr">
            <a:defRPr sz="3100"/>
          </a:lvl4pPr>
          <a:lvl5pPr marL="1143000" indent="-285750" algn="ctr">
            <a:defRPr sz="3100"/>
          </a:lvl5pPr>
          <a:lvl6pPr marL="1428750" indent="-285750" algn="ctr">
            <a:defRPr sz="3100"/>
          </a:lvl6pPr>
          <a:lvl7pPr marL="1714500" indent="-285750" algn="ctr">
            <a:defRPr sz="3100"/>
          </a:lvl7pPr>
          <a:lvl8pPr marL="2000250" indent="-285750" algn="ctr">
            <a:defRPr sz="3100"/>
          </a:lvl8pPr>
          <a:lvl9pPr marL="2286000" indent="-285750" algn="ctr">
            <a:defRPr sz="3100"/>
          </a:lvl9pPr>
        </a:lstStyle>
        <a:p>
          <a:pPr lvl="0">
            <a:lnSpc>
              <a:spcPct val="100000"/>
            </a:lnSpc>
            <a:spcBef>
              <a:spcPct val="0"/>
            </a:spcBef>
            <a:spcAft>
              <a:spcPct val="35000"/>
            </a:spcAft>
          </a:pPr>
          <a:r>
            <a:rPr lang="zh-CN" altLang="en-US" dirty="0" smtClean="0"/>
            <a:t>构思独特原则</a:t>
          </a:r>
          <a:endParaRPr lang="zh-CN" altLang="en-US" dirty="0"/>
        </a:p>
      </dsp:txBody>
      <dsp:txXfrm>
        <a:off x="4147033" y="2537959"/>
        <a:ext cx="3627617" cy="2176570"/>
      </dsp:txXfrm>
    </dsp:sp>
    <dsp:sp modelId="{B149B20B-EB09-4D6D-86E3-CE5CCFE593E6}">
      <dsp:nvSpPr>
        <dsp:cNvPr id="8" name="矩形 7"/>
        <dsp:cNvSpPr/>
      </dsp:nvSpPr>
      <dsp:spPr bwMode="white">
        <a:xfrm>
          <a:off x="8178984" y="2537959"/>
          <a:ext cx="3627617" cy="2176570"/>
        </a:xfrm>
        <a:prstGeom prst="rect">
          <a:avLst/>
        </a:prstGeom>
      </dsp:spPr>
      <dsp:style>
        <a:lnRef idx="2">
          <a:schemeClr val="lt1"/>
        </a:lnRef>
        <a:fillRef idx="1">
          <a:schemeClr val="accent1"/>
        </a:fillRef>
        <a:effectRef idx="0">
          <a:scrgbClr r="0" g="0" b="0"/>
        </a:effectRef>
        <a:fontRef idx="minor">
          <a:schemeClr val="lt1"/>
        </a:fontRef>
      </dsp:style>
      <dsp:txBody>
        <a:bodyPr lIns="152400" tIns="152400" rIns="152400" bIns="152400" anchor="ctr"/>
        <a:lstStyle>
          <a:lvl1pPr algn="ctr">
            <a:defRPr sz="4000"/>
          </a:lvl1pPr>
          <a:lvl2pPr marL="285750" indent="-285750" algn="ctr">
            <a:defRPr sz="3100"/>
          </a:lvl2pPr>
          <a:lvl3pPr marL="571500" indent="-285750" algn="ctr">
            <a:defRPr sz="3100"/>
          </a:lvl3pPr>
          <a:lvl4pPr marL="857250" indent="-285750" algn="ctr">
            <a:defRPr sz="3100"/>
          </a:lvl4pPr>
          <a:lvl5pPr marL="1143000" indent="-285750" algn="ctr">
            <a:defRPr sz="3100"/>
          </a:lvl5pPr>
          <a:lvl6pPr marL="1428750" indent="-285750" algn="ctr">
            <a:defRPr sz="3100"/>
          </a:lvl6pPr>
          <a:lvl7pPr marL="1714500" indent="-285750" algn="ctr">
            <a:defRPr sz="3100"/>
          </a:lvl7pPr>
          <a:lvl8pPr marL="2000250" indent="-285750" algn="ctr">
            <a:defRPr sz="3100"/>
          </a:lvl8pPr>
          <a:lvl9pPr marL="2286000" indent="-285750" algn="ctr">
            <a:defRPr sz="3100"/>
          </a:lvl9pPr>
        </a:lstStyle>
        <a:p>
          <a:pPr lvl="0">
            <a:lnSpc>
              <a:spcPct val="100000"/>
            </a:lnSpc>
            <a:spcBef>
              <a:spcPct val="0"/>
            </a:spcBef>
            <a:spcAft>
              <a:spcPct val="35000"/>
            </a:spcAft>
          </a:pPr>
          <a:r>
            <a:rPr lang="zh-CN" altLang="en-US" dirty="0" smtClean="0"/>
            <a:t>不轻易否定，不简单比较原则</a:t>
          </a:r>
          <a:endParaRPr lang="zh-CN" altLang="en-US" dirty="0"/>
        </a:p>
      </dsp:txBody>
      <dsp:txXfrm>
        <a:off x="8178984" y="2537959"/>
        <a:ext cx="3627617" cy="2176570"/>
      </dsp:txXfrm>
    </dsp:sp>
  </dsp:spTree>
</dsp:drawing>
</file>

<file path=ppt/diagrams/drawing3.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1715832" cy="4638159"/>
        <a:chOff x="0" y="0"/>
        <a:chExt cx="11715832" cy="4638159"/>
      </a:xfrm>
    </dsp:grpSpPr>
    <dsp:sp modelId="{5DBDF461-CF28-4E96-9B09-97D54AEB439E}">
      <dsp:nvSpPr>
        <dsp:cNvPr id="3" name="右箭头 2"/>
        <dsp:cNvSpPr/>
      </dsp:nvSpPr>
      <dsp:spPr bwMode="white">
        <a:xfrm>
          <a:off x="878687" y="0"/>
          <a:ext cx="9958457" cy="4638159"/>
        </a:xfrm>
        <a:prstGeom prst="rightArrow">
          <a:avLst/>
        </a:prstGeom>
      </dsp:spPr>
      <dsp:style>
        <a:lnRef idx="0">
          <a:schemeClr val="accent1"/>
        </a:lnRef>
        <a:fillRef idx="1">
          <a:schemeClr val="accent1">
            <a:tint val="40000"/>
          </a:schemeClr>
        </a:fillRef>
        <a:effectRef idx="0">
          <a:scrgbClr r="0" g="0" b="0"/>
        </a:effectRef>
        <a:fontRef idx="minor"/>
      </dsp:style>
      <dsp:txXfrm>
        <a:off x="878687" y="0"/>
        <a:ext cx="9958457" cy="4638159"/>
      </dsp:txXfrm>
    </dsp:sp>
    <dsp:sp modelId="{8E991544-0EF3-4211-8C26-C6F2B759DA9D}">
      <dsp:nvSpPr>
        <dsp:cNvPr id="4" name="圆角矩形 3"/>
        <dsp:cNvSpPr/>
      </dsp:nvSpPr>
      <dsp:spPr bwMode="white">
        <a:xfrm>
          <a:off x="0" y="1391448"/>
          <a:ext cx="2603518" cy="1855264"/>
        </a:xfrm>
        <a:prstGeom prst="roundRect">
          <a:avLst/>
        </a:prstGeom>
      </dsp:spPr>
      <dsp:style>
        <a:lnRef idx="2">
          <a:schemeClr val="lt1"/>
        </a:lnRef>
        <a:fillRef idx="1">
          <a:schemeClr val="accent1"/>
        </a:fillRef>
        <a:effectRef idx="0">
          <a:scrgbClr r="0" g="0" b="0"/>
        </a:effectRef>
        <a:fontRef idx="minor">
          <a:schemeClr val="lt1"/>
        </a:fontRef>
      </dsp:style>
      <dsp:txBody>
        <a:bodyPr lIns="201929" tIns="201929" rIns="201929" bIns="201929" anchor="ctr"/>
        <a:lstStyle>
          <a:lvl1pPr algn="ctr">
            <a:defRPr sz="5300"/>
          </a:lvl1pPr>
          <a:lvl2pPr marL="285750" indent="-285750" algn="ctr">
            <a:defRPr sz="4100"/>
          </a:lvl2pPr>
          <a:lvl3pPr marL="571500" indent="-285750" algn="ctr">
            <a:defRPr sz="4100"/>
          </a:lvl3pPr>
          <a:lvl4pPr marL="857250" indent="-285750" algn="ctr">
            <a:defRPr sz="4100"/>
          </a:lvl4pPr>
          <a:lvl5pPr marL="1143000" indent="-285750" algn="ctr">
            <a:defRPr sz="4100"/>
          </a:lvl5pPr>
          <a:lvl6pPr marL="1428750" indent="-285750" algn="ctr">
            <a:defRPr sz="4100"/>
          </a:lvl6pPr>
          <a:lvl7pPr marL="1714500" indent="-285750" algn="ctr">
            <a:defRPr sz="4100"/>
          </a:lvl7pPr>
          <a:lvl8pPr marL="2000250" indent="-285750" algn="ctr">
            <a:defRPr sz="4100"/>
          </a:lvl8pPr>
          <a:lvl9pPr marL="2286000" indent="-285750" algn="ctr">
            <a:defRPr sz="4100"/>
          </a:lvl9pPr>
        </a:lstStyle>
        <a:p>
          <a:pPr lvl="0">
            <a:lnSpc>
              <a:spcPct val="100000"/>
            </a:lnSpc>
            <a:spcBef>
              <a:spcPct val="0"/>
            </a:spcBef>
            <a:spcAft>
              <a:spcPct val="35000"/>
            </a:spcAft>
          </a:pPr>
          <a:r>
            <a:rPr lang="zh-CN" altLang="en-US" dirty="0" smtClean="0"/>
            <a:t>准备期</a:t>
          </a:r>
          <a:endParaRPr lang="zh-CN" altLang="en-US" dirty="0"/>
        </a:p>
      </dsp:txBody>
      <dsp:txXfrm>
        <a:off x="0" y="1391448"/>
        <a:ext cx="2603518" cy="1855264"/>
      </dsp:txXfrm>
    </dsp:sp>
    <dsp:sp modelId="{9E8D391F-D66C-41CA-982F-3E91D09A0160}">
      <dsp:nvSpPr>
        <dsp:cNvPr id="5" name="圆角矩形 4"/>
        <dsp:cNvSpPr/>
      </dsp:nvSpPr>
      <dsp:spPr bwMode="white">
        <a:xfrm>
          <a:off x="3037438" y="1391448"/>
          <a:ext cx="2603518" cy="1855264"/>
        </a:xfrm>
        <a:prstGeom prst="roundRect">
          <a:avLst/>
        </a:prstGeom>
      </dsp:spPr>
      <dsp:style>
        <a:lnRef idx="2">
          <a:schemeClr val="lt1"/>
        </a:lnRef>
        <a:fillRef idx="1">
          <a:schemeClr val="accent1"/>
        </a:fillRef>
        <a:effectRef idx="0">
          <a:scrgbClr r="0" g="0" b="0"/>
        </a:effectRef>
        <a:fontRef idx="minor">
          <a:schemeClr val="lt1"/>
        </a:fontRef>
      </dsp:style>
      <dsp:txBody>
        <a:bodyPr lIns="201929" tIns="201929" rIns="201929" bIns="201929" anchor="ctr"/>
        <a:lstStyle>
          <a:lvl1pPr algn="ctr">
            <a:defRPr sz="5300"/>
          </a:lvl1pPr>
          <a:lvl2pPr marL="285750" indent="-285750" algn="ctr">
            <a:defRPr sz="4100"/>
          </a:lvl2pPr>
          <a:lvl3pPr marL="571500" indent="-285750" algn="ctr">
            <a:defRPr sz="4100"/>
          </a:lvl3pPr>
          <a:lvl4pPr marL="857250" indent="-285750" algn="ctr">
            <a:defRPr sz="4100"/>
          </a:lvl4pPr>
          <a:lvl5pPr marL="1143000" indent="-285750" algn="ctr">
            <a:defRPr sz="4100"/>
          </a:lvl5pPr>
          <a:lvl6pPr marL="1428750" indent="-285750" algn="ctr">
            <a:defRPr sz="4100"/>
          </a:lvl6pPr>
          <a:lvl7pPr marL="1714500" indent="-285750" algn="ctr">
            <a:defRPr sz="4100"/>
          </a:lvl7pPr>
          <a:lvl8pPr marL="2000250" indent="-285750" algn="ctr">
            <a:defRPr sz="4100"/>
          </a:lvl8pPr>
          <a:lvl9pPr marL="2286000" indent="-285750" algn="ctr">
            <a:defRPr sz="4100"/>
          </a:lvl9pPr>
        </a:lstStyle>
        <a:p>
          <a:pPr lvl="0">
            <a:lnSpc>
              <a:spcPct val="100000"/>
            </a:lnSpc>
            <a:spcBef>
              <a:spcPct val="0"/>
            </a:spcBef>
            <a:spcAft>
              <a:spcPct val="35000"/>
            </a:spcAft>
          </a:pPr>
          <a:r>
            <a:rPr lang="zh-CN" altLang="en-US" dirty="0" smtClean="0"/>
            <a:t>酝酿期</a:t>
          </a:r>
          <a:endParaRPr lang="zh-CN" altLang="en-US" dirty="0"/>
        </a:p>
      </dsp:txBody>
      <dsp:txXfrm>
        <a:off x="3037438" y="1391448"/>
        <a:ext cx="2603518" cy="1855264"/>
      </dsp:txXfrm>
    </dsp:sp>
    <dsp:sp modelId="{B225D3FA-0D84-44DC-9B55-4DC106FE8E03}">
      <dsp:nvSpPr>
        <dsp:cNvPr id="6" name="圆角矩形 5"/>
        <dsp:cNvSpPr/>
      </dsp:nvSpPr>
      <dsp:spPr bwMode="white">
        <a:xfrm>
          <a:off x="6074876" y="1391448"/>
          <a:ext cx="2603518" cy="1855264"/>
        </a:xfrm>
        <a:prstGeom prst="roundRect">
          <a:avLst/>
        </a:prstGeom>
      </dsp:spPr>
      <dsp:style>
        <a:lnRef idx="2">
          <a:schemeClr val="lt1"/>
        </a:lnRef>
        <a:fillRef idx="1">
          <a:schemeClr val="accent1"/>
        </a:fillRef>
        <a:effectRef idx="0">
          <a:scrgbClr r="0" g="0" b="0"/>
        </a:effectRef>
        <a:fontRef idx="minor">
          <a:schemeClr val="lt1"/>
        </a:fontRef>
      </dsp:style>
      <dsp:txBody>
        <a:bodyPr lIns="201929" tIns="201929" rIns="201929" bIns="201929" anchor="ctr"/>
        <a:lstStyle>
          <a:lvl1pPr algn="ctr">
            <a:defRPr sz="5300"/>
          </a:lvl1pPr>
          <a:lvl2pPr marL="285750" indent="-285750" algn="ctr">
            <a:defRPr sz="4100"/>
          </a:lvl2pPr>
          <a:lvl3pPr marL="571500" indent="-285750" algn="ctr">
            <a:defRPr sz="4100"/>
          </a:lvl3pPr>
          <a:lvl4pPr marL="857250" indent="-285750" algn="ctr">
            <a:defRPr sz="4100"/>
          </a:lvl4pPr>
          <a:lvl5pPr marL="1143000" indent="-285750" algn="ctr">
            <a:defRPr sz="4100"/>
          </a:lvl5pPr>
          <a:lvl6pPr marL="1428750" indent="-285750" algn="ctr">
            <a:defRPr sz="4100"/>
          </a:lvl6pPr>
          <a:lvl7pPr marL="1714500" indent="-285750" algn="ctr">
            <a:defRPr sz="4100"/>
          </a:lvl7pPr>
          <a:lvl8pPr marL="2000250" indent="-285750" algn="ctr">
            <a:defRPr sz="4100"/>
          </a:lvl8pPr>
          <a:lvl9pPr marL="2286000" indent="-285750" algn="ctr">
            <a:defRPr sz="4100"/>
          </a:lvl9pPr>
        </a:lstStyle>
        <a:p>
          <a:pPr lvl="0">
            <a:lnSpc>
              <a:spcPct val="100000"/>
            </a:lnSpc>
            <a:spcBef>
              <a:spcPct val="0"/>
            </a:spcBef>
            <a:spcAft>
              <a:spcPct val="35000"/>
            </a:spcAft>
          </a:pPr>
          <a:r>
            <a:rPr lang="zh-CN" altLang="en-US" dirty="0" smtClean="0"/>
            <a:t>明朗期</a:t>
          </a:r>
          <a:endParaRPr lang="zh-CN" altLang="en-US" dirty="0"/>
        </a:p>
      </dsp:txBody>
      <dsp:txXfrm>
        <a:off x="6074876" y="1391448"/>
        <a:ext cx="2603518" cy="1855264"/>
      </dsp:txXfrm>
    </dsp:sp>
    <dsp:sp modelId="{22C91CB8-37DA-431F-8559-AFB4F8B89972}">
      <dsp:nvSpPr>
        <dsp:cNvPr id="7" name="圆角矩形 6"/>
        <dsp:cNvSpPr/>
      </dsp:nvSpPr>
      <dsp:spPr bwMode="white">
        <a:xfrm>
          <a:off x="9112314" y="1391448"/>
          <a:ext cx="2603518" cy="1855264"/>
        </a:xfrm>
        <a:prstGeom prst="roundRect">
          <a:avLst/>
        </a:prstGeom>
      </dsp:spPr>
      <dsp:style>
        <a:lnRef idx="2">
          <a:schemeClr val="lt1"/>
        </a:lnRef>
        <a:fillRef idx="1">
          <a:schemeClr val="accent1"/>
        </a:fillRef>
        <a:effectRef idx="0">
          <a:scrgbClr r="0" g="0" b="0"/>
        </a:effectRef>
        <a:fontRef idx="minor">
          <a:schemeClr val="lt1"/>
        </a:fontRef>
      </dsp:style>
      <dsp:txBody>
        <a:bodyPr lIns="201929" tIns="201929" rIns="201929" bIns="201929" anchor="ctr"/>
        <a:lstStyle>
          <a:lvl1pPr algn="ctr">
            <a:defRPr sz="5300"/>
          </a:lvl1pPr>
          <a:lvl2pPr marL="285750" indent="-285750" algn="ctr">
            <a:defRPr sz="4100"/>
          </a:lvl2pPr>
          <a:lvl3pPr marL="571500" indent="-285750" algn="ctr">
            <a:defRPr sz="4100"/>
          </a:lvl3pPr>
          <a:lvl4pPr marL="857250" indent="-285750" algn="ctr">
            <a:defRPr sz="4100"/>
          </a:lvl4pPr>
          <a:lvl5pPr marL="1143000" indent="-285750" algn="ctr">
            <a:defRPr sz="4100"/>
          </a:lvl5pPr>
          <a:lvl6pPr marL="1428750" indent="-285750" algn="ctr">
            <a:defRPr sz="4100"/>
          </a:lvl6pPr>
          <a:lvl7pPr marL="1714500" indent="-285750" algn="ctr">
            <a:defRPr sz="4100"/>
          </a:lvl7pPr>
          <a:lvl8pPr marL="2000250" indent="-285750" algn="ctr">
            <a:defRPr sz="4100"/>
          </a:lvl8pPr>
          <a:lvl9pPr marL="2286000" indent="-285750" algn="ctr">
            <a:defRPr sz="4100"/>
          </a:lvl9pPr>
        </a:lstStyle>
        <a:p>
          <a:pPr lvl="0">
            <a:lnSpc>
              <a:spcPct val="100000"/>
            </a:lnSpc>
            <a:spcBef>
              <a:spcPct val="0"/>
            </a:spcBef>
            <a:spcAft>
              <a:spcPct val="35000"/>
            </a:spcAft>
          </a:pPr>
          <a:r>
            <a:rPr lang="zh-CN" altLang="en-US" dirty="0" smtClean="0"/>
            <a:t>验证期</a:t>
          </a:r>
          <a:endParaRPr lang="zh-CN" altLang="en-US" dirty="0"/>
        </a:p>
      </dsp:txBody>
      <dsp:txXfrm>
        <a:off x="9112314" y="1391448"/>
        <a:ext cx="2603518" cy="1855264"/>
      </dsp:txXfrm>
    </dsp:sp>
  </dsp:spTree>
</dsp:drawing>
</file>

<file path=ppt/diagrams/drawing4.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11572956" cy="5709729"/>
        <a:chOff x="0" y="0"/>
        <a:chExt cx="11572956" cy="5709729"/>
      </a:xfrm>
    </dsp:grpSpPr>
    <dsp:sp modelId="{4485068E-5DB2-4E37-ADD4-997F986240FC}">
      <dsp:nvSpPr>
        <dsp:cNvPr id="3" name="圆角矩形 2"/>
        <dsp:cNvSpPr/>
      </dsp:nvSpPr>
      <dsp:spPr bwMode="white">
        <a:xfrm>
          <a:off x="0" y="1941210"/>
          <a:ext cx="3045515" cy="1827309"/>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133350" tIns="133350" rIns="133350" bIns="1333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zh-CN" altLang="en-US" dirty="0" smtClean="0"/>
            <a:t>教人学会创新思维</a:t>
          </a:r>
          <a:endParaRPr lang="zh-CN" altLang="en-US" dirty="0"/>
        </a:p>
      </dsp:txBody>
      <dsp:txXfrm>
        <a:off x="0" y="1941210"/>
        <a:ext cx="3045515" cy="1827309"/>
      </dsp:txXfrm>
    </dsp:sp>
    <dsp:sp modelId="{33633D13-D4AD-4CCB-A3A7-5EEA39D6DE9F}">
      <dsp:nvSpPr>
        <dsp:cNvPr id="4" name="右箭头 3"/>
        <dsp:cNvSpPr/>
      </dsp:nvSpPr>
      <dsp:spPr bwMode="white">
        <a:xfrm>
          <a:off x="3331793" y="2477221"/>
          <a:ext cx="645649" cy="755288"/>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a:off x="3331793" y="2477221"/>
        <a:ext cx="645649" cy="755288"/>
      </dsp:txXfrm>
    </dsp:sp>
    <dsp:sp modelId="{F2655DE8-8D7A-4200-BB71-8E94E617710B}">
      <dsp:nvSpPr>
        <dsp:cNvPr id="6" name="圆角矩形 5"/>
        <dsp:cNvSpPr/>
      </dsp:nvSpPr>
      <dsp:spPr bwMode="white">
        <a:xfrm>
          <a:off x="4263721" y="1941210"/>
          <a:ext cx="3045515" cy="1827309"/>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133350" tIns="133350" rIns="133350" bIns="1333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zh-CN" altLang="en-US" dirty="0" smtClean="0"/>
            <a:t>教人如何创新实践</a:t>
          </a:r>
          <a:endParaRPr lang="zh-CN" altLang="en-US" dirty="0"/>
        </a:p>
      </dsp:txBody>
      <dsp:txXfrm>
        <a:off x="4263721" y="1941210"/>
        <a:ext cx="3045515" cy="1827309"/>
      </dsp:txXfrm>
    </dsp:sp>
    <dsp:sp modelId="{8544B6B4-F2AE-4D47-BFFE-406E0082D602}">
      <dsp:nvSpPr>
        <dsp:cNvPr id="7" name="右箭头 6"/>
        <dsp:cNvSpPr/>
      </dsp:nvSpPr>
      <dsp:spPr bwMode="white">
        <a:xfrm>
          <a:off x="7595514" y="2477221"/>
          <a:ext cx="645649" cy="755288"/>
        </a:xfrm>
        <a:prstGeom prst="rightArrow">
          <a:avLst>
            <a:gd name="adj1" fmla="val 60000"/>
            <a:gd name="adj2" fmla="val 50000"/>
          </a:avLst>
        </a:prstGeom>
      </dsp:spPr>
      <dsp:style>
        <a:lnRef idx="0">
          <a:schemeClr val="accent1">
            <a:tint val="60000"/>
          </a:schemeClr>
        </a:lnRef>
        <a:fillRef idx="1">
          <a:schemeClr val="accent1">
            <a:tint val="60000"/>
          </a:schemeClr>
        </a:fillRef>
        <a:effectRef idx="0">
          <a:scrgbClr r="0" g="0" b="0"/>
        </a:effectRef>
        <a:fontRef idx="minor">
          <a:schemeClr val="lt1"/>
        </a:fontRef>
      </dsp:style>
      <dsp:txXfrm>
        <a:off x="7595514" y="2477221"/>
        <a:ext cx="645649" cy="755288"/>
      </dsp:txXfrm>
    </dsp:sp>
    <dsp:sp modelId="{171741C7-1451-472B-AA53-642AD1A78452}">
      <dsp:nvSpPr>
        <dsp:cNvPr id="9" name="圆角矩形 8"/>
        <dsp:cNvSpPr/>
      </dsp:nvSpPr>
      <dsp:spPr bwMode="white">
        <a:xfrm>
          <a:off x="8527441" y="1941210"/>
          <a:ext cx="3045515" cy="1827309"/>
        </a:xfrm>
        <a:prstGeom prst="roundRect">
          <a:avLst>
            <a:gd name="adj" fmla="val 10000"/>
          </a:avLst>
        </a:prstGeom>
      </dsp:spPr>
      <dsp:style>
        <a:lnRef idx="2">
          <a:schemeClr val="lt1"/>
        </a:lnRef>
        <a:fillRef idx="1">
          <a:schemeClr val="accent1"/>
        </a:fillRef>
        <a:effectRef idx="0">
          <a:scrgbClr r="0" g="0" b="0"/>
        </a:effectRef>
        <a:fontRef idx="minor">
          <a:schemeClr val="lt1"/>
        </a:fontRef>
      </dsp:style>
      <dsp:txBody>
        <a:bodyPr lIns="133350" tIns="133350" rIns="133350" bIns="133350" anchor="ctr"/>
        <a:lstStyle>
          <a:lvl1pPr algn="ctr">
            <a:defRPr sz="3500"/>
          </a:lvl1pPr>
          <a:lvl2pPr marL="228600" indent="-228600" algn="ctr">
            <a:defRPr sz="2700"/>
          </a:lvl2pPr>
          <a:lvl3pPr marL="457200" indent="-228600" algn="ctr">
            <a:defRPr sz="2700"/>
          </a:lvl3pPr>
          <a:lvl4pPr marL="685800" indent="-228600" algn="ctr">
            <a:defRPr sz="2700"/>
          </a:lvl4pPr>
          <a:lvl5pPr marL="914400" indent="-228600" algn="ctr">
            <a:defRPr sz="2700"/>
          </a:lvl5pPr>
          <a:lvl6pPr marL="1143000" indent="-228600" algn="ctr">
            <a:defRPr sz="2700"/>
          </a:lvl6pPr>
          <a:lvl7pPr marL="1371600" indent="-228600" algn="ctr">
            <a:defRPr sz="2700"/>
          </a:lvl7pPr>
          <a:lvl8pPr marL="1600200" indent="-228600" algn="ctr">
            <a:defRPr sz="2700"/>
          </a:lvl8pPr>
          <a:lvl9pPr marL="1828800" indent="-228600" algn="ctr">
            <a:defRPr sz="2700"/>
          </a:lvl9pPr>
        </a:lstStyle>
        <a:p>
          <a:pPr lvl="0">
            <a:lnSpc>
              <a:spcPct val="100000"/>
            </a:lnSpc>
            <a:spcBef>
              <a:spcPct val="0"/>
            </a:spcBef>
            <a:spcAft>
              <a:spcPct val="35000"/>
            </a:spcAft>
          </a:pPr>
          <a:r>
            <a:rPr lang="zh-CN" altLang="en-US" dirty="0" smtClean="0"/>
            <a:t>教人解决现实遇到的问题</a:t>
          </a:r>
          <a:endParaRPr lang="zh-CN" altLang="en-US" dirty="0"/>
        </a:p>
      </dsp:txBody>
      <dsp:txXfrm>
        <a:off x="8527441" y="1941210"/>
        <a:ext cx="3045515" cy="1827309"/>
      </dsp:txXfrm>
    </dsp:sp>
    <dsp:sp modelId="{107D33B3-44B5-4979-91D6-0C075035E92A}">
      <dsp:nvSpPr>
        <dsp:cNvPr id="5" name="右箭头 4"/>
        <dsp:cNvSpPr/>
      </dsp:nvSpPr>
      <dsp:spPr bwMode="white">
        <a:xfrm>
          <a:off x="3331793" y="2477221"/>
          <a:ext cx="645649" cy="755288"/>
        </a:xfrm>
        <a:prstGeom prst="rightArrow">
          <a:avLst>
            <a:gd name="adj1" fmla="val 60000"/>
            <a:gd name="adj2" fmla="val 50000"/>
          </a:avLst>
        </a:prstGeom>
        <a:noFill/>
        <a:ln>
          <a:noFill/>
        </a:ln>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lang="zh-CN" altLang="en-US"/>
        </a:p>
      </dsp:txBody>
      <dsp:txXfrm>
        <a:off x="3331793" y="2477221"/>
        <a:ext cx="645649" cy="755288"/>
      </dsp:txXfrm>
    </dsp:sp>
    <dsp:sp modelId="{948C10A1-3F27-424C-9DE2-854E31780F96}">
      <dsp:nvSpPr>
        <dsp:cNvPr id="8" name="右箭头 7"/>
        <dsp:cNvSpPr/>
      </dsp:nvSpPr>
      <dsp:spPr bwMode="white">
        <a:xfrm>
          <a:off x="7595514" y="2477221"/>
          <a:ext cx="645649" cy="755288"/>
        </a:xfrm>
        <a:prstGeom prst="rightArrow">
          <a:avLst>
            <a:gd name="adj1" fmla="val 60000"/>
            <a:gd name="adj2" fmla="val 50000"/>
          </a:avLst>
        </a:prstGeom>
        <a:noFill/>
        <a:ln>
          <a:noFill/>
        </a:ln>
      </dsp:spPr>
      <dsp:style>
        <a:lnRef idx="0">
          <a:schemeClr val="accent1">
            <a:tint val="60000"/>
          </a:schemeClr>
        </a:lnRef>
        <a:fillRef idx="1">
          <a:schemeClr val="accent1">
            <a:tint val="60000"/>
          </a:schemeClr>
        </a:fillRef>
        <a:effectRef idx="0">
          <a:scrgbClr r="0" g="0" b="0"/>
        </a:effectRef>
        <a:fontRef idx="minor">
          <a:schemeClr val="lt1"/>
        </a:fontRef>
      </dsp:style>
      <dsp:txBody>
        <a:bodyPr lIns="0" tIns="0" rIns="0" bIns="0" anchor="ctr"/>
        <a:lstStyle>
          <a:lvl1pPr algn="ctr">
            <a:defRPr sz="5500"/>
          </a:lvl1pPr>
          <a:lvl2pPr marL="285750" indent="-285750" algn="ctr">
            <a:defRPr sz="4200"/>
          </a:lvl2pPr>
          <a:lvl3pPr marL="571500" indent="-285750" algn="ctr">
            <a:defRPr sz="4200"/>
          </a:lvl3pPr>
          <a:lvl4pPr marL="857250" indent="-285750" algn="ctr">
            <a:defRPr sz="4200"/>
          </a:lvl4pPr>
          <a:lvl5pPr marL="1143000" indent="-285750" algn="ctr">
            <a:defRPr sz="4200"/>
          </a:lvl5pPr>
          <a:lvl6pPr marL="1428750" indent="-285750" algn="ctr">
            <a:defRPr sz="4200"/>
          </a:lvl6pPr>
          <a:lvl7pPr marL="1714500" indent="-285750" algn="ctr">
            <a:defRPr sz="4200"/>
          </a:lvl7pPr>
          <a:lvl8pPr marL="2000250" indent="-285750" algn="ctr">
            <a:defRPr sz="4200"/>
          </a:lvl8pPr>
          <a:lvl9pPr marL="2286000" indent="-285750" algn="ctr">
            <a:defRPr sz="4200"/>
          </a:lvl9pPr>
        </a:lstStyle>
        <a:p>
          <a:pPr lvl="0">
            <a:lnSpc>
              <a:spcPct val="100000"/>
            </a:lnSpc>
            <a:spcBef>
              <a:spcPct val="0"/>
            </a:spcBef>
            <a:spcAft>
              <a:spcPct val="35000"/>
            </a:spcAft>
          </a:pPr>
          <a:endParaRPr lang="zh-CN" altLang="en-US"/>
        </a:p>
      </dsp:txBody>
      <dsp:txXfrm>
        <a:off x="7595514" y="2477221"/>
        <a:ext cx="645649" cy="755288"/>
      </dsp:txXfrm>
    </dsp:sp>
  </dsp:spTree>
</dsp:drawing>
</file>

<file path=ppt/diagrams/layout1.xml><?xml version="1.0" encoding="utf-8"?>
<dgm:layoutDef xmlns:dgm="http://schemas.openxmlformats.org/drawingml/2006/diagram" xmlns:a="http://schemas.openxmlformats.org/drawingml/2006/main" uniqueId="urn:Themegallery.com/smartart/show2#1">
  <dgm:title val="show2(Yoon 1.0)"/>
  <dgm:desc val="Copyright Guild Design, Inc. (www.themegallery.com) All rights reserved.&#10;"/>
  <dgm:catLst>
    <dgm:cat type="other" pri="902"/>
  </dgm:catLst>
  <dgm:sampData>
    <dgm:dataModel>
      <dgm:ptLst>
        <dgm:pt modelId="0" type="doc"/>
        <dgm:pt modelId="1">
          <dgm:prSet phldr="1"/>
        </dgm:pt>
        <dgm:pt modelId="11">
          <dgm:prSet phldr="1"/>
        </dgm:pt>
        <dgm:pt modelId="12">
          <dgm:prSet phldr="1"/>
        </dgm:pt>
        <dgm:pt modelId="13">
          <dgm:prSet phldr="1"/>
        </dgm:pt>
        <dgm:pt modelId="14">
          <dgm:prSet phldr="1"/>
        </dgm:pt>
        <dgm:pt modelId="15">
          <dgm:prSet phldr="1"/>
        </dgm:pt>
      </dgm:ptLst>
      <dgm:cxnLst>
        <dgm:cxn modelId="2" srcId="0" destId="1" srcOrd="0" destOrd="0"/>
        <dgm:cxn modelId="14" srcId="1" destId="11" srcOrd="0" destOrd="0"/>
        <dgm:cxn modelId="15" srcId="1" destId="12" srcOrd="0" destOrd="0"/>
        <dgm:cxn modelId="16" srcId="1" destId="13" srcOrd="0" destOrd="0"/>
        <dgm:cxn modelId="17" srcId="1" destId="14" srcOrd="0" destOrd="0"/>
        <dgm:cxn modelId="18" srcId="1" destId="15" srcOrd="0" destOrd="0"/>
      </dgm:cxnLst>
      <dgm:bg/>
      <dgm:whole/>
    </dgm:dataModel>
  </dgm:sampData>
  <dgm:styleData useDef="1">
    <dgm:dataModel>
      <dgm:ptLst/>
      <dgm:bg/>
      <dgm:whole/>
    </dgm:dataModel>
  </dgm:styleData>
  <dgm:clrData useDef="1">
    <dgm:dataModel>
      <dgm:ptLst/>
      <dgm:bg/>
      <dgm:whole/>
    </dgm:dataModel>
  </dgm:clrData>
  <dgm:layoutNode name="show2">
    <dgm:varLst>
      <dgm:animOne val="branch"/>
      <dgm:animLvl val="ctr"/>
      <dgm:resizeHandles val="exact"/>
    </dgm:varLst>
    <dgm:alg type="cycle">
      <dgm:param type="stAng" val="-90"/>
      <dgm:param type="spanAng" val="180"/>
      <dgm:param type="ctrShpMap" val="fNode"/>
    </dgm:alg>
    <dgm:choose name="Name13xx">
      <dgm:if name="Name15xx" axis="ch ch" ptType="node node" st="1 1" cnt="1 0" func="cnt" op="lte" val="2">
        <dgm:constrLst>
          <dgm:constr type="diam" val="1"/>
          <dgm:constr type="userA" for="ch" forName="sibTrans-" refType="w" fact="1.5"/>
          <dgm:constr type="diam" for="ch" ptType="sibTrans" refType="diam" op="equ" fact="1.1"/>
          <dgm:constr type="w" for="ch" forName="Theme" refType="w"/>
          <dgm:constr type="w" for="des" forName="Themegallery" refType="w" fact="0.65"/>
          <dgm:constr type="h" for="ch" forName="parTrans" refType="w" refFor="des" refForName="Themegallery" fact="0.03"/>
          <dgm:constr type="sp" refType="w" refFor="des" refForName="Themegallery" fact="0.27"/>
          <dgm:constr type="sibSp" refType="w" refFor="des" refForName="Themegallery" fact="0"/>
        </dgm:constrLst>
      </dgm:if>
      <dgm:if name="Name16xx" axis="ch ch" ptType="node node" st="1 1" cnt="1 0" func="cnt" op="equ" val="3">
        <dgm:constrLst>
          <dgm:constr type="diam" val="1"/>
          <dgm:constr type="userA" for="ch" forName="sibTrans-" refType="w" fact="1.7"/>
          <dgm:constr type="diam" for="ch" ptType="sibTrans" refType="diam" op="equ" fact="0.95"/>
          <dgm:constr type="w" for="ch" forName="Theme" refType="w"/>
          <dgm:constr type="w" for="des" forName="Themegallery" refType="w" fact="0.7"/>
          <dgm:constr type="h" for="ch" forName="parTrans" refType="w" refFor="des" refForName="Themegallery" fact="0.05"/>
          <dgm:constr type="sp" refType="w" refFor="des" refForName="Themegallery" fact="0.2"/>
          <dgm:constr type="sibSp" refType="w" refFor="des" refForName="Themegallery" fact="0"/>
        </dgm:constrLst>
      </dgm:if>
      <dgm:if name="Name17xx" axis="ch ch" ptType="node node" st="1 1" cnt="1 0" func="cnt" op="equ" val="4">
        <dgm:constrLst>
          <dgm:constr type="diam" val="1"/>
          <dgm:constr type="userA" for="ch" forName="sibTrans-" refType="w" fact="1.6"/>
          <dgm:constr type="diam" for="ch" ptType="sibTrans" refType="diam" op="equ" fact="0.95"/>
          <dgm:constr type="w" for="ch" forName="Theme" refType="w"/>
          <dgm:constr type="w" for="des" forName="Themegallery" refType="w" fact="0.6"/>
          <dgm:constr type="h" for="ch" forName="parTrans" refType="w" refFor="des" refForName="Themegallery" fact="0.05"/>
          <dgm:constr type="sp" refType="w" refFor="des" refForName="Themegallery" fact="0.1"/>
          <dgm:constr type="sibSp" refType="w" refFor="des" refForName="Themegallery" fact="0"/>
        </dgm:constrLst>
      </dgm:if>
      <dgm:if name="Name18xx" axis="ch ch" ptType="node node" st="1 1" cnt="1 0" func="cnt" op="equ" val="5">
        <dgm:constrLst>
          <dgm:constr type="diam" val="1"/>
          <dgm:constr type="userA" for="ch" forName="sibTrans-" refType="w" fact="1.5"/>
          <dgm:constr type="diam" for="ch" ptType="sibTrans" refType="diam" op="equ" fact="0.95"/>
          <dgm:constr type="w" for="ch" forName="Theme" refType="w"/>
          <dgm:constr type="w" for="des" forName="Themegallery" refType="w" fact="0.53"/>
          <dgm:constr type="h" for="ch" forName="parTrans" refType="w" refFor="des" refForName="Themegallery" fact="0.06"/>
          <dgm:constr type="sp" refType="w" refFor="des" refForName="Themegallery" fact="-0.2"/>
          <dgm:constr type="sibSp" refType="w" refFor="des" refForName="Themegallery" fact="-0.3"/>
        </dgm:constrLst>
      </dgm:if>
      <dgm:if name="Name19xx" axis="ch ch" ptType="node node" st="1 1" cnt="1 0" func="cnt" op="equ" val="6">
        <dgm:constrLst>
          <dgm:constr type="diam" val="1"/>
          <dgm:constr type="userA" for="ch" forName="sibTrans-" refType="w" fact="1.4"/>
          <dgm:constr type="diam" for="ch" ptType="sibTrans" refType="diam" op="equ" fact="0.98"/>
          <dgm:constr type="w" for="ch" forName="Theme" refType="w"/>
          <dgm:constr type="w" for="des" forName="Themegallery" refType="w" fact="0.5"/>
          <dgm:constr type="h" for="ch" forName="parTrans" refType="w" refFor="des" refForName="Themegallery" fact="0.06"/>
          <dgm:constr type="sp" refType="w" refFor="des" refForName="Themegallery" fact="0.2"/>
          <dgm:constr type="sibSp" refType="w" refFor="des" refForName="Themegallery" fact="0"/>
        </dgm:constrLst>
      </dgm:if>
      <dgm:if name="Name20xx" axis="ch ch" ptType="node node" st="1 1" cnt="1 0" func="cnt" op="equ" val="7">
        <dgm:constrLst>
          <dgm:constr type="diam" val="1"/>
          <dgm:constr type="userA" for="ch" forName="sibTrans-" refType="w" fact="1.25"/>
          <dgm:constr type="diam" for="ch" ptType="sibTrans" refType="diam" op="equ"/>
          <dgm:constr type="w" for="ch" forName="Theme" refType="w"/>
          <dgm:constr type="w" for="des" forName="Themegallery" refType="w" fact="0.42"/>
          <dgm:constr type="h" for="ch" forName="parTrans" refType="w" refFor="des" refForName="Themegallery" fact="0.07"/>
          <dgm:constr type="sp" refType="w" refFor="des" refForName="Themegallery" fact="0"/>
          <dgm:constr type="sibSp" refType="w" refFor="des" refForName="Themegallery" fact="-0.21"/>
        </dgm:constrLst>
      </dgm:if>
      <dgm:if name="Name20xxe" axis="ch ch" ptType="node node" st="1 1" cnt="1 0" func="cnt" op="equ" val="8">
        <dgm:constrLst>
          <dgm:constr type="diam" val="1"/>
          <dgm:constr type="userA" for="ch" forName="sibTrans-" refType="w" fact="1.1"/>
          <dgm:constr type="diam" for="ch" ptType="sibTrans" refType="diam" op="equ"/>
          <dgm:constr type="w" for="ch" forName="Theme" refType="w"/>
          <dgm:constr type="w" for="des" forName="Themegallery" refType="w" fact="0.37"/>
          <dgm:constr type="h" for="ch" forName="parTrans" refType="w" refFor="des" refForName="Themegallery" fact="0.08"/>
          <dgm:constr type="sp" refType="w" refFor="des" refForName="Themegallery" fact="0"/>
          <dgm:constr type="sibSp" refType="w" refFor="des" refForName="Themegallery" fact="-0.1"/>
        </dgm:constrLst>
      </dgm:if>
      <dgm:else name="Name14xx">
        <dgm:constrLst>
          <dgm:constr type="diam" val="1"/>
          <dgm:constr type="userA" for="ch" forName="sibTrans-" refType="w" fact="0.87"/>
          <dgm:constr type="diam" for="ch" ptType="sibTrans" refType="diam" op="equ" fact="1.35"/>
          <dgm:constr type="w" for="ch" forName="Theme" refType="w"/>
          <dgm:constr type="w" for="des" forName="Themegallery" refType="w" fact="0.3"/>
          <dgm:constr type="h" for="ch" forName="parTrans" refType="w" refFor="des" refForName="Themegallery" fact="0.06"/>
          <dgm:constr type="sp" refType="w" refFor="des" refForName="Themegallery" fact="0"/>
          <dgm:constr type="sibSp" refType="w" refFor="des" refForName="Themegallery" fact="-0.2"/>
        </dgm:constrLst>
      </dgm:else>
    </dgm:choose>
    <dgm:ruleLst>
      <dgm:rule type="diam" val="INF" fact="NaN" max="NaN"/>
    </dgm:ruleLst>
    <dgm:forEach name="jihoon" axis="ch" ptType="node" cnt="1">
      <dgm:layoutNode name="Theme" styleLbl="node0">
        <dgm:alg type="composite"/>
        <dgm:constrLst>
          <dgm:constr type="w" for="ch" forName="guri" refType="w" fact="0.1"/>
          <dgm:constr type="h" for="ch" forName="guri" refType="w" fact="0.1"/>
          <dgm:constr type="ctrX" for="ch" forName="guri" refType="w" fact="0.5"/>
          <dgm:constr type="t" for="ch" forName="guri" refType="h" fact="0.43"/>
          <dgm:constr type="w" for="ch" forName="Theme1" refType="w"/>
          <dgm:constr type="t" for="ch" forName="Theme1" refType="h" fact="0"/>
          <dgm:constr type="w" for="ch" forName="Theme2" refType="w"/>
          <dgm:constr type="t" for="ch" forName="Theme2" refType="h" fact="0"/>
        </dgm:constrLst>
        <dgm:layoutNode name="guri" styleLbl="node0" moveWith="Theme1">
          <dgm:alg type="sp"/>
          <dgm:shape xmlns:r="http://schemas.openxmlformats.org/officeDocument/2006/relationships" type="pie" r:blip="" hideGeom="1">
            <dgm:adjLst>
              <dgm:adj idx="1" val="180"/>
              <dgm:adj idx="2" val="0"/>
            </dgm:adjLst>
          </dgm:shape>
          <dgm:presOf ptType="node"/>
        </dgm:layoutNode>
        <dgm:layoutNode name="Theme1" styleLbl="node0">
          <dgm:alg type="sp"/>
          <dgm:shape xmlns:r="http://schemas.openxmlformats.org/officeDocument/2006/relationships" type="pie" r:blip="">
            <dgm:adjLst>
              <dgm:adj idx="1" val="180"/>
              <dgm:adj idx="2" val="0"/>
            </dgm:adjLst>
          </dgm:shape>
          <dgm:presOf axis="self" ptType="node"/>
        </dgm:layoutNode>
        <dgm:layoutNode name="Theme2" styleLbl="node0">
          <dgm:alg type="tx"/>
          <dgm:shape xmlns:r="http://schemas.openxmlformats.org/officeDocument/2006/relationships" type="rect" r:blip="" hideGeom="1">
            <dgm:adjLst/>
          </dgm:shape>
          <dgm:presOf axis="self" ptType="node"/>
          <dgm:constrLst>
            <dgm:constr type="h" refType="w"/>
            <dgm:constr type="primFontSz" val="34"/>
            <dgm:constr type="tMarg" refType="primFontSz" fact="0"/>
            <dgm:constr type="bMarg" refType="primFontSz" fact="1.5"/>
            <dgm:constr type="lMarg" refType="primFontSz" fact="0.3"/>
            <dgm:constr type="rMarg" refType="primFontSz" fact="0.3"/>
          </dgm:constrLst>
          <dgm:ruleLst>
            <dgm:rule type="primFontSz" val="2" fact="NaN" max="NaN"/>
          </dgm:ruleLst>
        </dgm:layoutNode>
      </dgm:layoutNode>
      <dgm:forEach name="Name312f" axis="ch">
        <dgm:forEach name="Name313f" axis="self" ptType="parTrans">
          <dgm:layoutNode name="parTrans" styleLbl="sibTrans2D1">
            <dgm:alg type="conn">
              <dgm:param type="srcNode" val="guri"/>
              <dgm:param type="dstNode" val="ji"/>
              <dgm:param type="begSty" val="arr"/>
              <dgm:param type="begPts" val="ctr"/>
              <dgm:param type="endPts" val="ctr"/>
            </dgm:alg>
            <dgm:shape xmlns:r="http://schemas.openxmlformats.org/officeDocument/2006/relationships" type="conn" r:blip="" zOrderOff="-99">
              <dgm:adjLst/>
            </dgm:shape>
            <dgm:presOf axis="self"/>
            <dgm:constrLst>
              <dgm:constr type="begPad" refType="connDist" fact="0.3"/>
              <dgm:constr type="endPad" refType="connDist" fact="0.13"/>
            </dgm:constrLst>
          </dgm:layoutNode>
        </dgm:forEach>
      </dgm:forEach>
      <dgm:forEach name="Name312ff" axis="ch" ptType="node">
        <dgm:forEach name="Name314f" axis="self" ptType="node">
          <dgm:layoutNode name="Themegallery">
            <dgm:alg type="composite"/>
            <dgm:constrLst>
              <dgm:constr type="w" for="ch" forName="ji" refType="w"/>
              <dgm:constr type="h" for="ch" forName="ji" refType="w"/>
              <dgm:constr type="w" for="ch" forName="hoon1" refType="w" fact="0.93"/>
              <dgm:constr type="h" for="ch" forName="hoon1" refType="w" fact="0.93"/>
              <dgm:constr type="ctrX" for="ch" forName="hoon1" refType="w" refFor="ch" refForName="ji" fact="0.5"/>
              <dgm:constr type="ctrY" for="ch" forName="hoon1" refType="h" refFor="ch" refForName="ji" fact="0.5"/>
              <dgm:constr type="w" for="ch" forName="hoontext1" refType="w" fact="0.93"/>
              <dgm:constr type="h" for="ch" forName="hoontext1" refType="w" fact="0.93"/>
              <dgm:constr type="ctrX" for="ch" forName="hoontext1" refType="w" refFor="ch" refForName="ji" fact="0.5"/>
              <dgm:constr type="ctrY" for="ch" forName="hoontext1" refType="h" refFor="ch" refForName="ji" fact="0.5"/>
              <dgm:constr type="w" for="ch" forName="next1" refType="w"/>
              <dgm:constr type="h" for="ch" forName="next1" refType="w"/>
              <dgm:constr type="ctrX" for="ch" forName="next1" refType="w" refFor="ch" refForName="ji" fact="0.5"/>
              <dgm:constr type="ctrY" for="ch" forName="next1" refType="h" refFor="ch" refForName="ji" fact="0.5"/>
            </dgm:constrLst>
            <dgm:layoutNode name="ji" styleLbl="solidAlignAcc1" moveWith="hoon1">
              <dgm:alg type="sp"/>
              <dgm:shape xmlns:r="http://schemas.openxmlformats.org/officeDocument/2006/relationships" type="roundRect" r:blip="">
                <dgm:adjLst>
                  <dgm:adj idx="1" val="0.5"/>
                </dgm:adjLst>
              </dgm:shape>
              <dgm:presOf ptType="node" cnt="1"/>
            </dgm:layoutNode>
            <dgm:layoutNode name="hoon1" styleLbl="node1">
              <dgm:alg type="sp"/>
              <dgm:shape xmlns:r="http://schemas.openxmlformats.org/officeDocument/2006/relationships" type="roundRect" r:blip="">
                <dgm:adjLst>
                  <dgm:adj idx="1" val="0.5"/>
                </dgm:adjLst>
              </dgm:shape>
              <dgm:presOf axis="self" ptType="node" cnt="1"/>
            </dgm:layoutNode>
            <dgm:layoutNode name="hoontext1" styleLbl="node1">
              <dgm:alg type="tx"/>
              <dgm:shape xmlns:r="http://schemas.openxmlformats.org/officeDocument/2006/relationships" type="roundRect" r:blip="" hideGeom="1">
                <dgm:adjLst>
                  <dgm:adj idx="1" val="0.1"/>
                </dgm:adjLst>
              </dgm:shape>
              <dgm:presOf axis="self" ptType="node" cnt="1"/>
              <dgm:constrLst>
                <dgm:constr type="primFontSz" val="22"/>
                <dgm:constr type="lMarg" refType="primFontSz" fact="0.5"/>
                <dgm:constr type="rMarg" refType="primFontSz" fact="0.5"/>
                <dgm:constr type="tMarg" refType="primFontSz" fact="0"/>
                <dgm:constr type="bMarg" refType="primFontSz" fact="0"/>
              </dgm:constrLst>
              <dgm:ruleLst>
                <dgm:rule type="primFontSz" val="3" fact="NaN" max="NaN"/>
              </dgm:ruleLst>
            </dgm:layoutNode>
          </dgm:layoutNode>
          <dgm:forEach name="Name41-" axis="followSib" ptType="sibTrans" cnt="1">
            <dgm:layoutNode name="sibTrans-" styleLbl="alignAccFollowNode1">
              <dgm:alg type="conn">
                <dgm:param type="srcNode" val="Themegallery"/>
                <dgm:param type="dstNode" val="Themegallery"/>
                <dgm:param type="begSty" val="arr"/>
                <dgm:param type="connRout" val="curve"/>
                <dgm:param type="begPts" val="ctr"/>
                <dgm:param type="endPts" val="ctr"/>
              </dgm:alg>
              <dgm:shape xmlns:r="http://schemas.openxmlformats.org/officeDocument/2006/relationships" type="conn" r:blip="" zOrderOff="-99999999">
                <dgm:adjLst/>
              </dgm:shape>
              <dgm:presOf axis="self"/>
              <dgm:constrLst>
                <dgm:constr type="userA"/>
                <dgm:constr type="diam" refType="userA"/>
                <dgm:constr type="wArH" refType="userA" fact="0.02"/>
                <dgm:constr type="hArH" refType="userA" fact="0.06"/>
                <dgm:constr type="stemThick" refType="userA" fact="0.05"/>
                <dgm:constr type="begPad" refType="connDist" fact="0.008"/>
                <dgm:constr type="endPad" refType="connDist" fact="0.008"/>
              </dgm:constrLst>
            </dgm:layoutNode>
          </dgm:forEach>
        </dgm:forEach>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default">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off" val="ctr"/>
          <dgm:param type="contDir" val="sameDir"/>
          <dgm:param type="grDir" val="tL"/>
          <dgm:param type="flowDir" val="row"/>
        </dgm:alg>
      </dgm:if>
      <dgm:else name="Name2">
        <dgm:alg type="snake">
          <dgm:param type="off" val="ctr"/>
          <dgm:param type="contDir" val="sameDir"/>
          <dgm:param type="grDir" val="tR"/>
          <dgm:param type="flowDir" val="row"/>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Process9">
  <dgm:title val=""/>
  <dgm:desc val=""/>
  <dgm:catLst>
    <dgm:cat type="process" pri="5000"/>
    <dgm:cat type="convert"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tProcess">
    <dgm:varLst>
      <dgm:dir/>
      <dgm:resizeHandles val="exact"/>
    </dgm:varLst>
    <dgm:alg type="composite">
      <dgm:param type="vertAlign" val="mid"/>
      <dgm:param type="horzAlign" val="ctr"/>
    </dgm:alg>
    <dgm:shape xmlns:r="http://schemas.openxmlformats.org/officeDocument/2006/relationships" r:blip="">
      <dgm:adjLst/>
    </dgm:shape>
    <dgm:presOf/>
    <dgm:constrLst>
      <dgm:constr type="w" for="ch" forName="arrow" refType="w" fact="0.85"/>
      <dgm:constr type="h" for="ch" forName="arrow" refType="h"/>
      <dgm:constr type="ctrX" for="ch" forName="arrow" refType="w" fact="0.5"/>
      <dgm:constr type="ctrY" for="ch" forName="arrow" refType="h" fact="0.5"/>
      <dgm:constr type="w" for="ch" forName="linearProcess" refType="w"/>
      <dgm:constr type="h" for="ch" forName="linearProcess" refType="h" fact="0.4"/>
      <dgm:constr type="ctrX" for="ch" forName="linearProcess" refType="w" fact="0.5"/>
      <dgm:constr type="ctrY" for="ch" forName="linearProcess" refType="h" fact="0.5"/>
    </dgm:constrLst>
    <dgm:ruleLst/>
    <dgm:layoutNode name="arrow" styleLbl="bgShp">
      <dgm:alg type="sp"/>
      <dgm:choose name="Name0">
        <dgm:if name="Name1" func="var" arg="dir" op="equ" val="norm">
          <dgm:shape xmlns:r="http://schemas.openxmlformats.org/officeDocument/2006/relationships" type="rightArrow" r:blip="">
            <dgm:adjLst/>
          </dgm:shape>
        </dgm:if>
        <dgm:else name="Name2">
          <dgm:shape xmlns:r="http://schemas.openxmlformats.org/officeDocument/2006/relationships" type="leftArrow" r:blip="">
            <dgm:adjLst/>
          </dgm:shape>
        </dgm:else>
      </dgm:choose>
      <dgm:presOf/>
      <dgm:constrLst/>
      <dgm:ruleLst/>
    </dgm:layoutNode>
    <dgm:layoutNode name="linearProcess">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userA" for="ch" ptType="node" refType="w"/>
        <dgm:constr type="h" for="ch" ptType="node" refType="h"/>
        <dgm:constr type="w" for="ch" ptType="node" op="equ"/>
        <dgm:constr type="w" for="ch" forName="sibTrans" refType="w" fact="0.05"/>
        <dgm:constr type="primFontSz" for="ch" ptType="node" op="equ" val="65"/>
      </dgm:constrLst>
      <dgm:ruleLst/>
      <dgm:forEach name="Name6" axis="ch" ptType="node">
        <dgm:layoutNode name="textNode" styleLbl="node1">
          <dgm:varLst>
            <dgm:bulletEnabled val="1"/>
          </dgm:varLst>
          <dgm:alg type="tx"/>
          <dgm:shape xmlns:r="http://schemas.openxmlformats.org/officeDocument/2006/relationships" type="roundRect" r:blip="">
            <dgm:adjLst/>
          </dgm:shape>
          <dgm:presOf axis="desOrSelf" ptType="node"/>
          <dgm:constrLst>
            <dgm:constr type="userA"/>
            <dgm:constr type="w" refType="userA" fact="0.3"/>
            <dgm:constr type="tMarg" refType="primFontSz" fact="0.3"/>
            <dgm:constr type="bMarg" refType="primFontSz" fact="0.3"/>
            <dgm:constr type="lMarg" refType="primFontSz" fact="0.3"/>
            <dgm:constr type="rMarg" refType="primFontSz" fact="0.3"/>
          </dgm:constrLst>
          <dgm:ruleLst>
            <dgm:rule type="w" val="NaN" fact="1" max="NaN"/>
            <dgm:rule type="primFontSz" val="5" fact="NaN" max="NaN"/>
          </dgm:ruleLst>
        </dgm:layoutNode>
        <dgm:forEach name="Name7" axis="followSib" ptType="sibTrans" cnt="1">
          <dgm:layoutNode name="sibTrans">
            <dgm:alg type="sp"/>
            <dgm:shape xmlns:r="http://schemas.openxmlformats.org/officeDocument/2006/relationships" r:blip="">
              <dgm:adjLst/>
            </dgm:shape>
            <dgm:presOf/>
            <dgm:constrLst/>
            <dgm:ruleLst/>
          </dgm:layoutNode>
        </dgm:forEach>
      </dgm:forEach>
    </dgm:layoutNode>
  </dgm:layoutNode>
</dgm:layoutDef>
</file>

<file path=ppt/diagrams/layout4.xml><?xml version="1.0" encoding="utf-8"?>
<dgm:layoutDef xmlns:dgm="http://schemas.openxmlformats.org/drawingml/2006/diagram" xmlns:a="http://schemas.openxmlformats.org/drawingml/2006/main" uniqueId="urn:microsoft.com/office/officeart/2005/8/layout/process1">
  <dgm:title val=""/>
  <dgm:desc val=""/>
  <dgm:catLst>
    <dgm:cat type="process" pri="1000"/>
    <dgm:cat type="convert" pri="1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ptType="node" refType="w"/>
      <dgm:constr type="h" for="ch" ptType="node" op="equ"/>
      <dgm:constr type="primFontSz" for="ch" ptType="node" op="equ" val="65"/>
      <dgm:constr type="w" for="ch" ptType="sibTrans" refType="w" refFor="ch" refPtType="node" op="equ" fact="0.4"/>
      <dgm:constr type="h" for="ch" ptType="sibTrans" op="equ"/>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shape xmlns:r="http://schemas.openxmlformats.org/officeDocument/2006/relationships" type="roundRect" r:blip="">
          <dgm:adjLst>
            <dgm:adj idx="1" val="0.1"/>
          </dgm:adjLst>
        </dgm:shape>
        <dgm:presOf axis="desOrSelf" ptType="node"/>
        <dgm:constrLst>
          <dgm:constr type="h" refType="w" fact="0.6"/>
          <dgm:constr type="tMarg" refType="primFontSz" fact="0.3"/>
          <dgm:constr type="bMarg" refType="primFontSz" fact="0.3"/>
          <dgm:constr type="lMarg" refType="primFontSz" fact="0.3"/>
          <dgm:constr type="rMarg" refType="primFontSz" fact="0.3"/>
        </dgm:constrLst>
        <dgm:ruleLst>
          <dgm:rule type="primFontSz" val="18" fact="NaN" max="NaN"/>
          <dgm:rule type="h" val="NaN" fact="1.5" max="NaN"/>
          <dgm:rule type="primFontSz" val="5" fact="NaN" max="NaN"/>
          <dgm:rule type="h" val="INF"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alig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asst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b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1">
        <a:scrgbClr r="0" g="0" b="0"/>
      </a:effectRef>
      <a:fontRef idx="minor"/>
    </dgm:style>
  </dgm:styleLbl>
  <dgm:styleLbl name="con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1">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0">
        <a:scrgbClr r="0" g="0" b="0"/>
      </a:lnRef>
      <a:fillRef idx="1">
        <a:scrgbClr r="0" g="0" b="0"/>
      </a:fillRef>
      <a:effectRef idx="2">
        <a:scrgbClr r="0" g="0" b="0"/>
      </a:effectRef>
      <a:fontRef idx="minor"/>
    </dgm:style>
  </dgm:styleLbl>
  <dgm:styleLbl name="fgShp">
    <dgm:scene3d>
      <a:camera prst="orthographicFront"/>
      <a:lightRig rig="threePt" dir="t"/>
    </dgm:scene3d>
    <dgm:txPr/>
    <dgm:style>
      <a:lnRef idx="0">
        <a:scrgbClr r="0" g="0" b="0"/>
      </a:lnRef>
      <a:fillRef idx="3">
        <a:scrgbClr r="0" g="0" b="0"/>
      </a:fillRef>
      <a:effectRef idx="2">
        <a:scrgbClr r="0" g="0" b="0"/>
      </a:effectRef>
      <a:fontRef idx="minor"/>
    </dgm:style>
  </dgm:styleLbl>
  <dgm:styleLbl name="fg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node0">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1">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txPr/>
    <dgm:style>
      <a:lnRef idx="1">
        <a:scrgbClr r="0" g="0" b="0"/>
      </a:lnRef>
      <a:fillRef idx="3">
        <a:scrgbClr r="0" g="0" b="0"/>
      </a:fillRef>
      <a:effectRef idx="2">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3">
        <a:scrgbClr r="0" g="0" b="0"/>
      </a:fillRef>
      <a:effectRef idx="2">
        <a:scrgbClr r="0" g="0" b="0"/>
      </a:effectRef>
      <a:fontRef idx="minor">
        <a:schemeClr val="lt1"/>
      </a:fontRef>
    </dgm:style>
  </dgm:styleLbl>
  <dgm:styleLbl name="solid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0">
        <a:scrgbClr r="0" g="0" b="0"/>
      </a:lnRef>
      <a:fillRef idx="3">
        <a:scrgbClr r="0" g="0" b="0"/>
      </a:fillRef>
      <a:effectRef idx="0">
        <a:scrgbClr r="0" g="0" b="0"/>
      </a:effectRef>
      <a:fontRef idx="minor">
        <a:schemeClr val="tx1"/>
      </a:fontRef>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50443" y="0"/>
            <a:ext cx="2945659" cy="496332"/>
          </a:xfrm>
          <a:prstGeom prst="rect">
            <a:avLst/>
          </a:prstGeom>
        </p:spPr>
        <p:txBody>
          <a:bodyPr vert="horz" lIns="91440" tIns="45720" rIns="91440" bIns="45720" rtlCol="0"/>
          <a:lstStyle>
            <a:lvl1pPr algn="r">
              <a:defRPr sz="1200"/>
            </a:lvl1pPr>
          </a:lstStyle>
          <a:p>
            <a:fld id="{35D230A0-2266-4FD0-B1AC-2142D81CA631}"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90488" y="744538"/>
            <a:ext cx="6616700" cy="3722687"/>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79768" y="4715153"/>
            <a:ext cx="5438140" cy="4466987"/>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9428583"/>
            <a:ext cx="2945659" cy="496332"/>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50443" y="9428583"/>
            <a:ext cx="2945659" cy="496332"/>
          </a:xfrm>
          <a:prstGeom prst="rect">
            <a:avLst/>
          </a:prstGeom>
        </p:spPr>
        <p:txBody>
          <a:bodyPr vert="horz" lIns="91440" tIns="45720" rIns="91440" bIns="45720" rtlCol="0" anchor="b"/>
          <a:lstStyle>
            <a:lvl1pPr algn="r">
              <a:defRPr sz="1200"/>
            </a:lvl1pPr>
          </a:lstStyle>
          <a:p>
            <a:fld id="{5CA06FCB-4664-4816-9B1D-3C88D35FE476}"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zh-CN" sz="1200" kern="1200" dirty="0">
              <a:solidFill>
                <a:schemeClr val="tx1"/>
              </a:solidFill>
              <a:effectLst/>
              <a:latin typeface="+mn-lt"/>
              <a:ea typeface="+mn-ea"/>
              <a:cs typeface="+mn-cs"/>
            </a:endParaRPr>
          </a:p>
        </p:txBody>
      </p:sp>
      <p:sp>
        <p:nvSpPr>
          <p:cNvPr id="4" name="幻灯片编号占位符 3"/>
          <p:cNvSpPr>
            <a:spLocks noGrp="1"/>
          </p:cNvSpPr>
          <p:nvPr>
            <p:ph type="sldNum" sz="quarter" idx="10"/>
          </p:nvPr>
        </p:nvSpPr>
        <p:spPr/>
        <p:txBody>
          <a:bodyPr/>
          <a:lstStyle/>
          <a:p>
            <a:fld id="{BD2341E1-DB48-2347-9D8E-326EE5B5AEF1}" type="slidenum">
              <a:rPr kumimoji="1" lang="zh-CN" altLang="en-US" smtClean="0"/>
            </a:fld>
            <a:endParaRPr kumimoji="1" lang="zh-CN" alt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dirty="0" smtClean="0"/>
              <a:t>老师实际使用时需要根据实际情况修改本页部分内容</a:t>
            </a:r>
            <a:endParaRPr lang="zh-CN" altLang="en-US" dirty="0" smtClean="0"/>
          </a:p>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normAutofit/>
          </a:bodyPr>
          <a:lstStyle/>
          <a:p>
            <a:r>
              <a:rPr lang="zh-CN" altLang="en-US" dirty="0" smtClean="0"/>
              <a:t>老师实际使用时需要根据实际情况修改本页部分内容</a:t>
            </a:r>
            <a:endParaRPr lang="zh-CN" altLang="en-US" dirty="0" smtClean="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r>
              <a:rPr lang="zh-CN" altLang="en-US" sz="1200" b="0" i="0" kern="1200" dirty="0" smtClean="0">
                <a:solidFill>
                  <a:schemeClr val="tx1"/>
                </a:solidFill>
                <a:latin typeface="+mn-lt"/>
                <a:ea typeface="+mn-ea"/>
                <a:cs typeface="+mn-cs"/>
              </a:rPr>
              <a:t>我个人比较反感把「创新」说的很简单，把新东西都轻易贴上「有创意」标签的人。</a:t>
            </a:r>
            <a:br>
              <a:rPr lang="zh-CN" altLang="en-US" dirty="0" smtClean="0"/>
            </a:br>
            <a:r>
              <a:rPr lang="zh-CN" altLang="en-US" sz="1200" b="0" i="0" kern="1200" dirty="0" smtClean="0">
                <a:solidFill>
                  <a:schemeClr val="tx1"/>
                </a:solidFill>
                <a:latin typeface="+mn-lt"/>
                <a:ea typeface="+mn-ea"/>
                <a:cs typeface="+mn-cs"/>
              </a:rPr>
              <a:t>同时也比较反感那些把「创新」说的很玄乎的人，用类似「道可道，非常道」的话来搪塞求知者的人。</a:t>
            </a:r>
            <a:br>
              <a:rPr lang="zh-CN" altLang="en-US" dirty="0" smtClean="0"/>
            </a:br>
            <a:br>
              <a:rPr lang="zh-CN" altLang="en-US" dirty="0" smtClean="0"/>
            </a:br>
            <a:r>
              <a:rPr lang="zh-CN" altLang="en-US" sz="1200" b="0" i="0" kern="1200" dirty="0" smtClean="0">
                <a:solidFill>
                  <a:schemeClr val="tx1"/>
                </a:solidFill>
                <a:latin typeface="+mn-lt"/>
                <a:ea typeface="+mn-ea"/>
                <a:cs typeface="+mn-cs"/>
              </a:rPr>
              <a:t>虽然反对，但是我还是要说：</a:t>
            </a:r>
            <a:r>
              <a:rPr lang="zh-CN" altLang="en-US" sz="1200" b="1" i="0" kern="1200" dirty="0" smtClean="0">
                <a:solidFill>
                  <a:schemeClr val="tx1"/>
                </a:solidFill>
                <a:latin typeface="+mn-lt"/>
                <a:ea typeface="+mn-ea"/>
                <a:cs typeface="+mn-cs"/>
              </a:rPr>
              <a:t>创新是需要天分的！！！</a:t>
            </a:r>
            <a:br>
              <a:rPr lang="zh-CN" altLang="en-US" dirty="0" smtClean="0"/>
            </a:br>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创新是指：以现有的思维模式提出有别于常规或常人思路的见解为导向，利用现有的知识和物质，在特定的环境中，本着理想化需要或为满足社会需求，而改进或创造新的事物（包括产品、方法、元素、路径、环境），并能获得一定有益效果的行为。</a:t>
            </a:r>
            <a:endParaRPr lang="en-US" dirty="0"/>
          </a:p>
        </p:txBody>
      </p:sp>
      <p:sp>
        <p:nvSpPr>
          <p:cNvPr id="4" name="灯片编号占位符 3"/>
          <p:cNvSpPr>
            <a:spLocks noGrp="1"/>
          </p:cNvSpPr>
          <p:nvPr>
            <p:ph type="sldNum" sz="quarter" idx="10"/>
          </p:nvPr>
        </p:nvSpPr>
        <p:spPr/>
        <p:txBody>
          <a:bodyPr/>
          <a:lstStyle/>
          <a:p>
            <a:fld id="{4AE1D939-3E60-4063-B05E-56844F97CE60}" type="slidenum">
              <a:rPr lang="zh-CN" altLang="en-US" smtClean="0"/>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kumimoji="1" lang="zh-CN" altLang="en-US" dirty="0" smtClean="0"/>
              <a:t>创新能力是民族进步的灵魂、经济竞争的核心；当今社会的竞争，与其说是人才的竞争，不如说是人的创造力的竞争。</a:t>
            </a:r>
            <a:endParaRPr kumimoji="1" lang="zh-CN" altLang="en-US" dirty="0" smtClean="0"/>
          </a:p>
          <a:p>
            <a:r>
              <a:rPr kumimoji="1" lang="zh-CN" altLang="en-US" dirty="0" smtClean="0"/>
              <a:t>如果这个世界没有创新能力，便不会有今日人类的文明，可能还同猩猩它们一起还过着钻木取火的原始生活，如果爱因斯坦，爱迪生等人没有创新能力，他们何以取得巨大的成就与收获，如果一个人不具备创新能力，可以说是庸才；如果一个民族没有了创新人才，那么它便是一个落后的民族。</a:t>
            </a:r>
            <a:endParaRPr kumimoji="1" lang="zh-CN" altLang="en-US" dirty="0"/>
          </a:p>
        </p:txBody>
      </p:sp>
      <p:sp>
        <p:nvSpPr>
          <p:cNvPr id="4" name="幻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70000" lnSpcReduction="20000"/>
          </a:bodyPr>
          <a:lstStyle/>
          <a:p>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遵守科学原理原则</a:t>
            </a:r>
            <a:br>
              <a:rPr lang="zh-CN" altLang="en-US" dirty="0" smtClean="0"/>
            </a:br>
            <a:r>
              <a:rPr lang="zh-CN" altLang="en-US" sz="1200" b="0" i="0" kern="1200" dirty="0" smtClean="0">
                <a:solidFill>
                  <a:schemeClr val="tx1"/>
                </a:solidFill>
                <a:latin typeface="+mn-lt"/>
                <a:ea typeface="+mn-ea"/>
                <a:cs typeface="+mn-cs"/>
              </a:rPr>
              <a:t>　　创新必须遵循科学技术原理，不得有违科学发展规律。因为任何违背科学技术原理的创新都是不能获得成功的。比如，近百年来，许多才思卓越的人耗费心思，力图发明一种既不消耗任何能量、又可源源不断对外做功的“永动机”。但无论他们的构思如何巧妙，结果都逃不出失败的命运。其原因在于他们的创新违背了“能量守恒”的科学原理。</a:t>
            </a:r>
            <a:br>
              <a:rPr lang="zh-CN" altLang="en-US" dirty="0" smtClean="0"/>
            </a:br>
            <a:r>
              <a:rPr lang="zh-CN" altLang="en-US" sz="1200" b="0" i="0" kern="1200" dirty="0" smtClean="0">
                <a:solidFill>
                  <a:schemeClr val="tx1"/>
                </a:solidFill>
                <a:latin typeface="+mn-lt"/>
                <a:ea typeface="+mn-ea"/>
                <a:cs typeface="+mn-cs"/>
              </a:rPr>
              <a:t>　　</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社会评价原则</a:t>
            </a:r>
            <a:br>
              <a:rPr lang="zh-CN" altLang="en-US" dirty="0" smtClean="0"/>
            </a:br>
            <a:r>
              <a:rPr lang="zh-CN" altLang="en-US" sz="1200" b="0" i="0" kern="1200" dirty="0" smtClean="0">
                <a:solidFill>
                  <a:schemeClr val="tx1"/>
                </a:solidFill>
                <a:latin typeface="+mn-lt"/>
                <a:ea typeface="+mn-ea"/>
                <a:cs typeface="+mn-cs"/>
              </a:rPr>
              <a:t>　　创新设想要获得最后的成果，必须经受走向社会的严峻考验．爱迪生曾说</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我不打算发明任何卖不出去的东西，因为不能卖出去的东西都没有达到成功的顶点。能销售出去就证明了它的实用性，而实用性就是成功。”在进行社会评价时把握住评价事物使用性能最基本的几个方面，然后在此基础上作出结论，主要包括：（</a:t>
            </a:r>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）解决问题的迫切程度；（</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）功能结构的优化程度；（</a:t>
            </a:r>
            <a:r>
              <a:rPr lang="en-US" altLang="zh-CN" sz="1200" b="0" i="0" kern="1200" dirty="0" smtClean="0">
                <a:solidFill>
                  <a:schemeClr val="tx1"/>
                </a:solidFill>
                <a:latin typeface="+mn-lt"/>
                <a:ea typeface="+mn-ea"/>
                <a:cs typeface="+mn-cs"/>
              </a:rPr>
              <a:t>3</a:t>
            </a:r>
            <a:r>
              <a:rPr lang="zh-CN" altLang="en-US" sz="1200" b="0" i="0" kern="1200" dirty="0" smtClean="0">
                <a:solidFill>
                  <a:schemeClr val="tx1"/>
                </a:solidFill>
                <a:latin typeface="+mn-lt"/>
                <a:ea typeface="+mn-ea"/>
                <a:cs typeface="+mn-cs"/>
              </a:rPr>
              <a:t>）使用操作的可靠程度；（</a:t>
            </a:r>
            <a:r>
              <a:rPr lang="en-US" altLang="zh-CN" sz="1200" b="0" i="0" kern="1200" dirty="0" smtClean="0">
                <a:solidFill>
                  <a:schemeClr val="tx1"/>
                </a:solidFill>
                <a:latin typeface="+mn-lt"/>
                <a:ea typeface="+mn-ea"/>
                <a:cs typeface="+mn-cs"/>
              </a:rPr>
              <a:t>4</a:t>
            </a:r>
            <a:r>
              <a:rPr lang="zh-CN" altLang="en-US" sz="1200" b="0" i="0" kern="1200" dirty="0" smtClean="0">
                <a:solidFill>
                  <a:schemeClr val="tx1"/>
                </a:solidFill>
                <a:latin typeface="+mn-lt"/>
                <a:ea typeface="+mn-ea"/>
                <a:cs typeface="+mn-cs"/>
              </a:rPr>
              <a:t>）维修保养的方便程度；（</a:t>
            </a:r>
            <a:r>
              <a:rPr lang="en-US" altLang="zh-CN" sz="1200" b="0" i="0" kern="1200" dirty="0" smtClean="0">
                <a:solidFill>
                  <a:schemeClr val="tx1"/>
                </a:solidFill>
                <a:latin typeface="+mn-lt"/>
                <a:ea typeface="+mn-ea"/>
                <a:cs typeface="+mn-cs"/>
              </a:rPr>
              <a:t>5</a:t>
            </a:r>
            <a:r>
              <a:rPr lang="zh-CN" altLang="en-US" sz="1200" b="0" i="0" kern="1200" dirty="0" smtClean="0">
                <a:solidFill>
                  <a:schemeClr val="tx1"/>
                </a:solidFill>
                <a:latin typeface="+mn-lt"/>
                <a:ea typeface="+mn-ea"/>
                <a:cs typeface="+mn-cs"/>
              </a:rPr>
              <a:t>）美化生活的美学程度。</a:t>
            </a:r>
            <a:br>
              <a:rPr lang="zh-CN" altLang="en-US" dirty="0" smtClean="0"/>
            </a:br>
            <a:r>
              <a:rPr lang="zh-CN" altLang="en-US" sz="1200" b="0" i="0" kern="1200" dirty="0" smtClean="0">
                <a:solidFill>
                  <a:schemeClr val="tx1"/>
                </a:solidFill>
                <a:latin typeface="+mn-lt"/>
                <a:ea typeface="+mn-ea"/>
                <a:cs typeface="+mn-cs"/>
              </a:rPr>
              <a:t>　　</a:t>
            </a:r>
            <a:r>
              <a:rPr lang="en-US" altLang="zh-CN" sz="1200" b="0" i="0" kern="1200" dirty="0" smtClean="0">
                <a:solidFill>
                  <a:schemeClr val="tx1"/>
                </a:solidFill>
                <a:latin typeface="+mn-lt"/>
                <a:ea typeface="+mn-ea"/>
                <a:cs typeface="+mn-cs"/>
              </a:rPr>
              <a:t>3.</a:t>
            </a:r>
            <a:r>
              <a:rPr lang="zh-CN" altLang="en-US" sz="1200" b="0" i="0" kern="1200" dirty="0" smtClean="0">
                <a:solidFill>
                  <a:schemeClr val="tx1"/>
                </a:solidFill>
                <a:latin typeface="+mn-lt"/>
                <a:ea typeface="+mn-ea"/>
                <a:cs typeface="+mn-cs"/>
              </a:rPr>
              <a:t>相对较优原则</a:t>
            </a:r>
            <a:br>
              <a:rPr lang="zh-CN" altLang="en-US" dirty="0" smtClean="0"/>
            </a:br>
            <a:r>
              <a:rPr lang="zh-CN" altLang="en-US" sz="1200" b="0" i="0" kern="1200" dirty="0" smtClean="0">
                <a:solidFill>
                  <a:schemeClr val="tx1"/>
                </a:solidFill>
                <a:latin typeface="+mn-lt"/>
                <a:ea typeface="+mn-ea"/>
                <a:cs typeface="+mn-cs"/>
              </a:rPr>
              <a:t>　　创新不可盲目追求最优、最佳、最美、最先进。创新产物不可能十全十美。在创新过程中，利用创造原理和方法，获得许多创新设想，它们各有千秋，这时，就需要人们按相对较优的原则，对设想进行判断选择。运用该原则应着重考虑如下几个方面：（</a:t>
            </a:r>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）从创新技术先进性上进行比较；（</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）从创新经济合理性上进行比较选择；（</a:t>
            </a:r>
            <a:r>
              <a:rPr lang="en-US" altLang="zh-CN" sz="1200" b="0" i="0" kern="1200" dirty="0" smtClean="0">
                <a:solidFill>
                  <a:schemeClr val="tx1"/>
                </a:solidFill>
                <a:latin typeface="+mn-lt"/>
                <a:ea typeface="+mn-ea"/>
                <a:cs typeface="+mn-cs"/>
              </a:rPr>
              <a:t>3</a:t>
            </a:r>
            <a:r>
              <a:rPr lang="zh-CN" altLang="en-US" sz="1200" b="0" i="0" kern="1200" dirty="0" smtClean="0">
                <a:solidFill>
                  <a:schemeClr val="tx1"/>
                </a:solidFill>
                <a:latin typeface="+mn-lt"/>
                <a:ea typeface="+mn-ea"/>
                <a:cs typeface="+mn-cs"/>
              </a:rPr>
              <a:t>）从创新整体效果上进行比较选择。</a:t>
            </a:r>
            <a:br>
              <a:rPr lang="zh-CN" altLang="en-US" dirty="0" smtClean="0"/>
            </a:br>
            <a:r>
              <a:rPr lang="zh-CN" altLang="en-US" sz="1200" b="0" i="0" kern="1200" dirty="0" smtClean="0">
                <a:solidFill>
                  <a:schemeClr val="tx1"/>
                </a:solidFill>
                <a:latin typeface="+mn-lt"/>
                <a:ea typeface="+mn-ea"/>
                <a:cs typeface="+mn-cs"/>
              </a:rPr>
              <a:t>　　</a:t>
            </a:r>
            <a:r>
              <a:rPr lang="en-US" altLang="zh-CN" sz="1200" b="0" i="0" kern="1200" dirty="0" smtClean="0">
                <a:solidFill>
                  <a:schemeClr val="tx1"/>
                </a:solidFill>
                <a:latin typeface="+mn-lt"/>
                <a:ea typeface="+mn-ea"/>
                <a:cs typeface="+mn-cs"/>
              </a:rPr>
              <a:t>4.</a:t>
            </a:r>
            <a:r>
              <a:rPr lang="zh-CN" altLang="en-US" sz="1200" b="0" i="0" kern="1200" dirty="0" smtClean="0">
                <a:solidFill>
                  <a:schemeClr val="tx1"/>
                </a:solidFill>
                <a:latin typeface="+mn-lt"/>
                <a:ea typeface="+mn-ea"/>
                <a:cs typeface="+mn-cs"/>
              </a:rPr>
              <a:t>机理简单原则</a:t>
            </a:r>
            <a:br>
              <a:rPr lang="zh-CN" altLang="en-US" dirty="0" smtClean="0"/>
            </a:br>
            <a:r>
              <a:rPr lang="zh-CN" altLang="en-US" sz="1200" b="0" i="0" kern="1200" dirty="0" smtClean="0">
                <a:solidFill>
                  <a:schemeClr val="tx1"/>
                </a:solidFill>
                <a:latin typeface="+mn-lt"/>
                <a:ea typeface="+mn-ea"/>
                <a:cs typeface="+mn-cs"/>
              </a:rPr>
              <a:t>创新只要效果好，机理越简单越好。在现有科学水平和技术条件下，如不限制实现创新方式和手段的复杂性，所付出的代价可能远远超出合理程度，使得创新的设想或结果豪无使用价值。在科技竞争日趋激烈的今天，结构复杂、功能冗余、使用繁琐已成为技术不成熟的标志。因此，在新创的过程中，要始终贯彻机理简单原则。为使创新的设想或结果更符合机理简单的原则，可进行如下检查：（</a:t>
            </a:r>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）新事物所依据的原理是否重叠，超出应有范围；（</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）新事物所拥有的结构是否复杂，超出应有程度；（</a:t>
            </a:r>
            <a:r>
              <a:rPr lang="en-US" altLang="zh-CN" sz="1200" b="0" i="0" kern="1200" dirty="0" smtClean="0">
                <a:solidFill>
                  <a:schemeClr val="tx1"/>
                </a:solidFill>
                <a:latin typeface="+mn-lt"/>
                <a:ea typeface="+mn-ea"/>
                <a:cs typeface="+mn-cs"/>
              </a:rPr>
              <a:t>3</a:t>
            </a:r>
            <a:r>
              <a:rPr lang="zh-CN" altLang="en-US" sz="1200" b="0" i="0" kern="1200" dirty="0" smtClean="0">
                <a:solidFill>
                  <a:schemeClr val="tx1"/>
                </a:solidFill>
                <a:latin typeface="+mn-lt"/>
                <a:ea typeface="+mn-ea"/>
                <a:cs typeface="+mn-cs"/>
              </a:rPr>
              <a:t>）新事物所具备的功能是否冗余，超出应有数量。</a:t>
            </a:r>
            <a:br>
              <a:rPr lang="zh-CN" altLang="en-US" dirty="0" smtClean="0"/>
            </a:br>
            <a:r>
              <a:rPr lang="zh-CN" altLang="en-US" sz="1200" b="0" i="0" kern="1200" dirty="0" smtClean="0">
                <a:solidFill>
                  <a:schemeClr val="tx1"/>
                </a:solidFill>
                <a:latin typeface="+mn-lt"/>
                <a:ea typeface="+mn-ea"/>
                <a:cs typeface="+mn-cs"/>
              </a:rPr>
              <a:t>　　</a:t>
            </a:r>
            <a:r>
              <a:rPr lang="en-US" altLang="zh-CN" sz="1200" b="0" i="0" kern="1200" dirty="0" smtClean="0">
                <a:solidFill>
                  <a:schemeClr val="tx1"/>
                </a:solidFill>
                <a:latin typeface="+mn-lt"/>
                <a:ea typeface="+mn-ea"/>
                <a:cs typeface="+mn-cs"/>
              </a:rPr>
              <a:t>5.</a:t>
            </a:r>
            <a:r>
              <a:rPr lang="zh-CN" altLang="en-US" sz="1200" b="0" i="0" kern="1200" dirty="0" smtClean="0">
                <a:solidFill>
                  <a:schemeClr val="tx1"/>
                </a:solidFill>
                <a:latin typeface="+mn-lt"/>
                <a:ea typeface="+mn-ea"/>
                <a:cs typeface="+mn-cs"/>
              </a:rPr>
              <a:t>构思独特原则</a:t>
            </a:r>
            <a:br>
              <a:rPr lang="zh-CN" altLang="en-US" dirty="0" smtClean="0"/>
            </a:br>
            <a:r>
              <a:rPr lang="zh-CN" altLang="en-US" sz="1200" b="0" i="0" kern="1200" dirty="0" smtClean="0">
                <a:solidFill>
                  <a:schemeClr val="tx1"/>
                </a:solidFill>
                <a:latin typeface="+mn-lt"/>
                <a:ea typeface="+mn-ea"/>
                <a:cs typeface="+mn-cs"/>
              </a:rPr>
              <a:t>　　我国古代军事家孙子在其名著</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孙子兵法</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势篇</a:t>
            </a:r>
            <a:r>
              <a:rPr lang="en-US" altLang="zh-CN" sz="1200" b="0" i="0" kern="1200" dirty="0" smtClean="0">
                <a:solidFill>
                  <a:schemeClr val="tx1"/>
                </a:solidFill>
                <a:latin typeface="+mn-lt"/>
                <a:ea typeface="+mn-ea"/>
                <a:cs typeface="+mn-cs"/>
              </a:rPr>
              <a:t>》</a:t>
            </a:r>
            <a:r>
              <a:rPr lang="zh-CN" altLang="en-US" sz="1200" b="0" i="0" kern="1200" dirty="0" smtClean="0">
                <a:solidFill>
                  <a:schemeClr val="tx1"/>
                </a:solidFill>
                <a:latin typeface="+mn-lt"/>
                <a:ea typeface="+mn-ea"/>
                <a:cs typeface="+mn-cs"/>
              </a:rPr>
              <a:t>中指出：“凡战者，以正合，以奇胜。故善出奇者，无穷如天地，不竭如江河。”所谓“出奇”，就是“思维超常”和“构思独特”创新贵在独特，创新也需要独特。在创新活动中，关于创新对象的构构是否独特，可以从以下几个方面来考察：</a:t>
            </a:r>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创新构思的新颖性；</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创新构思的开创性；</a:t>
            </a:r>
            <a:r>
              <a:rPr lang="en-US" altLang="zh-CN" sz="1200" b="0" i="0" kern="1200" dirty="0" smtClean="0">
                <a:solidFill>
                  <a:schemeClr val="tx1"/>
                </a:solidFill>
                <a:latin typeface="+mn-lt"/>
                <a:ea typeface="+mn-ea"/>
                <a:cs typeface="+mn-cs"/>
              </a:rPr>
              <a:t>3.</a:t>
            </a:r>
            <a:r>
              <a:rPr lang="zh-CN" altLang="en-US" sz="1200" b="0" i="0" kern="1200" dirty="0" smtClean="0">
                <a:solidFill>
                  <a:schemeClr val="tx1"/>
                </a:solidFill>
                <a:latin typeface="+mn-lt"/>
                <a:ea typeface="+mn-ea"/>
                <a:cs typeface="+mn-cs"/>
              </a:rPr>
              <a:t>创新构思的特色性。</a:t>
            </a:r>
            <a:br>
              <a:rPr lang="zh-CN" altLang="en-US" dirty="0" smtClean="0"/>
            </a:br>
            <a:r>
              <a:rPr lang="zh-CN" altLang="en-US" sz="1200" b="0" i="0" kern="1200" dirty="0" smtClean="0">
                <a:solidFill>
                  <a:schemeClr val="tx1"/>
                </a:solidFill>
                <a:latin typeface="+mn-lt"/>
                <a:ea typeface="+mn-ea"/>
                <a:cs typeface="+mn-cs"/>
              </a:rPr>
              <a:t>　　</a:t>
            </a:r>
            <a:r>
              <a:rPr lang="en-US" altLang="zh-CN" sz="1200" b="0" i="0" kern="1200" dirty="0" smtClean="0">
                <a:solidFill>
                  <a:schemeClr val="tx1"/>
                </a:solidFill>
                <a:latin typeface="+mn-lt"/>
                <a:ea typeface="+mn-ea"/>
                <a:cs typeface="+mn-cs"/>
              </a:rPr>
              <a:t>6.</a:t>
            </a:r>
            <a:r>
              <a:rPr lang="zh-CN" altLang="en-US" sz="1200" b="0" i="0" kern="1200" dirty="0" smtClean="0">
                <a:solidFill>
                  <a:schemeClr val="tx1"/>
                </a:solidFill>
                <a:latin typeface="+mn-lt"/>
                <a:ea typeface="+mn-ea"/>
                <a:cs typeface="+mn-cs"/>
              </a:rPr>
              <a:t>不轻易否定，不简单比较原则</a:t>
            </a:r>
            <a:br>
              <a:rPr lang="zh-CN" altLang="en-US" dirty="0" smtClean="0"/>
            </a:br>
            <a:r>
              <a:rPr lang="zh-CN" altLang="en-US" sz="1200" b="0" i="0" kern="1200" dirty="0" smtClean="0">
                <a:solidFill>
                  <a:schemeClr val="tx1"/>
                </a:solidFill>
                <a:latin typeface="+mn-lt"/>
                <a:ea typeface="+mn-ea"/>
                <a:cs typeface="+mn-cs"/>
              </a:rPr>
              <a:t>　　不轻易否定，不简单比较原则是指在分析评判各种产品创新方案时应注意避免轻易否定的倾向。在飞机发明之前，科学界曾从“理论”上进行了否定的论证：过去也曾有权威人士断言，无线电波不可能沿着地球曲面传播，天法成为通信手段。显然，这些结论都是错误的，这些不恰当的否定之所以出现是由于人们运用了错误的“理论”，而更多的不应该出现的错误否定，则是由于人们的主观武断，给某项发明规定了若干用常规思维分析证明无法达到的技术细节的结果。</a:t>
            </a:r>
            <a:br>
              <a:rPr lang="zh-CN" altLang="en-US" dirty="0" smtClean="0"/>
            </a:br>
            <a:r>
              <a:rPr lang="zh-CN" altLang="en-US" sz="1200" b="0" i="0" kern="1200" dirty="0" smtClean="0">
                <a:solidFill>
                  <a:schemeClr val="tx1"/>
                </a:solidFill>
                <a:latin typeface="+mn-lt"/>
                <a:ea typeface="+mn-ea"/>
                <a:cs typeface="+mn-cs"/>
              </a:rPr>
              <a:t>　　在避免轻易否定倾向的同时，还要注意不要随意在两个事物之间进行简单比较。不同的创新，包括非常相近的创新，原则上不能以简单的方式比较其优势。不同创新不能简单比较的原则，带来了相关技术在市场上的优势互补，形成了共存共荣的局面。创新的广泛性和普遍性都源于创新具有的相融性。如市场上常见的钢笔、铅笔就互不排斥，即使都是铅笔，也有普通木质的铅笔和金属或塑料桿的自动铅笔之分，它们之间也不存在排斥的问题。</a:t>
            </a:r>
            <a:br>
              <a:rPr lang="zh-CN" altLang="en-US" dirty="0" smtClean="0"/>
            </a:br>
            <a:r>
              <a:rPr lang="zh-CN" altLang="en-US" sz="1200" b="0" i="0" kern="1200" dirty="0" smtClean="0">
                <a:solidFill>
                  <a:schemeClr val="tx1"/>
                </a:solidFill>
                <a:latin typeface="+mn-lt"/>
                <a:ea typeface="+mn-ea"/>
                <a:cs typeface="+mn-cs"/>
              </a:rPr>
              <a:t>以上是在创新活动中要注意并需切实遵循的创新原理和创新原则，这些均是根据千百年来人类创新活动成功的经验和失败的教训提炼出来的，是创新智慧和方法的结晶。它体现了创新的规律和性质，按创新原理和原则去创新并非束缚你的思维，而是把创新活动纳入安全可靠、快速运行的大道上来。</a:t>
            </a:r>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fontScale="70000" lnSpcReduction="20000"/>
          </a:bodyPr>
          <a:lstStyle/>
          <a:p>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准备期</a:t>
            </a:r>
            <a:br>
              <a:rPr lang="zh-CN" altLang="en-US" dirty="0" smtClean="0"/>
            </a:br>
            <a:r>
              <a:rPr lang="zh-CN" altLang="en-US" sz="1200" b="0" i="0" kern="1200" dirty="0" smtClean="0">
                <a:solidFill>
                  <a:schemeClr val="tx1"/>
                </a:solidFill>
                <a:latin typeface="+mn-lt"/>
                <a:ea typeface="+mn-ea"/>
                <a:cs typeface="+mn-cs"/>
              </a:rPr>
              <a:t>　　准备期是准备和提出问题阶段。一切创新是从发现问题、提出问题开始的。问题的本质是现有状况与理想状况的差距。爱因斯坦认为：“形成问题通常比解决问题还要重要，因为解决问题不过牵涉到数学上的或实验上的技能而已，然而明确问题并非易事，需要有创新性的想象力。”他还认为对问题的感受性是人的重要的资质，准备还可分为下列</a:t>
            </a:r>
            <a:r>
              <a:rPr lang="en-US" altLang="zh-CN" sz="1200" b="0" i="0" kern="1200" dirty="0" smtClean="0">
                <a:solidFill>
                  <a:schemeClr val="tx1"/>
                </a:solidFill>
                <a:latin typeface="+mn-lt"/>
                <a:ea typeface="+mn-ea"/>
                <a:cs typeface="+mn-cs"/>
              </a:rPr>
              <a:t>3</a:t>
            </a:r>
            <a:r>
              <a:rPr lang="zh-CN" altLang="en-US" sz="1200" b="0" i="0" kern="1200" dirty="0" smtClean="0">
                <a:solidFill>
                  <a:schemeClr val="tx1"/>
                </a:solidFill>
                <a:latin typeface="+mn-lt"/>
                <a:ea typeface="+mn-ea"/>
                <a:cs typeface="+mn-cs"/>
              </a:rPr>
              <a:t>步：（</a:t>
            </a:r>
            <a:r>
              <a:rPr lang="en-US" altLang="zh-CN" sz="1200" b="0" i="0" kern="1200" dirty="0" smtClean="0">
                <a:solidFill>
                  <a:schemeClr val="tx1"/>
                </a:solidFill>
                <a:latin typeface="+mn-lt"/>
                <a:ea typeface="+mn-ea"/>
                <a:cs typeface="+mn-cs"/>
              </a:rPr>
              <a:t>1</a:t>
            </a:r>
            <a:r>
              <a:rPr lang="zh-CN" altLang="en-US" sz="1200" b="0" i="0" kern="1200" dirty="0" smtClean="0">
                <a:solidFill>
                  <a:schemeClr val="tx1"/>
                </a:solidFill>
                <a:latin typeface="+mn-lt"/>
                <a:ea typeface="+mn-ea"/>
                <a:cs typeface="+mn-cs"/>
              </a:rPr>
              <a:t>）对知识和经验进行积累和整理；（</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）搜集必要的事实和资料；（</a:t>
            </a:r>
            <a:r>
              <a:rPr lang="en-US" altLang="zh-CN" sz="1200" b="0" i="0" kern="1200" dirty="0" smtClean="0">
                <a:solidFill>
                  <a:schemeClr val="tx1"/>
                </a:solidFill>
                <a:latin typeface="+mn-lt"/>
                <a:ea typeface="+mn-ea"/>
                <a:cs typeface="+mn-cs"/>
              </a:rPr>
              <a:t>3</a:t>
            </a:r>
            <a:r>
              <a:rPr lang="zh-CN" altLang="en-US" sz="1200" b="0" i="0" kern="1200" dirty="0" smtClean="0">
                <a:solidFill>
                  <a:schemeClr val="tx1"/>
                </a:solidFill>
                <a:latin typeface="+mn-lt"/>
                <a:ea typeface="+mn-ea"/>
                <a:cs typeface="+mn-cs"/>
              </a:rPr>
              <a:t>）了解自己提出问题的社会价值，能满足社会的何种需要及价值前景。</a:t>
            </a:r>
            <a:br>
              <a:rPr lang="zh-CN" altLang="en-US" dirty="0" smtClean="0"/>
            </a:br>
            <a:r>
              <a:rPr lang="zh-CN" altLang="en-US" sz="1200" b="0" i="0" kern="1200" dirty="0" smtClean="0">
                <a:solidFill>
                  <a:schemeClr val="tx1"/>
                </a:solidFill>
                <a:latin typeface="+mn-lt"/>
                <a:ea typeface="+mn-ea"/>
                <a:cs typeface="+mn-cs"/>
              </a:rPr>
              <a:t>　　</a:t>
            </a:r>
            <a:r>
              <a:rPr lang="en-US" altLang="zh-CN" sz="1200" b="0" i="0" kern="1200" dirty="0" smtClean="0">
                <a:solidFill>
                  <a:schemeClr val="tx1"/>
                </a:solidFill>
                <a:latin typeface="+mn-lt"/>
                <a:ea typeface="+mn-ea"/>
                <a:cs typeface="+mn-cs"/>
              </a:rPr>
              <a:t>2.</a:t>
            </a:r>
            <a:r>
              <a:rPr lang="zh-CN" altLang="en-US" sz="1200" b="0" i="0" kern="1200" dirty="0" smtClean="0">
                <a:solidFill>
                  <a:schemeClr val="tx1"/>
                </a:solidFill>
                <a:latin typeface="+mn-lt"/>
                <a:ea typeface="+mn-ea"/>
                <a:cs typeface="+mn-cs"/>
              </a:rPr>
              <a:t>酝酿期</a:t>
            </a:r>
            <a:br>
              <a:rPr lang="zh-CN" altLang="en-US" dirty="0" smtClean="0"/>
            </a:br>
            <a:r>
              <a:rPr lang="zh-CN" altLang="en-US" sz="1200" b="0" i="0" kern="1200" dirty="0" smtClean="0">
                <a:solidFill>
                  <a:schemeClr val="tx1"/>
                </a:solidFill>
                <a:latin typeface="+mn-lt"/>
                <a:ea typeface="+mn-ea"/>
                <a:cs typeface="+mn-cs"/>
              </a:rPr>
              <a:t>　　酝酿期也称沉思和多方思维发散阶段。在酝酿期要对收集的资料、信息进行加工处理，探索解决问题的关键，因此常常需要耗费很长时间，花费巨大精力，是大脑高强度活动时期。这一时期，要从各个方面，如前面讲到的纵横、正反等等去进行思维发散，让各种设想在头脑中反复组合、交叉、撞击、渗透，按照新的方式进行加工。加工时应主动地使用创造方法，不断选择，力求形成新的创意。著名科学家彭加勒认为：“任何科学的创造都发端于选择。”这里的选择，就是充分地思索，让各方面的问题都充分地暴露出来，从而把思维过程中那些不必要的部分舍弃。创新思维的酝酿期，特别强调有意识的选择，富有创造性的人期就注意选择，所以，彭加勒还说：“所谓发明，实际上就是鉴别，简单说来，也就是选择。”</a:t>
            </a:r>
            <a:br>
              <a:rPr lang="zh-CN" altLang="en-US" dirty="0" smtClean="0"/>
            </a:br>
            <a:r>
              <a:rPr lang="zh-CN" altLang="en-US" sz="1200" b="0" i="0" kern="1200" dirty="0" smtClean="0">
                <a:solidFill>
                  <a:schemeClr val="tx1"/>
                </a:solidFill>
                <a:latin typeface="+mn-lt"/>
                <a:ea typeface="+mn-ea"/>
                <a:cs typeface="+mn-cs"/>
              </a:rPr>
              <a:t>　　为使酝酿过程更加深刻和广泛，还应注意把思考的范围从熟悉的领域，扩大到表面上看起来没有什么联系的其他专业领域，特别是常被自己忽视的领域。这样，既有利于冲破传统思维方式和“权威”的束缚，打破成见，独辟蹊径，又有利于获得多方面的信息，利用多学科知识“交叉”优势，在一个更高层次上把握创新活动的全局，寻找创新的突破口。有时也可把思考的问题暂时搁置一下，让习惯性思维被有意识地切断，以便产生新思维；再有，灵感思维的诱发规律告诉我们，大脑长时间兴奋后有意松弛，有利于灵感的闪现。酝酿期的思维强度大，困难重重，常常百思不得其解，屡试难以成功；“山重水复疑无路”却又欲罢不能。此时良好的意志品质和进取性性格就显得格外重要。因为这是酝酿期取得进展直至突破的心理保证。创造性思维的酝酿期通常是漫长的和艰巨的，也很有可能归于失败。但唯有坚持下去，方法对头，才是充满希望的。</a:t>
            </a:r>
            <a:br>
              <a:rPr lang="zh-CN" altLang="en-US" dirty="0" smtClean="0"/>
            </a:br>
            <a:r>
              <a:rPr lang="zh-CN" altLang="en-US" sz="1200" b="0" i="0" kern="1200" dirty="0" smtClean="0">
                <a:solidFill>
                  <a:schemeClr val="tx1"/>
                </a:solidFill>
                <a:latin typeface="+mn-lt"/>
                <a:ea typeface="+mn-ea"/>
                <a:cs typeface="+mn-cs"/>
              </a:rPr>
              <a:t>　　</a:t>
            </a:r>
            <a:r>
              <a:rPr lang="en-US" altLang="zh-CN" sz="1200" b="0" i="0" kern="1200" dirty="0" smtClean="0">
                <a:solidFill>
                  <a:schemeClr val="tx1"/>
                </a:solidFill>
                <a:latin typeface="+mn-lt"/>
                <a:ea typeface="+mn-ea"/>
                <a:cs typeface="+mn-cs"/>
              </a:rPr>
              <a:t>3.</a:t>
            </a:r>
            <a:r>
              <a:rPr lang="zh-CN" altLang="en-US" sz="1200" b="0" i="0" kern="1200" dirty="0" smtClean="0">
                <a:solidFill>
                  <a:schemeClr val="tx1"/>
                </a:solidFill>
                <a:latin typeface="+mn-lt"/>
                <a:ea typeface="+mn-ea"/>
                <a:cs typeface="+mn-cs"/>
              </a:rPr>
              <a:t>明朗期</a:t>
            </a:r>
            <a:br>
              <a:rPr lang="zh-CN" altLang="en-US" dirty="0" smtClean="0"/>
            </a:br>
            <a:r>
              <a:rPr lang="zh-CN" altLang="en-US" sz="1200" b="0" i="0" kern="1200" dirty="0" smtClean="0">
                <a:solidFill>
                  <a:schemeClr val="tx1"/>
                </a:solidFill>
                <a:latin typeface="+mn-lt"/>
                <a:ea typeface="+mn-ea"/>
                <a:cs typeface="+mn-cs"/>
              </a:rPr>
              <a:t>　　明朗期即顿悟或突破期，寻找到了解决办法。明朗期很短促。很突然，呈猛烈爆发状态。久盼的创造性突造突破在瞬间实现，人们通常所说的“脱颖而出”、“豁然开朗”、“千里寻它千百度，蓦然回首，那人却在灯火阑珊处”等都是描述这种状态的。如果说：“踏破铁鞋无觅处”描绘的是酝酿期的话，“得来全不费功夫”则是明朗期的形象刻画。在明朗期灵感思维往往起决定作用。</a:t>
            </a:r>
            <a:br>
              <a:rPr lang="zh-CN" altLang="en-US" dirty="0" smtClean="0"/>
            </a:br>
            <a:r>
              <a:rPr lang="zh-CN" altLang="en-US" sz="1200" b="0" i="0" kern="1200" dirty="0" smtClean="0">
                <a:solidFill>
                  <a:schemeClr val="tx1"/>
                </a:solidFill>
                <a:latin typeface="+mn-lt"/>
                <a:ea typeface="+mn-ea"/>
                <a:cs typeface="+mn-cs"/>
              </a:rPr>
              <a:t>　　这一阶段的心理状态是高度兴奋甚至感到惊愕，像阿基米德那样，因在入浴时获得灵感而裸身狂奔，欣喜呼喊：“我发现了！我发现了！”虽不多见，但完全可以理解。</a:t>
            </a:r>
            <a:br>
              <a:rPr lang="zh-CN" altLang="en-US" dirty="0" smtClean="0"/>
            </a:br>
            <a:r>
              <a:rPr lang="zh-CN" altLang="en-US" sz="1200" b="0" i="0" kern="1200" dirty="0" smtClean="0">
                <a:solidFill>
                  <a:schemeClr val="tx1"/>
                </a:solidFill>
                <a:latin typeface="+mn-lt"/>
                <a:ea typeface="+mn-ea"/>
                <a:cs typeface="+mn-cs"/>
              </a:rPr>
              <a:t>　　</a:t>
            </a:r>
            <a:r>
              <a:rPr lang="en-US" altLang="zh-CN" sz="1200" b="0" i="0" kern="1200" dirty="0" smtClean="0">
                <a:solidFill>
                  <a:schemeClr val="tx1"/>
                </a:solidFill>
                <a:latin typeface="+mn-lt"/>
                <a:ea typeface="+mn-ea"/>
                <a:cs typeface="+mn-cs"/>
              </a:rPr>
              <a:t>4.</a:t>
            </a:r>
            <a:r>
              <a:rPr lang="zh-CN" altLang="en-US" sz="1200" b="0" i="0" kern="1200" dirty="0" smtClean="0">
                <a:solidFill>
                  <a:schemeClr val="tx1"/>
                </a:solidFill>
                <a:latin typeface="+mn-lt"/>
                <a:ea typeface="+mn-ea"/>
                <a:cs typeface="+mn-cs"/>
              </a:rPr>
              <a:t>验证期</a:t>
            </a:r>
            <a:br>
              <a:rPr lang="zh-CN" altLang="en-US" dirty="0" smtClean="0"/>
            </a:br>
            <a:r>
              <a:rPr lang="zh-CN" altLang="en-US" sz="1200" b="0" i="0" kern="1200" dirty="0" smtClean="0">
                <a:solidFill>
                  <a:schemeClr val="tx1"/>
                </a:solidFill>
                <a:latin typeface="+mn-lt"/>
                <a:ea typeface="+mn-ea"/>
                <a:cs typeface="+mn-cs"/>
              </a:rPr>
              <a:t>　　验证期是评价阶段，是完善和充分论证阶段。突然获得突破，飞跃出现在瞬间，结果难免稚嫩、粗糙甚至存在若干缺陷。验证期是把明朗期获得的结果加以整理、完善和论证，并且进一步得到充实。创新思维所取得的突破，假如不经过这个阶段，创新成果就不可能真正取得。论证一是理论上验证，二是放到实践中检验。</a:t>
            </a:r>
            <a:br>
              <a:rPr lang="zh-CN" altLang="en-US" dirty="0" smtClean="0"/>
            </a:br>
            <a:r>
              <a:rPr lang="zh-CN" altLang="en-US" sz="1200" b="0" i="0" kern="1200" dirty="0" smtClean="0">
                <a:solidFill>
                  <a:schemeClr val="tx1"/>
                </a:solidFill>
                <a:latin typeface="+mn-lt"/>
                <a:ea typeface="+mn-ea"/>
                <a:cs typeface="+mn-cs"/>
              </a:rPr>
              <a:t>　　验证期的心理状态较平静，但需耐心、周密、慎重，不急于求成和不急功近利是很关键的。</a:t>
            </a:r>
            <a:br>
              <a:rPr lang="zh-CN" altLang="en-US" dirty="0" smtClean="0"/>
            </a:br>
            <a:r>
              <a:rPr lang="zh-CN" altLang="en-US" sz="1200" b="0" i="0" kern="1200" dirty="0" smtClean="0">
                <a:solidFill>
                  <a:schemeClr val="tx1"/>
                </a:solidFill>
                <a:latin typeface="+mn-lt"/>
                <a:ea typeface="+mn-ea"/>
                <a:cs typeface="+mn-cs"/>
              </a:rPr>
              <a:t>何道谊将人的创新活动分解为四个基本的思想行动历程：第一历程在于“想新的”精神观念和思想意识，即追求更好，希望并相信能够创造出新的更好的；第二历程在于“想新的”思考探索活动，即创造思考；第三历程在于从思考到行动，按想到的新主意做实验，采取行动探索新的，直至创新成模；第四历程在于尝试新的，对创新形成的模本进行试验性应用和改进；应用成功之后自然就是创新模本的重复推广。前两历程是一类，即想新的；后两历程是一类，即做新的；知行合一，第二历程和第三历程通常结合在一起，形成思考和实验探索的连接循环，同样思考和应用试验也结合在一起。</a:t>
            </a:r>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kern="1200" dirty="0" smtClean="0">
                <a:solidFill>
                  <a:schemeClr val="tx1"/>
                </a:solidFill>
                <a:latin typeface="+mn-lt"/>
                <a:ea typeface="+mn-ea"/>
                <a:cs typeface="+mn-cs"/>
              </a:rPr>
              <a:t>该应用的评估量表模型包含了创新意识、创新思维、创造能力、创新方法、职场创新、创新实务等维度展开，涵盖了创造创新素质能力的各个方面，量表模型中，每个维度都包含数十个细致的评估项目，评估项目大都以主观测试为主，受测者通过短时间本能回答，评估结果将能很好的体现出每位受测者的综合创新素质能力情况。</a:t>
            </a: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90488" y="744538"/>
            <a:ext cx="6616700" cy="3722687"/>
          </a:xfrm>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defRPr/>
            </a:pPr>
            <a:r>
              <a:rPr lang="zh-CN" altLang="en-US" sz="1200" kern="1200" dirty="0" smtClean="0">
                <a:solidFill>
                  <a:schemeClr val="tx1"/>
                </a:solidFill>
                <a:latin typeface="+mn-lt"/>
                <a:ea typeface="+mn-ea"/>
                <a:cs typeface="+mn-cs"/>
              </a:rPr>
              <a:t>该应用的评估量表模型包含了创新意识、创新思维、创造能力、创新方法、职场创新、创新实务等维度展开，涵盖了创造创新素质能力的各个方面，量表模型中，每个维度都包含数十个细致的评估项目，评估项目大都以主观测试为主，受测者通过短时间本能回答，评估结果将能很好的体现出每位受测者的综合创新素质能力情况。</a:t>
            </a:r>
            <a:endParaRPr lang="zh-CN" altLang="en-US" sz="1200" kern="1200" dirty="0" smtClean="0">
              <a:solidFill>
                <a:schemeClr val="tx1"/>
              </a:solidFill>
              <a:latin typeface="+mn-lt"/>
              <a:ea typeface="+mn-ea"/>
              <a:cs typeface="+mn-cs"/>
            </a:endParaRPr>
          </a:p>
          <a:p>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dirty="0" smtClean="0"/>
              <a:t>课时安排：实验介绍</a:t>
            </a:r>
            <a:r>
              <a:rPr lang="en-US" altLang="zh-CN" dirty="0" smtClean="0"/>
              <a:t>5</a:t>
            </a:r>
            <a:r>
              <a:rPr lang="zh-CN" altLang="en-US" dirty="0" smtClean="0"/>
              <a:t>分钟、实验准备</a:t>
            </a:r>
            <a:r>
              <a:rPr lang="en-US" altLang="zh-CN" dirty="0" smtClean="0"/>
              <a:t>5</a:t>
            </a:r>
            <a:r>
              <a:rPr lang="zh-CN" altLang="en-US" dirty="0" smtClean="0"/>
              <a:t>分钟、课程知识</a:t>
            </a:r>
            <a:r>
              <a:rPr lang="en-US" altLang="zh-CN" dirty="0" smtClean="0"/>
              <a:t>20</a:t>
            </a:r>
            <a:r>
              <a:rPr lang="zh-CN" altLang="en-US" dirty="0" smtClean="0"/>
              <a:t>分钟、实验控制</a:t>
            </a:r>
            <a:r>
              <a:rPr lang="en-US" altLang="zh-CN" dirty="0" smtClean="0"/>
              <a:t>45</a:t>
            </a:r>
            <a:r>
              <a:rPr lang="zh-CN" altLang="en-US" dirty="0" smtClean="0"/>
              <a:t>分钟、教学解析</a:t>
            </a:r>
            <a:r>
              <a:rPr lang="en-US" altLang="zh-CN" dirty="0" smtClean="0"/>
              <a:t>15</a:t>
            </a:r>
            <a:r>
              <a:rPr lang="zh-CN" altLang="en-US" dirty="0" smtClean="0"/>
              <a:t>分钟、学生互动</a:t>
            </a:r>
            <a:r>
              <a:rPr lang="en-US" altLang="zh-CN" dirty="0" smtClean="0"/>
              <a:t>10</a:t>
            </a:r>
            <a:r>
              <a:rPr lang="zh-CN" altLang="en-US" dirty="0" smtClean="0"/>
              <a:t>分钟</a:t>
            </a:r>
            <a:endParaRPr lang="zh-CN" altLang="en-US" dirty="0"/>
          </a:p>
        </p:txBody>
      </p:sp>
      <p:sp>
        <p:nvSpPr>
          <p:cNvPr id="4" name="灯片编号占位符 3"/>
          <p:cNvSpPr>
            <a:spLocks noGrp="1"/>
          </p:cNvSpPr>
          <p:nvPr>
            <p:ph type="sldNum" sz="quarter" idx="10"/>
          </p:nvPr>
        </p:nvSpPr>
        <p:spPr/>
        <p:txBody>
          <a:bodyPr/>
          <a:lstStyle/>
          <a:p>
            <a:fld id="{5CA06FCB-4664-4816-9B1D-3C88D35FE476}"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标题幻灯片">
    <p:spTree>
      <p:nvGrpSpPr>
        <p:cNvPr id="1" name=""/>
        <p:cNvGrpSpPr/>
        <p:nvPr/>
      </p:nvGrpSpPr>
      <p:grpSpPr>
        <a:xfrm>
          <a:off x="0" y="0"/>
          <a:ext cx="0" cy="0"/>
          <a:chOff x="0" y="0"/>
          <a:chExt cx="0" cy="0"/>
        </a:xfrm>
      </p:grpSpPr>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dirty="0" smtClean="0"/>
              <a:t>单击此处编辑母版标题样式</a:t>
            </a:r>
            <a:endParaRPr lang="zh-CN" altLang="en-US" dirty="0"/>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cSld name="2_标题幻灯片">
    <p:spTree>
      <p:nvGrpSpPr>
        <p:cNvPr id="1" name=""/>
        <p:cNvGrpSpPr/>
        <p:nvPr/>
      </p:nvGrpSpPr>
      <p:grpSpPr>
        <a:xfrm>
          <a:off x="0" y="0"/>
          <a:ext cx="0" cy="0"/>
          <a:chOff x="0" y="0"/>
          <a:chExt cx="0" cy="0"/>
        </a:xfrm>
      </p:grpSpPr>
      <p:pic>
        <p:nvPicPr>
          <p:cNvPr id="8" name="图片 23"/>
          <p:cNvPicPr>
            <a:picLocks noChangeAspect="1"/>
          </p:cNvPicPr>
          <p:nvPr/>
        </p:nvPicPr>
        <p:blipFill rotWithShape="1">
          <a:blip r:embed="rId2" cstate="print"/>
          <a:srcRect l="251" t="4097" r="354"/>
          <a:stretch>
            <a:fillRect/>
          </a:stretch>
        </p:blipFill>
        <p:spPr bwMode="auto">
          <a:xfrm>
            <a:off x="-12697" y="838202"/>
            <a:ext cx="12204700" cy="6030312"/>
          </a:xfrm>
          <a:prstGeom prst="rect">
            <a:avLst/>
          </a:prstGeom>
          <a:noFill/>
          <a:ln w="9525">
            <a:noFill/>
            <a:miter lim="800000"/>
            <a:headEnd/>
            <a:tailEnd/>
          </a:ln>
        </p:spPr>
      </p:pic>
      <p:sp>
        <p:nvSpPr>
          <p:cNvPr id="9" name="矩形 8"/>
          <p:cNvSpPr/>
          <p:nvPr/>
        </p:nvSpPr>
        <p:spPr>
          <a:xfrm>
            <a:off x="1" y="0"/>
            <a:ext cx="12192000" cy="869950"/>
          </a:xfrm>
          <a:prstGeom prst="rect">
            <a:avLst/>
          </a:prstGeom>
          <a:solidFill>
            <a:schemeClr val="tx2">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1323" tIns="35662" rIns="71323" bIns="35662" anchor="ctr"/>
          <a:lstStyle/>
          <a:p>
            <a:pPr algn="ctr">
              <a:lnSpc>
                <a:spcPct val="150000"/>
              </a:lnSpc>
              <a:spcBef>
                <a:spcPts val="0"/>
              </a:spcBef>
              <a:spcAft>
                <a:spcPts val="0"/>
              </a:spcAft>
              <a:defRPr/>
            </a:pPr>
            <a:endParaRPr lang="zh-CN" altLang="en-US" sz="1900"/>
          </a:p>
        </p:txBody>
      </p:sp>
      <p:grpSp>
        <p:nvGrpSpPr>
          <p:cNvPr id="2" name="组合 7"/>
          <p:cNvGrpSpPr/>
          <p:nvPr/>
        </p:nvGrpSpPr>
        <p:grpSpPr bwMode="auto">
          <a:xfrm>
            <a:off x="1195919" y="771528"/>
            <a:ext cx="1631949" cy="1236664"/>
            <a:chOff x="1541925" y="466165"/>
            <a:chExt cx="1165412" cy="1237128"/>
          </a:xfrm>
          <a:solidFill>
            <a:schemeClr val="tx2">
              <a:lumMod val="60000"/>
              <a:lumOff val="40000"/>
            </a:schemeClr>
          </a:solidFill>
        </p:grpSpPr>
        <p:sp>
          <p:nvSpPr>
            <p:cNvPr id="11" name="矩形 10"/>
            <p:cNvSpPr/>
            <p:nvPr/>
          </p:nvSpPr>
          <p:spPr>
            <a:xfrm>
              <a:off x="1541925" y="466165"/>
              <a:ext cx="1165412" cy="71782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spcBef>
                  <a:spcPts val="0"/>
                </a:spcBef>
                <a:spcAft>
                  <a:spcPts val="0"/>
                </a:spcAft>
                <a:defRPr/>
              </a:pPr>
              <a:endParaRPr lang="zh-CN" altLang="en-US" sz="1900"/>
            </a:p>
          </p:txBody>
        </p:sp>
        <p:sp>
          <p:nvSpPr>
            <p:cNvPr id="12" name="等腰三角形 11"/>
            <p:cNvSpPr/>
            <p:nvPr/>
          </p:nvSpPr>
          <p:spPr>
            <a:xfrm rot="10800000">
              <a:off x="1541925" y="1183985"/>
              <a:ext cx="1165412" cy="519308"/>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spcBef>
                  <a:spcPts val="0"/>
                </a:spcBef>
                <a:spcAft>
                  <a:spcPts val="0"/>
                </a:spcAft>
                <a:defRPr/>
              </a:pPr>
              <a:endParaRPr lang="zh-CN" altLang="en-US" sz="1900"/>
            </a:p>
          </p:txBody>
        </p:sp>
      </p:grpSp>
      <p:grpSp>
        <p:nvGrpSpPr>
          <p:cNvPr id="10" name="组合 20"/>
          <p:cNvGrpSpPr/>
          <p:nvPr/>
        </p:nvGrpSpPr>
        <p:grpSpPr bwMode="auto">
          <a:xfrm>
            <a:off x="1731433" y="623473"/>
            <a:ext cx="552451" cy="554400"/>
            <a:chOff x="1748114" y="358590"/>
            <a:chExt cx="708215" cy="708215"/>
          </a:xfrm>
        </p:grpSpPr>
        <p:sp>
          <p:nvSpPr>
            <p:cNvPr id="14" name="椭圆 13"/>
            <p:cNvSpPr/>
            <p:nvPr/>
          </p:nvSpPr>
          <p:spPr>
            <a:xfrm>
              <a:off x="1748114" y="358590"/>
              <a:ext cx="708215" cy="708215"/>
            </a:xfrm>
            <a:prstGeom prst="ellipse">
              <a:avLst/>
            </a:prstGeom>
            <a:no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lnSpc>
                  <a:spcPct val="150000"/>
                </a:lnSpc>
                <a:spcBef>
                  <a:spcPts val="0"/>
                </a:spcBef>
                <a:spcAft>
                  <a:spcPts val="0"/>
                </a:spcAft>
                <a:defRPr/>
              </a:pPr>
              <a:endParaRPr lang="zh-CN" altLang="en-US" sz="1900"/>
            </a:p>
          </p:txBody>
        </p:sp>
        <p:grpSp>
          <p:nvGrpSpPr>
            <p:cNvPr id="13" name="组合 19"/>
            <p:cNvGrpSpPr/>
            <p:nvPr/>
          </p:nvGrpSpPr>
          <p:grpSpPr bwMode="auto">
            <a:xfrm>
              <a:off x="2088740" y="502024"/>
              <a:ext cx="98647" cy="380070"/>
              <a:chOff x="2124631" y="466165"/>
              <a:chExt cx="233081" cy="717175"/>
            </a:xfrm>
          </p:grpSpPr>
          <p:cxnSp>
            <p:nvCxnSpPr>
              <p:cNvPr id="16" name="直接连接符 15"/>
              <p:cNvCxnSpPr/>
              <p:nvPr/>
            </p:nvCxnSpPr>
            <p:spPr>
              <a:xfrm>
                <a:off x="2127632" y="468433"/>
                <a:ext cx="0" cy="48467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a:off x="2127632" y="953103"/>
                <a:ext cx="230807" cy="230569"/>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grpSp>
      </p:grpSp>
      <p:sp>
        <p:nvSpPr>
          <p:cNvPr id="19" name="文本框 21"/>
          <p:cNvSpPr txBox="1">
            <a:spLocks noChangeArrowheads="1"/>
          </p:cNvSpPr>
          <p:nvPr userDrawn="1"/>
        </p:nvSpPr>
        <p:spPr bwMode="auto">
          <a:xfrm>
            <a:off x="1635589" y="1141944"/>
            <a:ext cx="860011" cy="486236"/>
          </a:xfrm>
          <a:prstGeom prst="rect">
            <a:avLst/>
          </a:prstGeom>
          <a:noFill/>
          <a:ln w="9525">
            <a:noFill/>
            <a:miter lim="800000"/>
          </a:ln>
        </p:spPr>
        <p:txBody>
          <a:bodyPr wrap="square" lIns="71323" tIns="35662" rIns="71323" bIns="35662">
            <a:spAutoFit/>
          </a:bodyPr>
          <a:lstStyle/>
          <a:p>
            <a:pPr>
              <a:lnSpc>
                <a:spcPct val="150000"/>
              </a:lnSpc>
            </a:pPr>
            <a:r>
              <a:rPr lang="en-US" altLang="zh-CN" sz="1900" b="1" dirty="0" smtClean="0">
                <a:solidFill>
                  <a:schemeClr val="bg1"/>
                </a:solidFill>
                <a:latin typeface="微软雅黑" panose="020B0503020204020204" pitchFamily="34" charset="-122"/>
                <a:ea typeface="微软雅黑" panose="020B0503020204020204" pitchFamily="34" charset="-122"/>
              </a:rPr>
              <a:t>M2-4</a:t>
            </a:r>
            <a:endParaRPr lang="zh-CN" altLang="en-US" sz="1900" b="1" dirty="0">
              <a:solidFill>
                <a:schemeClr val="bg1"/>
              </a:solidFill>
              <a:latin typeface="微软雅黑" panose="020B0503020204020204" pitchFamily="34" charset="-122"/>
              <a:ea typeface="微软雅黑" panose="020B0503020204020204" pitchFamily="34" charset="-122"/>
            </a:endParaRPr>
          </a:p>
        </p:txBody>
      </p:sp>
      <p:sp>
        <p:nvSpPr>
          <p:cNvPr id="4" name="KSO_FD"/>
          <p:cNvSpPr>
            <a:spLocks noGrp="1"/>
          </p:cNvSpPr>
          <p:nvPr>
            <p:ph type="dt" sz="half" idx="10"/>
          </p:nvPr>
        </p:nvSpPr>
        <p:spPr>
          <a:xfrm>
            <a:off x="838200" y="6356357"/>
            <a:ext cx="2743200" cy="365125"/>
          </a:xfrm>
          <a:prstGeom prst="rect">
            <a:avLst/>
          </a:prstGeom>
        </p:spPr>
        <p:txBody>
          <a:bodyPr/>
          <a:lstStyle/>
          <a:p>
            <a:fld id="{530820CF-B880-4189-942D-D702A7CBA730}" type="datetimeFigureOut">
              <a:rPr lang="zh-CN" altLang="en-US" smtClean="0"/>
            </a:fld>
            <a:endParaRPr lang="zh-CN" altLang="en-US"/>
          </a:p>
        </p:txBody>
      </p:sp>
      <p:sp>
        <p:nvSpPr>
          <p:cNvPr id="5" name="KSO_FT"/>
          <p:cNvSpPr>
            <a:spLocks noGrp="1"/>
          </p:cNvSpPr>
          <p:nvPr>
            <p:ph type="ftr" sz="quarter" idx="11"/>
          </p:nvPr>
        </p:nvSpPr>
        <p:spPr>
          <a:xfrm>
            <a:off x="4038601" y="6356357"/>
            <a:ext cx="4114800" cy="365125"/>
          </a:xfrm>
          <a:prstGeom prst="rect">
            <a:avLst/>
          </a:prstGeom>
        </p:spPr>
        <p:txBody>
          <a:bodyPr/>
          <a:lstStyle>
            <a:lvl1pPr algn="ctr">
              <a:defRPr b="1">
                <a:solidFill>
                  <a:schemeClr val="tx1"/>
                </a:solidFill>
              </a:defRPr>
            </a:lvl1pPr>
          </a:lstStyle>
          <a:p>
            <a:endParaRPr lang="zh-CN" altLang="en-US" dirty="0"/>
          </a:p>
        </p:txBody>
      </p:sp>
      <p:sp>
        <p:nvSpPr>
          <p:cNvPr id="6" name="KSO_FN"/>
          <p:cNvSpPr>
            <a:spLocks noGrp="1"/>
          </p:cNvSpPr>
          <p:nvPr>
            <p:ph type="sldNum" sz="quarter" idx="12"/>
          </p:nvPr>
        </p:nvSpPr>
        <p:spPr>
          <a:xfrm>
            <a:off x="8610600" y="6356357"/>
            <a:ext cx="2743200" cy="365125"/>
          </a:xfrm>
          <a:prstGeom prst="rect">
            <a:avLst/>
          </a:prstGeom>
        </p:spPr>
        <p:txBody>
          <a:bodyPr/>
          <a:lstStyle/>
          <a:p>
            <a:fld id="{0C913308-F349-4B6D-A68A-DD1791B4A57B}" type="slidenum">
              <a:rPr lang="zh-CN" altLang="en-US" smtClean="0"/>
            </a:fld>
            <a:endParaRPr lang="zh-CN" altLang="en-US"/>
          </a:p>
        </p:txBody>
      </p:sp>
      <p:sp>
        <p:nvSpPr>
          <p:cNvPr id="3" name="KSO_CT2"/>
          <p:cNvSpPr>
            <a:spLocks noGrp="1"/>
          </p:cNvSpPr>
          <p:nvPr>
            <p:ph type="subTitle" idx="1" hasCustomPrompt="1"/>
          </p:nvPr>
        </p:nvSpPr>
        <p:spPr>
          <a:xfrm>
            <a:off x="3310467" y="3089937"/>
            <a:ext cx="7890933" cy="467212"/>
          </a:xfrm>
          <a:prstGeom prst="rect">
            <a:avLst/>
          </a:prstGeom>
          <a:noFill/>
        </p:spPr>
        <p:txBody>
          <a:bodyPr>
            <a:noAutofit/>
          </a:bodyPr>
          <a:lstStyle>
            <a:lvl1pPr marL="0" indent="0" algn="ctr">
              <a:buNone/>
              <a:defRPr sz="1400" b="0">
                <a:solidFill>
                  <a:schemeClr val="tx1"/>
                </a:solidFill>
                <a:effectLst/>
                <a:latin typeface="+mn-ea"/>
                <a:ea typeface="+mn-ea"/>
              </a:defRPr>
            </a:lvl1pPr>
            <a:lvl2pPr marL="267335" indent="0" algn="ctr">
              <a:buNone/>
              <a:defRPr sz="1200"/>
            </a:lvl2pPr>
            <a:lvl3pPr marL="534670" indent="0" algn="ctr">
              <a:buNone/>
              <a:defRPr sz="1100"/>
            </a:lvl3pPr>
            <a:lvl4pPr marL="802640" indent="0" algn="ctr">
              <a:buNone/>
              <a:defRPr sz="900"/>
            </a:lvl4pPr>
            <a:lvl5pPr marL="1069975" indent="0" algn="ctr">
              <a:buNone/>
              <a:defRPr sz="900"/>
            </a:lvl5pPr>
            <a:lvl6pPr marL="1337310" indent="0" algn="ctr">
              <a:buNone/>
              <a:defRPr sz="900"/>
            </a:lvl6pPr>
            <a:lvl7pPr marL="1604645" indent="0" algn="ctr">
              <a:buNone/>
              <a:defRPr sz="900"/>
            </a:lvl7pPr>
            <a:lvl8pPr marL="1871980" indent="0" algn="ctr">
              <a:buNone/>
              <a:defRPr sz="900"/>
            </a:lvl8pPr>
            <a:lvl9pPr marL="2139950" indent="0" algn="ctr">
              <a:buNone/>
              <a:defRPr sz="900"/>
            </a:lvl9pPr>
          </a:lstStyle>
          <a:p>
            <a:r>
              <a:rPr lang="zh-CN" altLang="en-US" dirty="0" smtClean="0"/>
              <a:t>单击此处添加您的副标题</a:t>
            </a:r>
            <a:endParaRPr lang="zh-CN" altLang="en-US" dirty="0" smtClean="0"/>
          </a:p>
        </p:txBody>
      </p:sp>
      <p:sp>
        <p:nvSpPr>
          <p:cNvPr id="7" name="KSO_CT1"/>
          <p:cNvSpPr>
            <a:spLocks noGrp="1"/>
          </p:cNvSpPr>
          <p:nvPr>
            <p:ph type="title" hasCustomPrompt="1"/>
          </p:nvPr>
        </p:nvSpPr>
        <p:spPr>
          <a:xfrm>
            <a:off x="3310467" y="1593671"/>
            <a:ext cx="7890933" cy="1385142"/>
          </a:xfrm>
          <a:prstGeom prst="rect">
            <a:avLst/>
          </a:prstGeom>
        </p:spPr>
        <p:txBody>
          <a:bodyPr>
            <a:noAutofit/>
          </a:bodyPr>
          <a:lstStyle>
            <a:lvl1pPr algn="ctr">
              <a:defRPr sz="2500" b="1" kern="1000" baseline="0">
                <a:solidFill>
                  <a:schemeClr val="accent1">
                    <a:lumMod val="75000"/>
                  </a:schemeClr>
                </a:solidFill>
                <a:effectLst/>
                <a:latin typeface="+mj-ea"/>
                <a:ea typeface="+mj-ea"/>
              </a:defRPr>
            </a:lvl1pPr>
          </a:lstStyle>
          <a:p>
            <a:r>
              <a:rPr lang="zh-CN" altLang="en-US" dirty="0" smtClean="0"/>
              <a:t>单击此处添加您的标题文字</a:t>
            </a:r>
            <a:endParaRPr lang="zh-CN" altLang="en-US" dirty="0"/>
          </a:p>
        </p:txBody>
      </p:sp>
      <p:sp>
        <p:nvSpPr>
          <p:cNvPr id="15" name="文本框 14"/>
          <p:cNvSpPr txBox="1"/>
          <p:nvPr userDrawn="1"/>
        </p:nvSpPr>
        <p:spPr>
          <a:xfrm>
            <a:off x="4295800" y="6305984"/>
            <a:ext cx="3688862" cy="461665"/>
          </a:xfrm>
          <a:prstGeom prst="rect">
            <a:avLst/>
          </a:prstGeom>
          <a:noFill/>
        </p:spPr>
        <p:txBody>
          <a:bodyPr wrap="square" rtlCol="0" anchor="ctr">
            <a:spAutoFit/>
          </a:bodyPr>
          <a:lstStyle/>
          <a:p>
            <a:pPr algn="ctr"/>
            <a:r>
              <a:rPr lang="zh-CN" altLang="en-US" sz="2400" b="1" dirty="0" smtClean="0">
                <a:solidFill>
                  <a:schemeClr val="bg1"/>
                </a:solidFill>
              </a:rPr>
              <a:t>贝腾创业研究院</a:t>
            </a:r>
            <a:endParaRPr lang="zh-CN" altLang="en-US" sz="2400" b="1" dirty="0">
              <a:solidFill>
                <a:schemeClr val="bg1"/>
              </a:solidFill>
            </a:endParaRPr>
          </a:p>
        </p:txBody>
      </p:sp>
      <p:pic>
        <p:nvPicPr>
          <p:cNvPr id="21" name="图片 9" descr="未标题-1 拷贝.png"/>
          <p:cNvPicPr>
            <a:picLocks noChangeAspect="1" noChangeArrowheads="1"/>
          </p:cNvPicPr>
          <p:nvPr userDrawn="1"/>
        </p:nvPicPr>
        <p:blipFill>
          <a:blip r:embed="rId3" cstate="print">
            <a:biLevel thresh="50000"/>
          </a:blip>
          <a:srcRect/>
          <a:stretch>
            <a:fillRect/>
          </a:stretch>
        </p:blipFill>
        <p:spPr bwMode="auto">
          <a:xfrm>
            <a:off x="10693127" y="240846"/>
            <a:ext cx="1379537" cy="360364"/>
          </a:xfrm>
          <a:prstGeom prst="rect">
            <a:avLst/>
          </a:prstGeom>
          <a:noFill/>
          <a:ln w="9525">
            <a:noFill/>
            <a:miter lim="800000"/>
            <a:headEnd/>
            <a:tailEnd/>
          </a:ln>
        </p:spPr>
      </p:pic>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cSld name="空白">
    <p:bg>
      <p:bgRef idx="1001">
        <a:schemeClr val="bg1"/>
      </p:bgRef>
    </p:b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609600" y="6356351"/>
            <a:ext cx="2844800" cy="365125"/>
          </a:xfrm>
          <a:prstGeom prst="rect">
            <a:avLst/>
          </a:prstGeom>
        </p:spPr>
        <p:txBody>
          <a:bodyPr/>
          <a:lstStyle/>
          <a:p>
            <a:fld id="{679BC7E7-EA8E-4DA7-915E-CC098D9BADCB}" type="datetimeFigureOut">
              <a:rPr lang="en-US" smtClean="0"/>
            </a:fld>
            <a:endParaRPr lang="en-US"/>
          </a:p>
        </p:txBody>
      </p:sp>
      <p:sp>
        <p:nvSpPr>
          <p:cNvPr id="3" name="Footer Placeholder 2"/>
          <p:cNvSpPr>
            <a:spLocks noGrp="1"/>
          </p:cNvSpPr>
          <p:nvPr>
            <p:ph type="ftr" sz="quarter" idx="11"/>
          </p:nvPr>
        </p:nvSpPr>
        <p:spPr>
          <a:xfrm>
            <a:off x="7719484" y="6356351"/>
            <a:ext cx="3860800" cy="365125"/>
          </a:xfrm>
          <a:prstGeom prst="rect">
            <a:avLst/>
          </a:prstGeom>
        </p:spPr>
        <p:txBody>
          <a:bodyPr/>
          <a:lstStyle/>
          <a:p>
            <a:endParaRPr lang="en-US"/>
          </a:p>
        </p:txBody>
      </p:sp>
      <p:sp>
        <p:nvSpPr>
          <p:cNvPr id="4" name="Slide Number Placeholder 3"/>
          <p:cNvSpPr>
            <a:spLocks noGrp="1"/>
          </p:cNvSpPr>
          <p:nvPr>
            <p:ph type="sldNum" sz="quarter" idx="12"/>
          </p:nvPr>
        </p:nvSpPr>
        <p:spPr>
          <a:xfrm>
            <a:off x="5740400" y="6356351"/>
            <a:ext cx="711200" cy="365125"/>
          </a:xfrm>
          <a:prstGeom prst="rect">
            <a:avLst/>
          </a:prstGeom>
        </p:spPr>
        <p:txBody>
          <a:bodyPr/>
          <a:lstStyle/>
          <a:p>
            <a:fld id="{9F2F5E10-5301-4EE6-90D2-A6C4A3F62BED}" type="slidenum">
              <a:rPr lang="en-US" smtClean="0"/>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
  <p:cSld name="1_标题和内容">
    <p:spTree>
      <p:nvGrpSpPr>
        <p:cNvPr id="1" name=""/>
        <p:cNvGrpSpPr/>
        <p:nvPr/>
      </p:nvGrpSpPr>
      <p:grpSpPr>
        <a:xfrm>
          <a:off x="0" y="0"/>
          <a:ext cx="0" cy="0"/>
          <a:chOff x="0" y="0"/>
          <a:chExt cx="0" cy="0"/>
        </a:xfrm>
      </p:grpSpPr>
      <p:sp>
        <p:nvSpPr>
          <p:cNvPr id="2" name="标题 1"/>
          <p:cNvSpPr>
            <a:spLocks noGrp="1"/>
          </p:cNvSpPr>
          <p:nvPr>
            <p:ph type="title"/>
          </p:nvPr>
        </p:nvSpPr>
        <p:spPr>
          <a:xfrm>
            <a:off x="3119670" y="274640"/>
            <a:ext cx="8462731" cy="561975"/>
          </a:xfrm>
          <a:prstGeom prst="rect">
            <a:avLst/>
          </a:prstGeom>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a:xfrm>
            <a:off x="609600" y="1484313"/>
            <a:ext cx="10972800" cy="4641850"/>
          </a:xfrm>
          <a:prstGeom prst="rect">
            <a:avLst/>
          </a:prstGeom>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Tree>
  </p:cSld>
  <p:clrMapOvr>
    <a:masterClrMapping/>
  </p:clrMapOvr>
  <p:transition>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1_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6"/>
            <a:ext cx="10363200" cy="1470025"/>
          </a:xfrm>
          <a:prstGeom prst="rect">
            <a:avLst/>
          </a:prstGeo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0C913308-F349-4B6D-A68A-DD1791B4A57B}" type="slidenum">
              <a:rPr lang="zh-CN" altLang="en-US" smtClean="0"/>
            </a:fld>
            <a:endParaRPr lang="zh-CN" altLang="en-US"/>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image" Target="../media/image4.png"/><Relationship Id="rId7" Type="http://schemas.openxmlformats.org/officeDocument/2006/relationships/image" Target="../media/image3.png"/><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7" Type="http://schemas.openxmlformats.org/officeDocument/2006/relationships/theme" Target="../theme/theme2.xml"/><Relationship Id="rId6" Type="http://schemas.openxmlformats.org/officeDocument/2006/relationships/image" Target="../media/image2.png"/><Relationship Id="rId5" Type="http://schemas.openxmlformats.org/officeDocument/2006/relationships/image" Target="../media/image8.jpeg"/><Relationship Id="rId4" Type="http://schemas.openxmlformats.org/officeDocument/2006/relationships/image" Target="../media/image7.jpeg"/><Relationship Id="rId3" Type="http://schemas.openxmlformats.org/officeDocument/2006/relationships/image" Target="../media/image6.jpeg"/><Relationship Id="rId2" Type="http://schemas.openxmlformats.org/officeDocument/2006/relationships/image" Target="../media/image5.png"/><Relationship Id="rId1" Type="http://schemas.openxmlformats.org/officeDocument/2006/relationships/slideLayout" Target="../slideLayouts/slideLayout7.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image" Target="../media/image2.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pic>
        <p:nvPicPr>
          <p:cNvPr id="9" name="Picture 2"/>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3195" y="6525345"/>
            <a:ext cx="12205195" cy="265930"/>
          </a:xfrm>
          <a:prstGeom prst="rect">
            <a:avLst/>
          </a:prstGeom>
          <a:noFill/>
          <a:ln>
            <a:noFill/>
          </a:ln>
          <a:effectLst/>
        </p:spPr>
      </p:pic>
      <p:pic>
        <p:nvPicPr>
          <p:cNvPr id="8" name="Picture 2"/>
          <p:cNvPicPr>
            <a:picLocks noChangeAspect="1" noChangeArrowheads="1"/>
          </p:cNvPicPr>
          <p:nvPr userDrawn="1"/>
        </p:nvPicPr>
        <p:blipFill>
          <a:blip r:embed="rId7">
            <a:extLst>
              <a:ext uri="{28A0092B-C50C-407E-A947-70E740481C1C}">
                <a14:useLocalDpi xmlns:a14="http://schemas.microsoft.com/office/drawing/2010/main" val="0"/>
              </a:ext>
            </a:extLst>
          </a:blip>
          <a:srcRect/>
          <a:stretch>
            <a:fillRect/>
          </a:stretch>
        </p:blipFill>
        <p:spPr bwMode="auto">
          <a:xfrm>
            <a:off x="-13196" y="14904"/>
            <a:ext cx="12205195" cy="605784"/>
          </a:xfrm>
          <a:prstGeom prst="rect">
            <a:avLst/>
          </a:prstGeom>
          <a:noFill/>
          <a:ln>
            <a:noFill/>
          </a:ln>
          <a:effectLst/>
        </p:spPr>
      </p:pic>
      <p:sp>
        <p:nvSpPr>
          <p:cNvPr id="3" name="矩形 2"/>
          <p:cNvSpPr/>
          <p:nvPr userDrawn="1"/>
        </p:nvSpPr>
        <p:spPr>
          <a:xfrm>
            <a:off x="10988519" y="6525344"/>
            <a:ext cx="2884345" cy="261610"/>
          </a:xfrm>
          <a:prstGeom prst="rect">
            <a:avLst/>
          </a:prstGeom>
        </p:spPr>
        <p:txBody>
          <a:bodyPr wrap="square">
            <a:spAutoFit/>
          </a:bodyPr>
          <a:lstStyle/>
          <a:p>
            <a:pPr marL="0" marR="0" lvl="0" indent="0" algn="l" defTabSz="914400" rtl="0" eaLnBrk="0" fontAlgn="auto" latinLnBrk="0" hangingPunct="0">
              <a:lnSpc>
                <a:spcPct val="100000"/>
              </a:lnSpc>
              <a:spcBef>
                <a:spcPts val="0"/>
              </a:spcBef>
              <a:spcAft>
                <a:spcPts val="0"/>
              </a:spcAft>
              <a:buClrTx/>
              <a:buSzTx/>
              <a:buFontTx/>
              <a:buNone/>
              <a:defRPr/>
            </a:pPr>
            <a:r>
              <a:rPr kumimoji="0" lang="zh-CN" altLang="en-US" sz="1100" b="0" i="0" u="none" strike="noStrike" kern="1200" cap="none" spc="0" normalizeH="0" baseline="0" noProof="0" dirty="0" smtClean="0">
                <a:ln>
                  <a:noFill/>
                </a:ln>
                <a:solidFill>
                  <a:schemeClr val="tx1"/>
                </a:solidFill>
                <a:effectLst/>
                <a:uLnTx/>
                <a:uFillTx/>
                <a:latin typeface="微软雅黑" panose="020B0503020204020204" pitchFamily="34" charset="-122"/>
                <a:ea typeface="微软雅黑" panose="020B0503020204020204" pitchFamily="34" charset="-122"/>
                <a:cs typeface="+mn-cs"/>
              </a:rPr>
              <a:t>贝腾创业研究院</a:t>
            </a:r>
            <a:endParaRPr kumimoji="0" lang="zh-CN" altLang="en-US" sz="1100" b="0" i="0" u="none" strike="noStrike" kern="1200" cap="none" spc="0" normalizeH="0" baseline="0" noProof="0" dirty="0">
              <a:ln>
                <a:noFill/>
              </a:ln>
              <a:solidFill>
                <a:schemeClr val="tx1"/>
              </a:solidFill>
              <a:effectLst/>
              <a:uLnTx/>
              <a:uFillTx/>
              <a:latin typeface="微软雅黑" panose="020B0503020204020204" pitchFamily="34" charset="-122"/>
              <a:ea typeface="微软雅黑" panose="020B0503020204020204" pitchFamily="34" charset="-122"/>
              <a:cs typeface="+mn-cs"/>
            </a:endParaRPr>
          </a:p>
        </p:txBody>
      </p:sp>
      <p:sp>
        <p:nvSpPr>
          <p:cNvPr id="4" name="矩形 3"/>
          <p:cNvSpPr/>
          <p:nvPr userDrawn="1"/>
        </p:nvSpPr>
        <p:spPr>
          <a:xfrm>
            <a:off x="-29160" y="6525345"/>
            <a:ext cx="1497526" cy="307777"/>
          </a:xfrm>
          <a:prstGeom prst="rect">
            <a:avLst/>
          </a:prstGeom>
        </p:spPr>
        <p:txBody>
          <a:bodyPr wrap="none">
            <a:spAutoFit/>
          </a:bodyPr>
          <a:lstStyle/>
          <a:p>
            <a:pPr marL="0" marR="0" lvl="0" indent="0" algn="l" defTabSz="914400" rtl="0" eaLnBrk="0" fontAlgn="auto" latinLnBrk="0" hangingPunct="0">
              <a:lnSpc>
                <a:spcPct val="100000"/>
              </a:lnSpc>
              <a:spcBef>
                <a:spcPts val="0"/>
              </a:spcBef>
              <a:spcAft>
                <a:spcPts val="0"/>
              </a:spcAft>
              <a:buClrTx/>
              <a:buSzTx/>
              <a:buFontTx/>
              <a:buNone/>
              <a:defRPr/>
            </a:pPr>
            <a:r>
              <a:rPr kumimoji="0" lang="zh-CN" altLang="en-US" sz="1400" b="0" i="0" u="none" strike="noStrike" kern="1200" cap="none" spc="0" normalizeH="0" baseline="0" noProof="0" dirty="0" smtClean="0">
                <a:ln>
                  <a:noFill/>
                </a:ln>
                <a:solidFill>
                  <a:schemeClr val="bg1"/>
                </a:solidFill>
                <a:effectLst/>
                <a:uLnTx/>
                <a:uFillTx/>
                <a:latin typeface="华文宋体" panose="02010600040101010101" pitchFamily="2" charset="-122"/>
                <a:ea typeface="华文宋体" panose="02010600040101010101" pitchFamily="2" charset="-122"/>
                <a:cs typeface="+mn-cs"/>
                <a:sym typeface="Levenim MT" panose="02010502060101010101" charset="0"/>
              </a:rPr>
              <a:t>www.monilab.com</a:t>
            </a:r>
            <a:endParaRPr kumimoji="0" lang="zh-CN" altLang="en-US" sz="1400" b="0" i="0" u="none" strike="noStrike" kern="1200" cap="none" spc="0" normalizeH="0" baseline="0" noProof="0" dirty="0">
              <a:ln>
                <a:noFill/>
              </a:ln>
              <a:solidFill>
                <a:schemeClr val="bg1"/>
              </a:solidFill>
              <a:effectLst/>
              <a:uLnTx/>
              <a:uFillTx/>
              <a:latin typeface="+mn-lt"/>
              <a:ea typeface="+mn-ea"/>
              <a:cs typeface="+mn-cs"/>
            </a:endParaRPr>
          </a:p>
        </p:txBody>
      </p:sp>
      <p:pic>
        <p:nvPicPr>
          <p:cNvPr id="11" name="图片 10" descr="未标题-1 拷贝.png"/>
          <p:cNvPicPr>
            <a:picLocks noChangeAspect="1" noChangeArrowheads="1"/>
          </p:cNvPicPr>
          <p:nvPr userDrawn="1"/>
        </p:nvPicPr>
        <p:blipFill>
          <a:blip r:embed="rId8" cstate="print"/>
          <a:srcRect/>
          <a:stretch>
            <a:fillRect/>
          </a:stretch>
        </p:blipFill>
        <p:spPr bwMode="auto">
          <a:xfrm>
            <a:off x="10253432" y="6571200"/>
            <a:ext cx="735087" cy="169899"/>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1026"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6934" y="-12700"/>
            <a:ext cx="12225867" cy="6883400"/>
          </a:xfrm>
          <a:prstGeom prst="rect">
            <a:avLst/>
          </a:prstGeom>
          <a:noFill/>
          <a:ln>
            <a:noFill/>
          </a:ln>
          <a:effectLst/>
        </p:spPr>
      </p:pic>
      <p:sp>
        <p:nvSpPr>
          <p:cNvPr id="8" name="TextBox 20"/>
          <p:cNvSpPr>
            <a:spLocks noChangeArrowheads="1"/>
          </p:cNvSpPr>
          <p:nvPr/>
        </p:nvSpPr>
        <p:spPr bwMode="auto">
          <a:xfrm>
            <a:off x="2351618" y="260350"/>
            <a:ext cx="958849" cy="338554"/>
          </a:xfrm>
          <a:prstGeom prst="rect">
            <a:avLst/>
          </a:prstGeom>
          <a:noFill/>
          <a:ln w="9525">
            <a:noFill/>
            <a:miter lim="800000"/>
          </a:ln>
        </p:spPr>
        <p:txBody>
          <a:bodyPr>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校级</a:t>
            </a:r>
            <a:endParaRPr lang="zh-CN" altLang="en-US" sz="1800" dirty="0">
              <a:solidFill>
                <a:schemeClr val="bg1"/>
              </a:solidFill>
            </a:endParaRPr>
          </a:p>
        </p:txBody>
      </p:sp>
      <p:sp>
        <p:nvSpPr>
          <p:cNvPr id="9" name="直接连接符 18"/>
          <p:cNvSpPr>
            <a:spLocks noChangeShapeType="1"/>
          </p:cNvSpPr>
          <p:nvPr/>
        </p:nvSpPr>
        <p:spPr bwMode="auto">
          <a:xfrm>
            <a:off x="2159563" y="260351"/>
            <a:ext cx="0" cy="288925"/>
          </a:xfrm>
          <a:prstGeom prst="line">
            <a:avLst/>
          </a:prstGeom>
          <a:noFill/>
          <a:ln w="9525" cap="flat" cmpd="sng">
            <a:solidFill>
              <a:srgbClr val="80D274"/>
            </a:solidFill>
            <a:round/>
          </a:ln>
        </p:spPr>
        <p:txBody>
          <a:bodyPr/>
          <a:lstStyle/>
          <a:p>
            <a:endParaRPr lang="zh-CN" altLang="en-US" sz="1800"/>
          </a:p>
        </p:txBody>
      </p:sp>
      <p:pic>
        <p:nvPicPr>
          <p:cNvPr id="10" name="图片 11"/>
          <p:cNvPicPr>
            <a:picLocks noChangeAspect="1" noChangeArrowheads="1"/>
          </p:cNvPicPr>
          <p:nvPr/>
        </p:nvPicPr>
        <p:blipFill>
          <a:blip r:embed="rId3" cstate="print"/>
          <a:srcRect r="13651"/>
          <a:stretch>
            <a:fillRect/>
          </a:stretch>
        </p:blipFill>
        <p:spPr bwMode="auto">
          <a:xfrm>
            <a:off x="46567" y="2533651"/>
            <a:ext cx="4284133" cy="2479675"/>
          </a:xfrm>
          <a:prstGeom prst="rect">
            <a:avLst/>
          </a:prstGeom>
          <a:noFill/>
          <a:ln w="9525">
            <a:noFill/>
            <a:miter lim="800000"/>
            <a:headEnd/>
            <a:tailEnd/>
          </a:ln>
        </p:spPr>
      </p:pic>
      <p:pic>
        <p:nvPicPr>
          <p:cNvPr id="11" name="图片 12"/>
          <p:cNvPicPr>
            <a:picLocks noChangeAspect="1" noChangeArrowheads="1"/>
          </p:cNvPicPr>
          <p:nvPr/>
        </p:nvPicPr>
        <p:blipFill>
          <a:blip r:embed="rId4" cstate="print"/>
          <a:srcRect t="9781" b="22487"/>
          <a:stretch>
            <a:fillRect/>
          </a:stretch>
        </p:blipFill>
        <p:spPr bwMode="auto">
          <a:xfrm>
            <a:off x="8479367" y="2533651"/>
            <a:ext cx="3666067" cy="2479675"/>
          </a:xfrm>
          <a:prstGeom prst="rect">
            <a:avLst/>
          </a:prstGeom>
          <a:noFill/>
          <a:ln w="9525">
            <a:noFill/>
            <a:miter lim="800000"/>
            <a:headEnd/>
            <a:tailEnd/>
          </a:ln>
        </p:spPr>
      </p:pic>
      <p:sp>
        <p:nvSpPr>
          <p:cNvPr id="12" name="TextBox 14"/>
          <p:cNvSpPr>
            <a:spLocks noChangeArrowheads="1"/>
          </p:cNvSpPr>
          <p:nvPr/>
        </p:nvSpPr>
        <p:spPr bwMode="auto">
          <a:xfrm>
            <a:off x="0" y="1628776"/>
            <a:ext cx="12192000" cy="830997"/>
          </a:xfrm>
          <a:prstGeom prst="rect">
            <a:avLst/>
          </a:prstGeom>
          <a:gradFill rotWithShape="1">
            <a:gsLst>
              <a:gs pos="0">
                <a:srgbClr val="D8D8D8"/>
              </a:gs>
              <a:gs pos="50000">
                <a:srgbClr val="E6E6E6"/>
              </a:gs>
              <a:gs pos="100000">
                <a:srgbClr val="F2F2F2"/>
              </a:gs>
            </a:gsLst>
            <a:path path="rect">
              <a:fillToRect l="50000" t="50000" r="50000" b="50000"/>
            </a:path>
          </a:gradFill>
          <a:ln w="9525">
            <a:noFill/>
            <a:miter lim="800000"/>
          </a:ln>
        </p:spPr>
        <p:txBody>
          <a:bodyPr>
            <a:spAutoFit/>
          </a:bodyPr>
          <a:lstStyle/>
          <a:p>
            <a:pPr algn="ctr"/>
            <a:r>
              <a:rPr lang="zh-CN" altLang="en-US" sz="4800" b="1" dirty="0" smtClean="0">
                <a:solidFill>
                  <a:srgbClr val="C00000"/>
                </a:solidFill>
                <a:latin typeface="微软雅黑" panose="020B0503020204020204" pitchFamily="34" charset="-122"/>
                <a:ea typeface="微软雅黑" panose="020B0503020204020204" pitchFamily="34" charset="-122"/>
                <a:sym typeface="微软雅黑" panose="020B0503020204020204" pitchFamily="34" charset="-122"/>
              </a:rPr>
              <a:t>创新创业</a:t>
            </a:r>
            <a:r>
              <a:rPr lang="zh-CN" altLang="en-US" sz="3600" b="1"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rPr>
              <a:t>综合模拟实训平台</a:t>
            </a:r>
            <a:endParaRPr lang="zh-CN" altLang="en-US" sz="3600" b="1" dirty="0" smtClean="0">
              <a:solidFill>
                <a:schemeClr val="tx1"/>
              </a:solidFill>
              <a:latin typeface="微软雅黑" panose="020B0503020204020204" pitchFamily="34" charset="-122"/>
              <a:ea typeface="微软雅黑" panose="020B0503020204020204" pitchFamily="34" charset="-122"/>
              <a:sym typeface="微软雅黑" panose="020B0503020204020204" pitchFamily="34" charset="-122"/>
            </a:endParaRPr>
          </a:p>
        </p:txBody>
      </p:sp>
      <p:pic>
        <p:nvPicPr>
          <p:cNvPr id="13" name="Picture 2" descr="F:\PPT模板\经典PPT背景图\城市\密歇根大学iii 图片.jpg"/>
          <p:cNvPicPr>
            <a:picLocks noChangeArrowheads="1"/>
          </p:cNvPicPr>
          <p:nvPr/>
        </p:nvPicPr>
        <p:blipFill>
          <a:blip r:embed="rId5" cstate="print"/>
          <a:srcRect/>
          <a:stretch>
            <a:fillRect/>
          </a:stretch>
        </p:blipFill>
        <p:spPr bwMode="auto">
          <a:xfrm>
            <a:off x="4407616" y="2532925"/>
            <a:ext cx="3974400" cy="2480400"/>
          </a:xfrm>
          <a:prstGeom prst="rect">
            <a:avLst/>
          </a:prstGeom>
          <a:noFill/>
        </p:spPr>
      </p:pic>
      <p:sp>
        <p:nvSpPr>
          <p:cNvPr id="14" name="TextBox 15"/>
          <p:cNvSpPr>
            <a:spLocks noChangeArrowheads="1"/>
          </p:cNvSpPr>
          <p:nvPr/>
        </p:nvSpPr>
        <p:spPr bwMode="auto">
          <a:xfrm>
            <a:off x="9455746" y="5949950"/>
            <a:ext cx="2592916" cy="338138"/>
          </a:xfrm>
          <a:prstGeom prst="rect">
            <a:avLst/>
          </a:prstGeom>
          <a:noFill/>
          <a:ln w="9525">
            <a:noFill/>
            <a:miter lim="800000"/>
          </a:ln>
        </p:spPr>
        <p:txBody>
          <a:bodyPr>
            <a:spAutoFit/>
          </a:bodyPr>
          <a:lstStyle/>
          <a:p>
            <a:r>
              <a:rPr lang="en-US" sz="16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市场部</a:t>
            </a:r>
            <a:r>
              <a:rPr lang="en-US" sz="16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a:t>
            </a:r>
            <a:r>
              <a:rPr lang="zh-CN" altLang="en-US" sz="1600" dirty="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作品</a:t>
            </a:r>
            <a:endParaRPr lang="zh-CN" altLang="en-US" sz="1800" dirty="0">
              <a:solidFill>
                <a:schemeClr val="bg1"/>
              </a:solidFill>
            </a:endParaRPr>
          </a:p>
        </p:txBody>
      </p:sp>
      <p:sp>
        <p:nvSpPr>
          <p:cNvPr id="15" name="TextBox 22"/>
          <p:cNvSpPr>
            <a:spLocks noChangeArrowheads="1"/>
          </p:cNvSpPr>
          <p:nvPr/>
        </p:nvSpPr>
        <p:spPr bwMode="auto">
          <a:xfrm>
            <a:off x="9239251" y="6440489"/>
            <a:ext cx="2592916" cy="307975"/>
          </a:xfrm>
          <a:prstGeom prst="rect">
            <a:avLst/>
          </a:prstGeom>
          <a:noFill/>
          <a:ln w="9525">
            <a:noFill/>
            <a:miter lim="800000"/>
          </a:ln>
        </p:spPr>
        <p:txBody>
          <a:bodyPr>
            <a:spAutoFit/>
          </a:bodyPr>
          <a:lstStyle/>
          <a:p>
            <a:pPr algn="ctr"/>
            <a:r>
              <a:rPr 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2013</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年</a:t>
            </a:r>
            <a:r>
              <a:rPr 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10</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月</a:t>
            </a:r>
            <a:r>
              <a:rPr lang="en-US" altLang="zh-CN"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30</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日</a:t>
            </a:r>
            <a:endParaRPr lang="zh-CN" altLang="en-US" sz="1800" dirty="0">
              <a:solidFill>
                <a:schemeClr val="bg1"/>
              </a:solidFill>
            </a:endParaRPr>
          </a:p>
        </p:txBody>
      </p:sp>
      <p:sp>
        <p:nvSpPr>
          <p:cNvPr id="16" name="直接连接符 21"/>
          <p:cNvSpPr>
            <a:spLocks noChangeShapeType="1"/>
          </p:cNvSpPr>
          <p:nvPr/>
        </p:nvSpPr>
        <p:spPr bwMode="auto">
          <a:xfrm>
            <a:off x="8881533" y="6308725"/>
            <a:ext cx="3310467" cy="1588"/>
          </a:xfrm>
          <a:prstGeom prst="line">
            <a:avLst/>
          </a:prstGeom>
          <a:noFill/>
          <a:ln w="9525" cap="flat" cmpd="sng">
            <a:solidFill>
              <a:srgbClr val="80D274"/>
            </a:solidFill>
            <a:round/>
            <a:headEnd type="oval" w="med" len="med"/>
          </a:ln>
        </p:spPr>
        <p:txBody>
          <a:bodyPr/>
          <a:lstStyle/>
          <a:p>
            <a:endParaRPr lang="zh-CN" altLang="en-US" sz="1800"/>
          </a:p>
        </p:txBody>
      </p:sp>
      <p:pic>
        <p:nvPicPr>
          <p:cNvPr id="17" name="图片 16" descr="未标题-1 拷贝.png"/>
          <p:cNvPicPr>
            <a:picLocks noChangeAspect="1" noChangeArrowheads="1"/>
          </p:cNvPicPr>
          <p:nvPr userDrawn="1"/>
        </p:nvPicPr>
        <p:blipFill>
          <a:blip r:embed="rId6" cstate="print">
            <a:biLevel thresh="50000"/>
          </a:blip>
          <a:srcRect/>
          <a:stretch>
            <a:fillRect/>
          </a:stretch>
        </p:blipFill>
        <p:spPr bwMode="auto">
          <a:xfrm>
            <a:off x="143339" y="188316"/>
            <a:ext cx="1839383" cy="36036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6" r:id="rId1"/>
  </p:sldLayoutIdLst>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矩形 18"/>
          <p:cNvSpPr>
            <a:spLocks noChangeArrowheads="1"/>
          </p:cNvSpPr>
          <p:nvPr/>
        </p:nvSpPr>
        <p:spPr bwMode="auto">
          <a:xfrm>
            <a:off x="0" y="0"/>
            <a:ext cx="12192000" cy="6858000"/>
          </a:xfrm>
          <a:prstGeom prst="rect">
            <a:avLst/>
          </a:prstGeom>
          <a:solidFill>
            <a:schemeClr val="bg2">
              <a:lumMod val="50000"/>
            </a:schemeClr>
          </a:solidFill>
          <a:ln w="25400" cap="flat" cmpd="sng">
            <a:solidFill>
              <a:srgbClr val="3F3F3F"/>
            </a:solidFill>
            <a:miter lim="800000"/>
          </a:ln>
        </p:spPr>
        <p:txBody>
          <a:bodyPr anchor="ctr"/>
          <a:lstStyle/>
          <a:p>
            <a:pPr algn="ctr"/>
            <a:endParaRPr lang="zh-CN" altLang="zh-CN" sz="1800">
              <a:solidFill>
                <a:srgbClr val="CCEDC7"/>
              </a:solidFill>
              <a:latin typeface="宋体" panose="02010600030101010101" pitchFamily="2" charset="-122"/>
              <a:sym typeface="宋体" panose="02010600030101010101" pitchFamily="2" charset="-122"/>
            </a:endParaRPr>
          </a:p>
        </p:txBody>
      </p:sp>
      <p:sp>
        <p:nvSpPr>
          <p:cNvPr id="8" name="直接连接符 19"/>
          <p:cNvSpPr>
            <a:spLocks noChangeShapeType="1"/>
          </p:cNvSpPr>
          <p:nvPr/>
        </p:nvSpPr>
        <p:spPr bwMode="auto">
          <a:xfrm>
            <a:off x="46567" y="692150"/>
            <a:ext cx="3120000" cy="1588"/>
          </a:xfrm>
          <a:prstGeom prst="line">
            <a:avLst/>
          </a:prstGeom>
          <a:noFill/>
          <a:ln w="28575" cap="flat" cmpd="sng">
            <a:solidFill>
              <a:srgbClr val="80D274"/>
            </a:solidFill>
            <a:prstDash val="sysDot"/>
            <a:round/>
          </a:ln>
        </p:spPr>
        <p:txBody>
          <a:bodyPr/>
          <a:lstStyle/>
          <a:p>
            <a:endParaRPr lang="zh-CN" altLang="en-US" sz="1800"/>
          </a:p>
        </p:txBody>
      </p:sp>
      <p:sp>
        <p:nvSpPr>
          <p:cNvPr id="9" name="直接连接符 20"/>
          <p:cNvSpPr>
            <a:spLocks noChangeShapeType="1"/>
          </p:cNvSpPr>
          <p:nvPr/>
        </p:nvSpPr>
        <p:spPr bwMode="auto">
          <a:xfrm>
            <a:off x="2159563" y="260351"/>
            <a:ext cx="0" cy="288925"/>
          </a:xfrm>
          <a:prstGeom prst="line">
            <a:avLst/>
          </a:prstGeom>
          <a:noFill/>
          <a:ln w="9525" cap="flat" cmpd="sng">
            <a:solidFill>
              <a:srgbClr val="80D274"/>
            </a:solidFill>
            <a:round/>
          </a:ln>
        </p:spPr>
        <p:txBody>
          <a:bodyPr/>
          <a:lstStyle/>
          <a:p>
            <a:endParaRPr lang="zh-CN" altLang="en-US" sz="1800"/>
          </a:p>
        </p:txBody>
      </p:sp>
      <p:sp>
        <p:nvSpPr>
          <p:cNvPr id="10" name="TextBox 22"/>
          <p:cNvSpPr>
            <a:spLocks noChangeArrowheads="1"/>
          </p:cNvSpPr>
          <p:nvPr/>
        </p:nvSpPr>
        <p:spPr bwMode="auto">
          <a:xfrm>
            <a:off x="2351618" y="260350"/>
            <a:ext cx="958849" cy="338554"/>
          </a:xfrm>
          <a:prstGeom prst="rect">
            <a:avLst/>
          </a:prstGeom>
          <a:noFill/>
          <a:ln w="9525">
            <a:noFill/>
            <a:miter lim="800000"/>
          </a:ln>
        </p:spPr>
        <p:txBody>
          <a:bodyPr>
            <a:spAutoFit/>
          </a:bodyPr>
          <a:lstStyle/>
          <a:p>
            <a:r>
              <a:rPr lang="zh-CN" altLang="en-US" sz="16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校级</a:t>
            </a:r>
            <a:endParaRPr lang="zh-CN" altLang="en-US" sz="1800" dirty="0">
              <a:solidFill>
                <a:schemeClr val="bg1"/>
              </a:solidFill>
            </a:endParaRPr>
          </a:p>
        </p:txBody>
      </p:sp>
      <p:sp>
        <p:nvSpPr>
          <p:cNvPr id="11" name="直接连接符 23"/>
          <p:cNvSpPr>
            <a:spLocks noChangeShapeType="1"/>
          </p:cNvSpPr>
          <p:nvPr/>
        </p:nvSpPr>
        <p:spPr bwMode="auto">
          <a:xfrm>
            <a:off x="9120043" y="6300788"/>
            <a:ext cx="3072000" cy="0"/>
          </a:xfrm>
          <a:prstGeom prst="line">
            <a:avLst/>
          </a:prstGeom>
          <a:noFill/>
          <a:ln w="9525" cap="flat" cmpd="sng">
            <a:solidFill>
              <a:srgbClr val="80D274"/>
            </a:solidFill>
            <a:round/>
            <a:headEnd type="oval" w="med" len="med"/>
          </a:ln>
        </p:spPr>
        <p:txBody>
          <a:bodyPr/>
          <a:lstStyle/>
          <a:p>
            <a:endParaRPr lang="zh-CN" altLang="en-US" sz="1800"/>
          </a:p>
        </p:txBody>
      </p:sp>
      <p:sp>
        <p:nvSpPr>
          <p:cNvPr id="12" name="TextBox 24"/>
          <p:cNvSpPr>
            <a:spLocks noChangeArrowheads="1"/>
          </p:cNvSpPr>
          <p:nvPr/>
        </p:nvSpPr>
        <p:spPr bwMode="auto">
          <a:xfrm>
            <a:off x="9935633" y="6434139"/>
            <a:ext cx="2209800" cy="307777"/>
          </a:xfrm>
          <a:prstGeom prst="rect">
            <a:avLst/>
          </a:prstGeom>
          <a:noFill/>
          <a:ln w="9525">
            <a:noFill/>
            <a:miter lim="800000"/>
          </a:ln>
        </p:spPr>
        <p:txBody>
          <a:bodyPr>
            <a:spAutoFit/>
          </a:bodyPr>
          <a:lstStyle/>
          <a:p>
            <a:pPr algn="ctr"/>
            <a:r>
              <a:rPr lang="zh-CN" altLang="en-US" sz="1400" dirty="0" smtClean="0">
                <a:solidFill>
                  <a:srgbClr val="80D274"/>
                </a:solidFill>
                <a:latin typeface="微软雅黑" panose="020B0503020204020204" pitchFamily="34" charset="-122"/>
                <a:ea typeface="微软雅黑" panose="020B0503020204020204" pitchFamily="34" charset="-122"/>
                <a:sym typeface="微软雅黑" panose="020B0503020204020204" pitchFamily="34" charset="-122"/>
              </a:rPr>
              <a:t>我们是</a:t>
            </a:r>
            <a:r>
              <a:rPr lang="zh-CN" altLang="en-US" sz="1400" dirty="0" smtClean="0">
                <a:solidFill>
                  <a:schemeClr val="bg1"/>
                </a:solidFill>
                <a:latin typeface="微软雅黑" panose="020B0503020204020204" pitchFamily="34" charset="-122"/>
                <a:ea typeface="微软雅黑" panose="020B0503020204020204" pitchFamily="34" charset="-122"/>
                <a:sym typeface="微软雅黑" panose="020B0503020204020204" pitchFamily="34" charset="-122"/>
              </a:rPr>
              <a:t>中国领先</a:t>
            </a:r>
            <a:endParaRPr lang="zh-CN" altLang="en-US" sz="1800" dirty="0">
              <a:solidFill>
                <a:schemeClr val="bg1"/>
              </a:solidFill>
            </a:endParaRPr>
          </a:p>
        </p:txBody>
      </p:sp>
      <p:sp>
        <p:nvSpPr>
          <p:cNvPr id="13" name="直接连接符 4"/>
          <p:cNvSpPr>
            <a:spLocks noChangeShapeType="1"/>
          </p:cNvSpPr>
          <p:nvPr/>
        </p:nvSpPr>
        <p:spPr bwMode="auto">
          <a:xfrm>
            <a:off x="3238480" y="642918"/>
            <a:ext cx="0" cy="2088000"/>
          </a:xfrm>
          <a:prstGeom prst="line">
            <a:avLst/>
          </a:prstGeom>
          <a:noFill/>
          <a:ln w="9525" cap="flat" cmpd="sng">
            <a:solidFill>
              <a:srgbClr val="80D274"/>
            </a:solidFill>
            <a:round/>
          </a:ln>
        </p:spPr>
        <p:txBody>
          <a:bodyPr/>
          <a:lstStyle/>
          <a:p>
            <a:endParaRPr lang="zh-CN" altLang="en-US" sz="1800"/>
          </a:p>
        </p:txBody>
      </p:sp>
      <p:sp>
        <p:nvSpPr>
          <p:cNvPr id="14" name="TextBox 5"/>
          <p:cNvSpPr>
            <a:spLocks noChangeArrowheads="1"/>
          </p:cNvSpPr>
          <p:nvPr/>
        </p:nvSpPr>
        <p:spPr bwMode="auto">
          <a:xfrm>
            <a:off x="3047979" y="2786058"/>
            <a:ext cx="7681384" cy="1446550"/>
          </a:xfrm>
          <a:prstGeom prst="rect">
            <a:avLst/>
          </a:prstGeom>
          <a:noFill/>
          <a:ln w="9525">
            <a:noFill/>
            <a:miter lim="800000"/>
          </a:ln>
        </p:spPr>
        <p:txBody>
          <a:bodyPr>
            <a:spAutoFit/>
          </a:bodyPr>
          <a:lstStyle/>
          <a:p>
            <a:r>
              <a:rPr lang="en-US" sz="8800" dirty="0">
                <a:solidFill>
                  <a:srgbClr val="80D274"/>
                </a:solidFill>
                <a:latin typeface="Broadway" panose="04040905080B02020502" pitchFamily="82" charset="0"/>
                <a:sym typeface="Broadway" panose="04040905080B02020502" pitchFamily="82" charset="0"/>
              </a:rPr>
              <a:t>THANKS</a:t>
            </a:r>
            <a:endParaRPr lang="zh-CN" altLang="en-US" sz="8800" dirty="0"/>
          </a:p>
        </p:txBody>
      </p:sp>
      <p:sp>
        <p:nvSpPr>
          <p:cNvPr id="15" name="直接连接符 7"/>
          <p:cNvSpPr>
            <a:spLocks noChangeShapeType="1"/>
          </p:cNvSpPr>
          <p:nvPr/>
        </p:nvSpPr>
        <p:spPr bwMode="auto">
          <a:xfrm>
            <a:off x="9144021" y="4195763"/>
            <a:ext cx="0" cy="2112962"/>
          </a:xfrm>
          <a:prstGeom prst="line">
            <a:avLst/>
          </a:prstGeom>
          <a:noFill/>
          <a:ln w="9525" cap="flat" cmpd="sng">
            <a:solidFill>
              <a:srgbClr val="80D274"/>
            </a:solidFill>
            <a:round/>
          </a:ln>
        </p:spPr>
        <p:txBody>
          <a:bodyPr/>
          <a:lstStyle/>
          <a:p>
            <a:endParaRPr lang="zh-CN" altLang="en-US" sz="1800"/>
          </a:p>
        </p:txBody>
      </p:sp>
      <p:sp>
        <p:nvSpPr>
          <p:cNvPr id="16" name="直接连接符 11"/>
          <p:cNvSpPr>
            <a:spLocks noChangeShapeType="1"/>
          </p:cNvSpPr>
          <p:nvPr/>
        </p:nvSpPr>
        <p:spPr bwMode="auto">
          <a:xfrm>
            <a:off x="3238479" y="2714620"/>
            <a:ext cx="5952000" cy="1588"/>
          </a:xfrm>
          <a:prstGeom prst="line">
            <a:avLst/>
          </a:prstGeom>
          <a:noFill/>
          <a:ln w="9525" cap="flat" cmpd="sng">
            <a:solidFill>
              <a:srgbClr val="80D274"/>
            </a:solidFill>
            <a:prstDash val="sysDot"/>
            <a:round/>
          </a:ln>
        </p:spPr>
        <p:txBody>
          <a:bodyPr/>
          <a:lstStyle/>
          <a:p>
            <a:endParaRPr lang="zh-CN" altLang="en-US" sz="1800"/>
          </a:p>
        </p:txBody>
      </p:sp>
      <p:sp>
        <p:nvSpPr>
          <p:cNvPr id="17" name="直接连接符 13"/>
          <p:cNvSpPr>
            <a:spLocks noChangeShapeType="1"/>
          </p:cNvSpPr>
          <p:nvPr/>
        </p:nvSpPr>
        <p:spPr bwMode="auto">
          <a:xfrm>
            <a:off x="3238480" y="4221163"/>
            <a:ext cx="5952000" cy="0"/>
          </a:xfrm>
          <a:prstGeom prst="line">
            <a:avLst/>
          </a:prstGeom>
          <a:noFill/>
          <a:ln w="9525" cap="flat" cmpd="sng">
            <a:solidFill>
              <a:srgbClr val="80D274"/>
            </a:solidFill>
            <a:prstDash val="sysDot"/>
            <a:round/>
          </a:ln>
        </p:spPr>
        <p:txBody>
          <a:bodyPr/>
          <a:lstStyle/>
          <a:p>
            <a:endParaRPr lang="zh-CN" altLang="en-US" sz="1800"/>
          </a:p>
        </p:txBody>
      </p:sp>
      <p:sp>
        <p:nvSpPr>
          <p:cNvPr id="18" name="椭圆 25"/>
          <p:cNvSpPr>
            <a:spLocks noChangeArrowheads="1"/>
          </p:cNvSpPr>
          <p:nvPr/>
        </p:nvSpPr>
        <p:spPr bwMode="auto">
          <a:xfrm>
            <a:off x="4656667" y="4508500"/>
            <a:ext cx="575733" cy="431800"/>
          </a:xfrm>
          <a:prstGeom prst="ellipse">
            <a:avLst/>
          </a:prstGeom>
          <a:solidFill>
            <a:schemeClr val="bg1">
              <a:lumMod val="95000"/>
            </a:schemeClr>
          </a:solidFill>
          <a:ln w="25400" cap="flat" cmpd="sng">
            <a:solidFill>
              <a:schemeClr val="tx1"/>
            </a:solidFill>
            <a:round/>
          </a:ln>
        </p:spPr>
        <p:txBody>
          <a:bodyPr anchor="ctr"/>
          <a:lstStyle/>
          <a:p>
            <a:pPr algn="ctr"/>
            <a:r>
              <a:rPr lang="zh-CN" altLang="en-US" sz="1800" dirty="0" smtClean="0"/>
              <a:t>贝</a:t>
            </a:r>
            <a:endParaRPr lang="zh-CN" altLang="en-US" sz="1800" dirty="0"/>
          </a:p>
        </p:txBody>
      </p:sp>
      <p:sp>
        <p:nvSpPr>
          <p:cNvPr id="19" name="椭圆 26"/>
          <p:cNvSpPr>
            <a:spLocks noChangeArrowheads="1"/>
          </p:cNvSpPr>
          <p:nvPr/>
        </p:nvSpPr>
        <p:spPr bwMode="auto">
          <a:xfrm>
            <a:off x="5386918" y="4508500"/>
            <a:ext cx="575733" cy="431800"/>
          </a:xfrm>
          <a:prstGeom prst="ellipse">
            <a:avLst/>
          </a:prstGeom>
          <a:solidFill>
            <a:schemeClr val="bg1">
              <a:lumMod val="95000"/>
            </a:schemeClr>
          </a:solidFill>
          <a:ln w="25400" cap="flat" cmpd="sng">
            <a:solidFill>
              <a:schemeClr val="tx1"/>
            </a:solidFill>
            <a:round/>
          </a:ln>
        </p:spPr>
        <p:txBody>
          <a:bodyPr anchor="ctr"/>
          <a:lstStyle/>
          <a:p>
            <a:pPr algn="ctr"/>
            <a:r>
              <a:rPr lang="zh-CN" altLang="en-US" sz="1800" dirty="0" smtClean="0"/>
              <a:t>腾</a:t>
            </a:r>
            <a:endParaRPr lang="zh-CN" altLang="en-US" sz="1800" dirty="0"/>
          </a:p>
        </p:txBody>
      </p:sp>
      <p:sp>
        <p:nvSpPr>
          <p:cNvPr id="20" name="椭圆 27"/>
          <p:cNvSpPr>
            <a:spLocks noChangeArrowheads="1"/>
          </p:cNvSpPr>
          <p:nvPr/>
        </p:nvSpPr>
        <p:spPr bwMode="auto">
          <a:xfrm>
            <a:off x="6096000" y="4508500"/>
            <a:ext cx="575733" cy="431800"/>
          </a:xfrm>
          <a:prstGeom prst="ellipse">
            <a:avLst/>
          </a:prstGeom>
          <a:solidFill>
            <a:schemeClr val="bg1">
              <a:lumMod val="95000"/>
            </a:schemeClr>
          </a:solidFill>
          <a:ln w="25400" cap="flat" cmpd="sng">
            <a:solidFill>
              <a:schemeClr val="tx1"/>
            </a:solidFill>
            <a:round/>
          </a:ln>
        </p:spPr>
        <p:txBody>
          <a:bodyPr anchor="ctr"/>
          <a:lstStyle/>
          <a:p>
            <a:pPr algn="ctr"/>
            <a:r>
              <a:rPr lang="zh-CN" altLang="en-US" sz="1800" dirty="0" smtClean="0"/>
              <a:t>科</a:t>
            </a:r>
            <a:endParaRPr lang="zh-CN" altLang="en-US" sz="1800" dirty="0"/>
          </a:p>
        </p:txBody>
      </p:sp>
      <p:sp>
        <p:nvSpPr>
          <p:cNvPr id="21" name="椭圆 28"/>
          <p:cNvSpPr>
            <a:spLocks noChangeArrowheads="1"/>
          </p:cNvSpPr>
          <p:nvPr/>
        </p:nvSpPr>
        <p:spPr bwMode="auto">
          <a:xfrm>
            <a:off x="6815667" y="4508500"/>
            <a:ext cx="575733" cy="431800"/>
          </a:xfrm>
          <a:prstGeom prst="ellipse">
            <a:avLst/>
          </a:prstGeom>
          <a:solidFill>
            <a:schemeClr val="bg1">
              <a:lumMod val="95000"/>
            </a:schemeClr>
          </a:solidFill>
          <a:ln w="25400" cap="flat" cmpd="sng">
            <a:solidFill>
              <a:schemeClr val="tx1"/>
            </a:solidFill>
            <a:round/>
          </a:ln>
        </p:spPr>
        <p:txBody>
          <a:bodyPr anchor="ctr"/>
          <a:lstStyle/>
          <a:p>
            <a:pPr algn="ctr"/>
            <a:r>
              <a:rPr lang="zh-CN" altLang="en-US" sz="1800" dirty="0" smtClean="0"/>
              <a:t>技</a:t>
            </a:r>
            <a:endParaRPr lang="zh-CN" altLang="en-US" sz="1800" dirty="0"/>
          </a:p>
        </p:txBody>
      </p:sp>
      <p:pic>
        <p:nvPicPr>
          <p:cNvPr id="23" name="图片 22" descr="未标题-1 拷贝.png"/>
          <p:cNvPicPr>
            <a:picLocks noChangeAspect="1" noChangeArrowheads="1"/>
          </p:cNvPicPr>
          <p:nvPr userDrawn="1"/>
        </p:nvPicPr>
        <p:blipFill>
          <a:blip r:embed="rId1" cstate="print">
            <a:biLevel thresh="50000"/>
          </a:blip>
          <a:srcRect/>
          <a:stretch>
            <a:fillRect/>
          </a:stretch>
        </p:blipFill>
        <p:spPr bwMode="auto">
          <a:xfrm>
            <a:off x="143339" y="188640"/>
            <a:ext cx="1839383" cy="360364"/>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timing>
    <p:tnLst>
      <p:par>
        <p:cTn id="1" dur="indefinite" restart="never" nodeType="tmRoot"/>
      </p:par>
    </p:tnLst>
  </p:timing>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13.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5.xml"/><Relationship Id="rId1" Type="http://schemas.openxmlformats.org/officeDocument/2006/relationships/image" Target="../media/image14.png"/></Relationships>
</file>

<file path=ppt/slides/_rels/slide13.xml.rels><?xml version="1.0" encoding="UTF-8" standalone="yes"?>
<Relationships xmlns="http://schemas.openxmlformats.org/package/2006/relationships"><Relationship Id="rId4" Type="http://schemas.openxmlformats.org/officeDocument/2006/relationships/notesSlide" Target="../notesSlides/notesSlide9.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4" Type="http://schemas.openxmlformats.org/officeDocument/2006/relationships/notesSlide" Target="../notesSlides/notesSlide11.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image" Target="../media/image1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image" Target="../media/image16.png"/></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2.xml"/><Relationship Id="rId1" Type="http://schemas.openxmlformats.org/officeDocument/2006/relationships/image" Target="../media/image17.png"/></Relationships>
</file>

<file path=ppt/slides/_rels/slide19.xml.rels><?xml version="1.0" encoding="UTF-8" standalone="yes"?>
<Relationships xmlns="http://schemas.openxmlformats.org/package/2006/relationships"><Relationship Id="rId4" Type="http://schemas.openxmlformats.org/officeDocument/2006/relationships/notesSlide" Target="../notesSlides/notesSlide15.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4" Type="http://schemas.openxmlformats.org/officeDocument/2006/relationships/notesSlide" Target="../notesSlides/notesSlide17.xml"/><Relationship Id="rId3" Type="http://schemas.openxmlformats.org/officeDocument/2006/relationships/slideLayout" Target="../slideLayouts/slideLayout2.xml"/><Relationship Id="rId2" Type="http://schemas.openxmlformats.org/officeDocument/2006/relationships/image" Target="../media/image10.png"/><Relationship Id="rId1" Type="http://schemas.openxmlformats.org/officeDocument/2006/relationships/image" Target="../media/image9.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5.xml"/><Relationship Id="rId1" Type="http://schemas.openxmlformats.org/officeDocument/2006/relationships/image" Target="../media/image18.png"/></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6.xml"/><Relationship Id="rId2" Type="http://schemas.openxmlformats.org/officeDocument/2006/relationships/image" Target="../media/image19.png"/><Relationship Id="rId1" Type="http://schemas.openxmlformats.org/officeDocument/2006/relationships/hyperlink" Target="mailto:tech@bster.cn" TargetMode="Externa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5.xml"/><Relationship Id="rId1" Type="http://schemas.openxmlformats.org/officeDocument/2006/relationships/image" Target="../media/image11.png"/></Relationships>
</file>

<file path=ppt/slides/_rels/slide4.xml.rels><?xml version="1.0" encoding="UTF-8" standalone="yes"?>
<Relationships xmlns="http://schemas.openxmlformats.org/package/2006/relationships"><Relationship Id="rId7" Type="http://schemas.openxmlformats.org/officeDocument/2006/relationships/notesSlide" Target="../notesSlides/notesSlide3.xml"/><Relationship Id="rId6" Type="http://schemas.openxmlformats.org/officeDocument/2006/relationships/slideLayout" Target="../slideLayouts/slideLayout5.xml"/><Relationship Id="rId5" Type="http://schemas.microsoft.com/office/2007/relationships/diagramDrawing" Target="../diagrams/drawing1.xml"/><Relationship Id="rId4" Type="http://schemas.openxmlformats.org/officeDocument/2006/relationships/diagramColors" Target="../diagrams/colors1.xml"/><Relationship Id="rId3" Type="http://schemas.openxmlformats.org/officeDocument/2006/relationships/diagramQuickStyle" Target="../diagrams/quickStyle1.xml"/><Relationship Id="rId2" Type="http://schemas.openxmlformats.org/officeDocument/2006/relationships/diagramLayout" Target="../diagrams/layout1.xml"/><Relationship Id="rId1" Type="http://schemas.openxmlformats.org/officeDocument/2006/relationships/diagramData" Target="../diagrams/data1.xml"/></Relationships>
</file>

<file path=ppt/slides/_rels/slide5.xml.rels><?xml version="1.0" encoding="UTF-8" standalone="yes"?>
<Relationships xmlns="http://schemas.openxmlformats.org/package/2006/relationships"><Relationship Id="rId7" Type="http://schemas.openxmlformats.org/officeDocument/2006/relationships/notesSlide" Target="../notesSlides/notesSlide4.xml"/><Relationship Id="rId6" Type="http://schemas.openxmlformats.org/officeDocument/2006/relationships/slideLayout" Target="../slideLayouts/slideLayout5.xml"/><Relationship Id="rId5" Type="http://schemas.microsoft.com/office/2007/relationships/diagramDrawing" Target="../diagrams/drawing2.xml"/><Relationship Id="rId4" Type="http://schemas.openxmlformats.org/officeDocument/2006/relationships/diagramColors" Target="../diagrams/colors2.xml"/><Relationship Id="rId3" Type="http://schemas.openxmlformats.org/officeDocument/2006/relationships/diagramQuickStyle" Target="../diagrams/quickStyle2.xml"/><Relationship Id="rId2" Type="http://schemas.openxmlformats.org/officeDocument/2006/relationships/diagramLayout" Target="../diagrams/layout2.xml"/><Relationship Id="rId1" Type="http://schemas.openxmlformats.org/officeDocument/2006/relationships/diagramData" Target="../diagrams/data2.xml"/></Relationships>
</file>

<file path=ppt/slides/_rels/slide6.xml.rels><?xml version="1.0" encoding="UTF-8" standalone="yes"?>
<Relationships xmlns="http://schemas.openxmlformats.org/package/2006/relationships"><Relationship Id="rId7" Type="http://schemas.openxmlformats.org/officeDocument/2006/relationships/notesSlide" Target="../notesSlides/notesSlide5.xml"/><Relationship Id="rId6" Type="http://schemas.openxmlformats.org/officeDocument/2006/relationships/slideLayout" Target="../slideLayouts/slideLayout2.xml"/><Relationship Id="rId5" Type="http://schemas.microsoft.com/office/2007/relationships/diagramDrawing" Target="../diagrams/drawing3.xml"/><Relationship Id="rId4" Type="http://schemas.openxmlformats.org/officeDocument/2006/relationships/diagramColors" Target="../diagrams/colors3.xml"/><Relationship Id="rId3" Type="http://schemas.openxmlformats.org/officeDocument/2006/relationships/diagramQuickStyle" Target="../diagrams/quickStyle3.xml"/><Relationship Id="rId2" Type="http://schemas.openxmlformats.org/officeDocument/2006/relationships/diagramLayout" Target="../diagrams/layout3.xml"/><Relationship Id="rId1" Type="http://schemas.openxmlformats.org/officeDocument/2006/relationships/diagramData" Target="../diagrams/data3.xml"/></Relationships>
</file>

<file path=ppt/slides/_rels/slide7.xml.rels><?xml version="1.0" encoding="UTF-8" standalone="yes"?>
<Relationships xmlns="http://schemas.openxmlformats.org/package/2006/relationships"><Relationship Id="rId6" Type="http://schemas.openxmlformats.org/officeDocument/2006/relationships/slideLayout" Target="../slideLayouts/slideLayout2.xml"/><Relationship Id="rId5" Type="http://schemas.microsoft.com/office/2007/relationships/diagramDrawing" Target="../diagrams/drawing4.xml"/><Relationship Id="rId4" Type="http://schemas.openxmlformats.org/officeDocument/2006/relationships/diagramColors" Target="../diagrams/colors4.xml"/><Relationship Id="rId3" Type="http://schemas.openxmlformats.org/officeDocument/2006/relationships/diagramQuickStyle" Target="../diagrams/quickStyle4.xml"/><Relationship Id="rId2" Type="http://schemas.openxmlformats.org/officeDocument/2006/relationships/diagramLayout" Target="../diagrams/layout4.xml"/><Relationship Id="rId1" Type="http://schemas.openxmlformats.org/officeDocument/2006/relationships/diagramData" Target="../diagrams/data4.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image" Target="../media/image12.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99456" y="2132856"/>
            <a:ext cx="9001000" cy="1154430"/>
          </a:xfrm>
        </p:spPr>
        <p:txBody>
          <a:bodyPr/>
          <a:lstStyle/>
          <a:p>
            <a:pPr algn="r">
              <a:lnSpc>
                <a:spcPct val="150000"/>
              </a:lnSpc>
            </a:pPr>
            <a:r>
              <a:rPr lang="zh-CN" altLang="en-US" sz="4000" dirty="0" smtClean="0"/>
              <a:t>贝腾</a:t>
            </a:r>
            <a:r>
              <a:rPr lang="en-US" altLang="zh-CN" sz="4000" dirty="0" smtClean="0"/>
              <a:t>《</a:t>
            </a:r>
            <a:r>
              <a:rPr lang="zh-CN" altLang="en-US" sz="4000" dirty="0"/>
              <a:t>创业总动员</a:t>
            </a:r>
            <a:r>
              <a:rPr lang="en-US" altLang="zh-CN" sz="4000" dirty="0" smtClean="0"/>
              <a:t>》</a:t>
            </a:r>
            <a:r>
              <a:rPr lang="zh-CN" altLang="en-US" sz="4000" dirty="0" smtClean="0"/>
              <a:t>创新</a:t>
            </a:r>
            <a:r>
              <a:rPr lang="zh-CN" altLang="en-US" sz="4000" dirty="0"/>
              <a:t>创业实训平台</a:t>
            </a:r>
            <a:br>
              <a:rPr lang="en-US" altLang="zh-CN" sz="4000" dirty="0"/>
            </a:br>
            <a:r>
              <a:rPr lang="en-US" altLang="zh-CN" sz="3200" b="0" dirty="0" smtClean="0">
                <a:solidFill>
                  <a:schemeClr val="tx1"/>
                </a:solidFill>
              </a:rPr>
              <a:t>——《</a:t>
            </a:r>
            <a:r>
              <a:rPr lang="zh-CN" altLang="zh-CN" sz="3200" b="0" dirty="0" smtClean="0">
                <a:solidFill>
                  <a:schemeClr val="tx1"/>
                </a:solidFill>
              </a:rPr>
              <a:t>创新能力评估</a:t>
            </a:r>
            <a:r>
              <a:rPr lang="en-US" altLang="zh-CN" sz="3200" b="0" dirty="0" smtClean="0">
                <a:solidFill>
                  <a:schemeClr val="tx1"/>
                </a:solidFill>
              </a:rPr>
              <a:t>》</a:t>
            </a:r>
            <a:r>
              <a:rPr lang="zh-CN" altLang="en-US" sz="3200" b="0" dirty="0" smtClean="0">
                <a:solidFill>
                  <a:schemeClr val="tx1"/>
                </a:solidFill>
              </a:rPr>
              <a:t>教学</a:t>
            </a:r>
            <a:r>
              <a:rPr lang="en-US" altLang="zh-CN" sz="3200" b="0" dirty="0" smtClean="0">
                <a:solidFill>
                  <a:schemeClr val="tx1"/>
                </a:solidFill>
              </a:rPr>
              <a:t>PPT</a:t>
            </a:r>
            <a:endParaRPr lang="zh-CN" altLang="en-US" sz="3200" b="0" dirty="0">
              <a:solidFill>
                <a:schemeClr val="tx1"/>
              </a:solidFill>
            </a:endParaRPr>
          </a:p>
        </p:txBody>
      </p:sp>
      <p:sp>
        <p:nvSpPr>
          <p:cNvPr id="3" name="矩形 2"/>
          <p:cNvSpPr/>
          <p:nvPr/>
        </p:nvSpPr>
        <p:spPr>
          <a:xfrm>
            <a:off x="1415415" y="1235075"/>
            <a:ext cx="1151890" cy="360045"/>
          </a:xfrm>
          <a:prstGeom prst="rect">
            <a:avLst/>
          </a:prstGeom>
          <a:solidFill>
            <a:srgbClr val="558ED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p>
            <a:pPr algn="ctr"/>
            <a:r>
              <a:rPr lang="en-US" altLang="zh-CN" b="1">
                <a:latin typeface="微软雅黑" panose="020B0503020204020204" pitchFamily="34" charset="-122"/>
                <a:ea typeface="微软雅黑" panose="020B0503020204020204" pitchFamily="34" charset="-122"/>
              </a:rPr>
              <a:t>M1-1</a:t>
            </a:r>
            <a:endParaRPr lang="en-US" altLang="zh-CN" b="1">
              <a:latin typeface="微软雅黑" panose="020B0503020204020204" pitchFamily="34" charset="-122"/>
              <a:ea typeface="微软雅黑" panose="020B0503020204020204" pitchFamily="34" charset="-122"/>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56"/>
          <p:cNvSpPr txBox="1">
            <a:spLocks noChangeArrowheads="1"/>
          </p:cNvSpPr>
          <p:nvPr/>
        </p:nvSpPr>
        <p:spPr>
          <a:xfrm>
            <a:off x="0" y="0"/>
            <a:ext cx="12192000" cy="677863"/>
          </a:xfrm>
          <a:prstGeom prst="rect">
            <a:avLst/>
          </a:prstGeom>
        </p:spPr>
        <p:txBody>
          <a:bodyPr/>
          <a:lstStyle/>
          <a:p>
            <a:pPr marL="0" marR="0" lvl="0" indent="0" defTabSz="914400" rtl="0" eaLnBrk="1" fontAlgn="auto" latinLnBrk="0" hangingPunct="1">
              <a:lnSpc>
                <a:spcPct val="100000"/>
              </a:lnSpc>
              <a:spcBef>
                <a:spcPct val="0"/>
              </a:spcBef>
              <a:spcAft>
                <a:spcPts val="0"/>
              </a:spcAft>
              <a:buClrTx/>
              <a:buSzTx/>
              <a:buFontTx/>
              <a:buNone/>
              <a:defRPr/>
            </a:pPr>
            <a:r>
              <a:rPr kumimoji="0" lang="zh-CN" altLang="en-US" sz="3200" b="0" i="0" u="none" strike="noStrike" kern="1200" cap="none" spc="0" normalizeH="0" baseline="0" noProof="0" dirty="0" smtClean="0">
                <a:ln>
                  <a:noFill/>
                </a:ln>
                <a:solidFill>
                  <a:schemeClr val="bg1">
                    <a:lumMod val="95000"/>
                  </a:schemeClr>
                </a:solidFill>
                <a:effectLst/>
                <a:uLnTx/>
                <a:uFillTx/>
                <a:latin typeface="+mj-lt"/>
                <a:ea typeface="+mj-ea"/>
                <a:cs typeface="+mj-cs"/>
              </a:rPr>
              <a:t>创新能力评估介绍</a:t>
            </a:r>
            <a:endParaRPr kumimoji="0" lang="en-US" altLang="ko-KR" sz="3200" b="0" i="0" u="none" strike="noStrike" kern="1200" cap="none" spc="0" normalizeH="0" baseline="0" noProof="0" dirty="0" smtClean="0">
              <a:ln>
                <a:noFill/>
              </a:ln>
              <a:solidFill>
                <a:schemeClr val="bg1">
                  <a:lumMod val="95000"/>
                </a:schemeClr>
              </a:solidFill>
              <a:effectLst/>
              <a:uLnTx/>
              <a:uFillTx/>
              <a:latin typeface="+mj-lt"/>
              <a:ea typeface="+mj-ea"/>
              <a:cs typeface="+mj-cs"/>
            </a:endParaRPr>
          </a:p>
        </p:txBody>
      </p:sp>
      <p:grpSp>
        <p:nvGrpSpPr>
          <p:cNvPr id="5" name="Group 310"/>
          <p:cNvGrpSpPr/>
          <p:nvPr/>
        </p:nvGrpSpPr>
        <p:grpSpPr bwMode="auto">
          <a:xfrm>
            <a:off x="1039813" y="1982983"/>
            <a:ext cx="10056847" cy="3196818"/>
            <a:chOff x="611" y="1162"/>
            <a:chExt cx="4538" cy="1724"/>
          </a:xfrm>
        </p:grpSpPr>
        <p:sp>
          <p:nvSpPr>
            <p:cNvPr id="6" name="AutoShape 311"/>
            <p:cNvSpPr>
              <a:spLocks noChangeArrowheads="1"/>
            </p:cNvSpPr>
            <p:nvPr/>
          </p:nvSpPr>
          <p:spPr bwMode="auto">
            <a:xfrm>
              <a:off x="2426" y="1480"/>
              <a:ext cx="908" cy="1088"/>
            </a:xfrm>
            <a:prstGeom prst="roundRect">
              <a:avLst>
                <a:gd name="adj" fmla="val 16667"/>
              </a:avLst>
            </a:prstGeom>
            <a:gradFill rotWithShape="1">
              <a:gsLst>
                <a:gs pos="0">
                  <a:schemeClr val="tx1"/>
                </a:gs>
                <a:gs pos="100000">
                  <a:schemeClr val="bg2"/>
                </a:gs>
              </a:gsLst>
              <a:lin ang="5400000" scaled="1"/>
            </a:gradFill>
            <a:ln w="19050" algn="ctr">
              <a:solidFill>
                <a:schemeClr val="bg1"/>
              </a:solidFill>
              <a:round/>
            </a:ln>
            <a:effectLst>
              <a:outerShdw dist="45791" dir="3378596" algn="ctr" rotWithShape="0">
                <a:schemeClr val="tx1">
                  <a:alpha val="50000"/>
                </a:schemeClr>
              </a:outerShdw>
            </a:effectLst>
          </p:spPr>
          <p:txBody>
            <a:bodyPr wrap="none" anchor="ctr"/>
            <a:lstStyle/>
            <a:p>
              <a:pPr fontAlgn="auto">
                <a:spcBef>
                  <a:spcPts val="0"/>
                </a:spcBef>
                <a:spcAft>
                  <a:spcPts val="0"/>
                </a:spcAft>
                <a:defRPr/>
              </a:pPr>
              <a:endParaRPr lang="ko-KR" altLang="en-US">
                <a:latin typeface="Gulim" panose="020B0600000101010101" charset="-127"/>
                <a:ea typeface="Gulim" panose="020B0600000101010101" charset="-127"/>
              </a:endParaRPr>
            </a:p>
          </p:txBody>
        </p:sp>
        <p:sp>
          <p:nvSpPr>
            <p:cNvPr id="56" name="WordArt 313"/>
            <p:cNvSpPr>
              <a:spLocks noChangeArrowheads="1" noChangeShapeType="1" noTextEdit="1"/>
            </p:cNvSpPr>
            <p:nvPr/>
          </p:nvSpPr>
          <p:spPr bwMode="auto">
            <a:xfrm>
              <a:off x="2441" y="1711"/>
              <a:ext cx="903" cy="616"/>
            </a:xfrm>
            <a:prstGeom prst="rect">
              <a:avLst/>
            </a:prstGeom>
          </p:spPr>
          <p:txBody>
            <a:bodyPr wrap="none" fromWordArt="1">
              <a:prstTxWarp prst="textPlain">
                <a:avLst>
                  <a:gd name="adj" fmla="val 50000"/>
                </a:avLst>
              </a:prstTxWarp>
            </a:bodyPr>
            <a:lstStyle/>
            <a:p>
              <a:pPr algn="ctr"/>
              <a:r>
                <a:rPr lang="zh-CN" altLang="en-US" sz="1400" kern="10" spc="-70" dirty="0" smtClean="0">
                  <a:ln w="9525">
                    <a:noFill/>
                    <a:round/>
                  </a:ln>
                  <a:solidFill>
                    <a:schemeClr val="bg1"/>
                  </a:solidFill>
                  <a:latin typeface="Arial Black" panose="020B0A04020102020204"/>
                </a:rPr>
                <a:t>创新能力评估</a:t>
              </a:r>
              <a:endParaRPr lang="zh-CN" altLang="en-US" sz="1400" kern="10" spc="-70" dirty="0">
                <a:ln w="9525">
                  <a:noFill/>
                  <a:round/>
                </a:ln>
                <a:solidFill>
                  <a:schemeClr val="bg1"/>
                </a:solidFill>
                <a:latin typeface="Arial Black" panose="020B0A04020102020204"/>
              </a:endParaRPr>
            </a:p>
          </p:txBody>
        </p:sp>
        <p:sp>
          <p:nvSpPr>
            <p:cNvPr id="9" name="AutoShape 316"/>
            <p:cNvSpPr>
              <a:spLocks noChangeArrowheads="1"/>
            </p:cNvSpPr>
            <p:nvPr/>
          </p:nvSpPr>
          <p:spPr bwMode="auto">
            <a:xfrm>
              <a:off x="611" y="1162"/>
              <a:ext cx="1180" cy="363"/>
            </a:xfrm>
            <a:prstGeom prst="roundRect">
              <a:avLst>
                <a:gd name="adj" fmla="val 16667"/>
              </a:avLst>
            </a:prstGeom>
            <a:solidFill>
              <a:srgbClr val="FF2800"/>
            </a:solidFill>
            <a:ln w="19050" algn="ctr">
              <a:solidFill>
                <a:schemeClr val="bg1"/>
              </a:solidFill>
              <a:round/>
            </a:ln>
            <a:effectLst>
              <a:outerShdw dist="45791" dir="3378596" algn="ctr" rotWithShape="0">
                <a:schemeClr val="tx1">
                  <a:alpha val="50000"/>
                </a:schemeClr>
              </a:outerShdw>
            </a:effectLst>
          </p:spPr>
          <p:txBody>
            <a:bodyPr/>
            <a:lstStyle/>
            <a:p>
              <a:pPr fontAlgn="auto">
                <a:spcBef>
                  <a:spcPts val="0"/>
                </a:spcBef>
                <a:spcAft>
                  <a:spcPts val="0"/>
                </a:spcAft>
                <a:defRPr/>
              </a:pPr>
              <a:endParaRPr lang="ko-KR" altLang="en-US">
                <a:latin typeface="Gulim" panose="020B0600000101010101" charset="-127"/>
                <a:ea typeface="Gulim" panose="020B0600000101010101" charset="-127"/>
              </a:endParaRPr>
            </a:p>
          </p:txBody>
        </p:sp>
        <p:sp>
          <p:nvSpPr>
            <p:cNvPr id="10" name="AutoShape 317"/>
            <p:cNvSpPr>
              <a:spLocks noChangeArrowheads="1"/>
            </p:cNvSpPr>
            <p:nvPr/>
          </p:nvSpPr>
          <p:spPr bwMode="auto">
            <a:xfrm>
              <a:off x="611" y="1616"/>
              <a:ext cx="1180" cy="363"/>
            </a:xfrm>
            <a:prstGeom prst="roundRect">
              <a:avLst>
                <a:gd name="adj" fmla="val 16667"/>
              </a:avLst>
            </a:prstGeom>
            <a:solidFill>
              <a:srgbClr val="FF5000"/>
            </a:solidFill>
            <a:ln w="19050" algn="ctr">
              <a:solidFill>
                <a:schemeClr val="bg1"/>
              </a:solidFill>
              <a:round/>
            </a:ln>
            <a:effectLst>
              <a:outerShdw dist="45791" dir="3378596" algn="ctr" rotWithShape="0">
                <a:schemeClr val="tx1">
                  <a:alpha val="50000"/>
                </a:schemeClr>
              </a:outerShdw>
            </a:effectLst>
          </p:spPr>
          <p:txBody>
            <a:bodyPr/>
            <a:lstStyle/>
            <a:p>
              <a:pPr fontAlgn="auto">
                <a:spcBef>
                  <a:spcPts val="0"/>
                </a:spcBef>
                <a:spcAft>
                  <a:spcPts val="0"/>
                </a:spcAft>
                <a:defRPr/>
              </a:pPr>
              <a:endParaRPr lang="ko-KR" altLang="en-US">
                <a:latin typeface="Gulim" panose="020B0600000101010101" charset="-127"/>
                <a:ea typeface="Gulim" panose="020B0600000101010101" charset="-127"/>
              </a:endParaRPr>
            </a:p>
          </p:txBody>
        </p:sp>
        <p:sp>
          <p:nvSpPr>
            <p:cNvPr id="11" name="AutoShape 318"/>
            <p:cNvSpPr>
              <a:spLocks noChangeArrowheads="1"/>
            </p:cNvSpPr>
            <p:nvPr/>
          </p:nvSpPr>
          <p:spPr bwMode="auto">
            <a:xfrm>
              <a:off x="611" y="2069"/>
              <a:ext cx="1180" cy="363"/>
            </a:xfrm>
            <a:prstGeom prst="roundRect">
              <a:avLst>
                <a:gd name="adj" fmla="val 16667"/>
              </a:avLst>
            </a:prstGeom>
            <a:solidFill>
              <a:srgbClr val="FF7800"/>
            </a:solidFill>
            <a:ln w="19050" algn="ctr">
              <a:solidFill>
                <a:schemeClr val="bg1"/>
              </a:solidFill>
              <a:round/>
            </a:ln>
            <a:effectLst>
              <a:outerShdw dist="45791" dir="3378596" algn="ctr" rotWithShape="0">
                <a:schemeClr val="tx1">
                  <a:alpha val="50000"/>
                </a:schemeClr>
              </a:outerShdw>
            </a:effectLst>
          </p:spPr>
          <p:txBody>
            <a:bodyPr/>
            <a:lstStyle/>
            <a:p>
              <a:pPr fontAlgn="auto">
                <a:spcBef>
                  <a:spcPts val="0"/>
                </a:spcBef>
                <a:spcAft>
                  <a:spcPts val="0"/>
                </a:spcAft>
                <a:defRPr/>
              </a:pPr>
              <a:endParaRPr lang="ko-KR" altLang="en-US">
                <a:latin typeface="Gulim" panose="020B0600000101010101" charset="-127"/>
                <a:ea typeface="Gulim" panose="020B0600000101010101" charset="-127"/>
              </a:endParaRPr>
            </a:p>
          </p:txBody>
        </p:sp>
        <p:sp>
          <p:nvSpPr>
            <p:cNvPr id="12" name="AutoShape 319"/>
            <p:cNvSpPr>
              <a:spLocks noChangeArrowheads="1"/>
            </p:cNvSpPr>
            <p:nvPr/>
          </p:nvSpPr>
          <p:spPr bwMode="auto">
            <a:xfrm>
              <a:off x="611" y="2523"/>
              <a:ext cx="1180" cy="363"/>
            </a:xfrm>
            <a:prstGeom prst="roundRect">
              <a:avLst>
                <a:gd name="adj" fmla="val 16667"/>
              </a:avLst>
            </a:prstGeom>
            <a:solidFill>
              <a:srgbClr val="FFA000"/>
            </a:solidFill>
            <a:ln w="19050" algn="ctr">
              <a:solidFill>
                <a:schemeClr val="bg1"/>
              </a:solidFill>
              <a:round/>
            </a:ln>
            <a:effectLst>
              <a:outerShdw dist="45791" dir="3378596" algn="ctr" rotWithShape="0">
                <a:schemeClr val="tx1">
                  <a:alpha val="50000"/>
                </a:schemeClr>
              </a:outerShdw>
            </a:effectLst>
          </p:spPr>
          <p:txBody>
            <a:bodyPr/>
            <a:lstStyle/>
            <a:p>
              <a:pPr fontAlgn="auto">
                <a:spcBef>
                  <a:spcPts val="0"/>
                </a:spcBef>
                <a:spcAft>
                  <a:spcPts val="0"/>
                </a:spcAft>
                <a:defRPr/>
              </a:pPr>
              <a:endParaRPr lang="ko-KR" altLang="en-US">
                <a:latin typeface="Gulim" panose="020B0600000101010101" charset="-127"/>
                <a:ea typeface="Gulim" panose="020B0600000101010101" charset="-127"/>
              </a:endParaRPr>
            </a:p>
          </p:txBody>
        </p:sp>
        <p:sp>
          <p:nvSpPr>
            <p:cNvPr id="15" name="Line 322"/>
            <p:cNvSpPr>
              <a:spLocks noChangeShapeType="1"/>
            </p:cNvSpPr>
            <p:nvPr/>
          </p:nvSpPr>
          <p:spPr bwMode="auto">
            <a:xfrm flipH="1" flipV="1">
              <a:off x="1973" y="1344"/>
              <a:ext cx="453" cy="680"/>
            </a:xfrm>
            <a:prstGeom prst="line">
              <a:avLst/>
            </a:prstGeom>
            <a:noFill/>
            <a:ln w="19050" cap="rnd">
              <a:solidFill>
                <a:schemeClr val="bg1"/>
              </a:solidFill>
              <a:prstDash val="sysDot"/>
              <a:round/>
              <a:headEnd type="oval" w="med" len="med"/>
            </a:ln>
          </p:spPr>
          <p:txBody>
            <a:bodyPr/>
            <a:lstStyle/>
            <a:p>
              <a:endParaRPr lang="zh-CN" altLang="en-US"/>
            </a:p>
          </p:txBody>
        </p:sp>
        <p:sp>
          <p:nvSpPr>
            <p:cNvPr id="17" name="Line 324"/>
            <p:cNvSpPr>
              <a:spLocks noChangeShapeType="1"/>
            </p:cNvSpPr>
            <p:nvPr/>
          </p:nvSpPr>
          <p:spPr bwMode="auto">
            <a:xfrm flipH="1" flipV="1">
              <a:off x="1791" y="1344"/>
              <a:ext cx="182" cy="0"/>
            </a:xfrm>
            <a:prstGeom prst="line">
              <a:avLst/>
            </a:prstGeom>
            <a:noFill/>
            <a:ln w="19050" cap="rnd">
              <a:solidFill>
                <a:schemeClr val="bg1"/>
              </a:solidFill>
              <a:prstDash val="sysDot"/>
              <a:round/>
            </a:ln>
          </p:spPr>
          <p:txBody>
            <a:bodyPr/>
            <a:lstStyle/>
            <a:p>
              <a:endParaRPr lang="zh-CN" altLang="en-US"/>
            </a:p>
          </p:txBody>
        </p:sp>
        <p:sp>
          <p:nvSpPr>
            <p:cNvPr id="18" name="Line 325"/>
            <p:cNvSpPr>
              <a:spLocks noChangeShapeType="1"/>
            </p:cNvSpPr>
            <p:nvPr/>
          </p:nvSpPr>
          <p:spPr bwMode="auto">
            <a:xfrm flipH="1" flipV="1">
              <a:off x="1791" y="1797"/>
              <a:ext cx="182" cy="0"/>
            </a:xfrm>
            <a:prstGeom prst="line">
              <a:avLst/>
            </a:prstGeom>
            <a:noFill/>
            <a:ln w="19050" cap="rnd">
              <a:solidFill>
                <a:schemeClr val="bg1"/>
              </a:solidFill>
              <a:prstDash val="sysDot"/>
              <a:round/>
            </a:ln>
          </p:spPr>
          <p:txBody>
            <a:bodyPr/>
            <a:lstStyle/>
            <a:p>
              <a:endParaRPr lang="zh-CN" altLang="en-US"/>
            </a:p>
          </p:txBody>
        </p:sp>
        <p:sp>
          <p:nvSpPr>
            <p:cNvPr id="19" name="Line 326"/>
            <p:cNvSpPr>
              <a:spLocks noChangeShapeType="1"/>
            </p:cNvSpPr>
            <p:nvPr/>
          </p:nvSpPr>
          <p:spPr bwMode="auto">
            <a:xfrm flipH="1" flipV="1">
              <a:off x="1791" y="2251"/>
              <a:ext cx="182" cy="0"/>
            </a:xfrm>
            <a:prstGeom prst="line">
              <a:avLst/>
            </a:prstGeom>
            <a:noFill/>
            <a:ln w="19050" cap="rnd">
              <a:solidFill>
                <a:schemeClr val="bg1"/>
              </a:solidFill>
              <a:prstDash val="sysDot"/>
              <a:round/>
            </a:ln>
          </p:spPr>
          <p:txBody>
            <a:bodyPr/>
            <a:lstStyle/>
            <a:p>
              <a:endParaRPr lang="zh-CN" altLang="en-US"/>
            </a:p>
          </p:txBody>
        </p:sp>
        <p:sp>
          <p:nvSpPr>
            <p:cNvPr id="20" name="Line 327"/>
            <p:cNvSpPr>
              <a:spLocks noChangeShapeType="1"/>
            </p:cNvSpPr>
            <p:nvPr/>
          </p:nvSpPr>
          <p:spPr bwMode="auto">
            <a:xfrm flipH="1" flipV="1">
              <a:off x="1791" y="2704"/>
              <a:ext cx="182" cy="0"/>
            </a:xfrm>
            <a:prstGeom prst="line">
              <a:avLst/>
            </a:prstGeom>
            <a:noFill/>
            <a:ln w="19050" cap="rnd">
              <a:solidFill>
                <a:schemeClr val="bg1"/>
              </a:solidFill>
              <a:prstDash val="sysDot"/>
              <a:round/>
            </a:ln>
          </p:spPr>
          <p:txBody>
            <a:bodyPr/>
            <a:lstStyle/>
            <a:p>
              <a:endParaRPr lang="zh-CN" altLang="en-US"/>
            </a:p>
          </p:txBody>
        </p:sp>
        <p:sp>
          <p:nvSpPr>
            <p:cNvPr id="23" name="Line 330"/>
            <p:cNvSpPr>
              <a:spLocks noChangeShapeType="1"/>
            </p:cNvSpPr>
            <p:nvPr/>
          </p:nvSpPr>
          <p:spPr bwMode="auto">
            <a:xfrm flipH="1" flipV="1">
              <a:off x="3787" y="1344"/>
              <a:ext cx="182" cy="0"/>
            </a:xfrm>
            <a:prstGeom prst="line">
              <a:avLst/>
            </a:prstGeom>
            <a:noFill/>
            <a:ln w="19050" cap="rnd">
              <a:solidFill>
                <a:schemeClr val="bg1"/>
              </a:solidFill>
              <a:prstDash val="sysDot"/>
              <a:round/>
            </a:ln>
          </p:spPr>
          <p:txBody>
            <a:bodyPr/>
            <a:lstStyle/>
            <a:p>
              <a:endParaRPr lang="zh-CN" altLang="en-US"/>
            </a:p>
          </p:txBody>
        </p:sp>
        <p:sp>
          <p:nvSpPr>
            <p:cNvPr id="24" name="Line 331"/>
            <p:cNvSpPr>
              <a:spLocks noChangeShapeType="1"/>
            </p:cNvSpPr>
            <p:nvPr/>
          </p:nvSpPr>
          <p:spPr bwMode="auto">
            <a:xfrm flipH="1" flipV="1">
              <a:off x="3787" y="1797"/>
              <a:ext cx="182" cy="0"/>
            </a:xfrm>
            <a:prstGeom prst="line">
              <a:avLst/>
            </a:prstGeom>
            <a:noFill/>
            <a:ln w="19050" cap="rnd">
              <a:solidFill>
                <a:schemeClr val="bg1"/>
              </a:solidFill>
              <a:prstDash val="sysDot"/>
              <a:round/>
            </a:ln>
          </p:spPr>
          <p:txBody>
            <a:bodyPr/>
            <a:lstStyle/>
            <a:p>
              <a:endParaRPr lang="zh-CN" altLang="en-US"/>
            </a:p>
          </p:txBody>
        </p:sp>
        <p:sp>
          <p:nvSpPr>
            <p:cNvPr id="25" name="Line 332"/>
            <p:cNvSpPr>
              <a:spLocks noChangeShapeType="1"/>
            </p:cNvSpPr>
            <p:nvPr/>
          </p:nvSpPr>
          <p:spPr bwMode="auto">
            <a:xfrm flipH="1" flipV="1">
              <a:off x="3787" y="2251"/>
              <a:ext cx="182" cy="0"/>
            </a:xfrm>
            <a:prstGeom prst="line">
              <a:avLst/>
            </a:prstGeom>
            <a:noFill/>
            <a:ln w="19050" cap="rnd">
              <a:solidFill>
                <a:schemeClr val="bg1"/>
              </a:solidFill>
              <a:prstDash val="sysDot"/>
              <a:round/>
            </a:ln>
          </p:spPr>
          <p:txBody>
            <a:bodyPr/>
            <a:lstStyle/>
            <a:p>
              <a:endParaRPr lang="zh-CN" altLang="en-US"/>
            </a:p>
          </p:txBody>
        </p:sp>
        <p:sp>
          <p:nvSpPr>
            <p:cNvPr id="26" name="Line 333"/>
            <p:cNvSpPr>
              <a:spLocks noChangeShapeType="1"/>
            </p:cNvSpPr>
            <p:nvPr/>
          </p:nvSpPr>
          <p:spPr bwMode="auto">
            <a:xfrm flipH="1" flipV="1">
              <a:off x="3787" y="2704"/>
              <a:ext cx="182" cy="0"/>
            </a:xfrm>
            <a:prstGeom prst="line">
              <a:avLst/>
            </a:prstGeom>
            <a:noFill/>
            <a:ln w="19050" cap="rnd">
              <a:solidFill>
                <a:schemeClr val="bg1"/>
              </a:solidFill>
              <a:prstDash val="sysDot"/>
              <a:round/>
            </a:ln>
          </p:spPr>
          <p:txBody>
            <a:bodyPr/>
            <a:lstStyle/>
            <a:p>
              <a:endParaRPr lang="zh-CN" altLang="en-US"/>
            </a:p>
          </p:txBody>
        </p:sp>
        <p:sp>
          <p:nvSpPr>
            <p:cNvPr id="28" name="Line 335"/>
            <p:cNvSpPr>
              <a:spLocks noChangeShapeType="1"/>
            </p:cNvSpPr>
            <p:nvPr/>
          </p:nvSpPr>
          <p:spPr bwMode="auto">
            <a:xfrm flipH="1" flipV="1">
              <a:off x="1973" y="1797"/>
              <a:ext cx="453" cy="227"/>
            </a:xfrm>
            <a:prstGeom prst="line">
              <a:avLst/>
            </a:prstGeom>
            <a:noFill/>
            <a:ln w="19050" cap="rnd">
              <a:solidFill>
                <a:schemeClr val="bg1"/>
              </a:solidFill>
              <a:prstDash val="sysDot"/>
              <a:round/>
              <a:headEnd type="oval" w="med" len="med"/>
            </a:ln>
          </p:spPr>
          <p:txBody>
            <a:bodyPr/>
            <a:lstStyle/>
            <a:p>
              <a:endParaRPr lang="zh-CN" altLang="en-US"/>
            </a:p>
          </p:txBody>
        </p:sp>
        <p:sp>
          <p:nvSpPr>
            <p:cNvPr id="29" name="Line 336"/>
            <p:cNvSpPr>
              <a:spLocks noChangeShapeType="1"/>
            </p:cNvSpPr>
            <p:nvPr/>
          </p:nvSpPr>
          <p:spPr bwMode="auto">
            <a:xfrm flipH="1">
              <a:off x="1973" y="2024"/>
              <a:ext cx="453" cy="227"/>
            </a:xfrm>
            <a:prstGeom prst="line">
              <a:avLst/>
            </a:prstGeom>
            <a:noFill/>
            <a:ln w="19050" cap="rnd">
              <a:solidFill>
                <a:schemeClr val="bg1"/>
              </a:solidFill>
              <a:prstDash val="sysDot"/>
              <a:round/>
              <a:headEnd type="oval" w="med" len="med"/>
            </a:ln>
          </p:spPr>
          <p:txBody>
            <a:bodyPr/>
            <a:lstStyle/>
            <a:p>
              <a:endParaRPr lang="zh-CN" altLang="en-US"/>
            </a:p>
          </p:txBody>
        </p:sp>
        <p:sp>
          <p:nvSpPr>
            <p:cNvPr id="30" name="Line 337"/>
            <p:cNvSpPr>
              <a:spLocks noChangeShapeType="1"/>
            </p:cNvSpPr>
            <p:nvPr/>
          </p:nvSpPr>
          <p:spPr bwMode="auto">
            <a:xfrm flipH="1">
              <a:off x="1973" y="2024"/>
              <a:ext cx="453" cy="680"/>
            </a:xfrm>
            <a:prstGeom prst="line">
              <a:avLst/>
            </a:prstGeom>
            <a:noFill/>
            <a:ln w="19050" cap="rnd">
              <a:solidFill>
                <a:schemeClr val="bg1"/>
              </a:solidFill>
              <a:prstDash val="sysDot"/>
              <a:round/>
              <a:headEnd type="oval" w="med" len="med"/>
            </a:ln>
          </p:spPr>
          <p:txBody>
            <a:bodyPr/>
            <a:lstStyle/>
            <a:p>
              <a:endParaRPr lang="zh-CN" altLang="en-US"/>
            </a:p>
          </p:txBody>
        </p:sp>
        <p:sp>
          <p:nvSpPr>
            <p:cNvPr id="33" name="Line 340"/>
            <p:cNvSpPr>
              <a:spLocks noChangeShapeType="1"/>
            </p:cNvSpPr>
            <p:nvPr/>
          </p:nvSpPr>
          <p:spPr bwMode="auto">
            <a:xfrm flipV="1">
              <a:off x="3334" y="1344"/>
              <a:ext cx="453" cy="680"/>
            </a:xfrm>
            <a:prstGeom prst="line">
              <a:avLst/>
            </a:prstGeom>
            <a:noFill/>
            <a:ln w="19050" cap="rnd">
              <a:solidFill>
                <a:schemeClr val="bg1"/>
              </a:solidFill>
              <a:prstDash val="sysDot"/>
              <a:round/>
              <a:headEnd type="oval" w="med" len="med"/>
            </a:ln>
          </p:spPr>
          <p:txBody>
            <a:bodyPr/>
            <a:lstStyle/>
            <a:p>
              <a:endParaRPr lang="zh-CN" altLang="en-US"/>
            </a:p>
          </p:txBody>
        </p:sp>
        <p:sp>
          <p:nvSpPr>
            <p:cNvPr id="34" name="Line 341"/>
            <p:cNvSpPr>
              <a:spLocks noChangeShapeType="1"/>
            </p:cNvSpPr>
            <p:nvPr/>
          </p:nvSpPr>
          <p:spPr bwMode="auto">
            <a:xfrm flipV="1">
              <a:off x="3334" y="1797"/>
              <a:ext cx="453" cy="227"/>
            </a:xfrm>
            <a:prstGeom prst="line">
              <a:avLst/>
            </a:prstGeom>
            <a:noFill/>
            <a:ln w="19050" cap="rnd">
              <a:solidFill>
                <a:schemeClr val="bg1"/>
              </a:solidFill>
              <a:prstDash val="sysDot"/>
              <a:round/>
              <a:headEnd type="oval" w="med" len="med"/>
            </a:ln>
          </p:spPr>
          <p:txBody>
            <a:bodyPr/>
            <a:lstStyle/>
            <a:p>
              <a:endParaRPr lang="zh-CN" altLang="en-US"/>
            </a:p>
          </p:txBody>
        </p:sp>
        <p:sp>
          <p:nvSpPr>
            <p:cNvPr id="35" name="Line 342"/>
            <p:cNvSpPr>
              <a:spLocks noChangeShapeType="1"/>
            </p:cNvSpPr>
            <p:nvPr/>
          </p:nvSpPr>
          <p:spPr bwMode="auto">
            <a:xfrm>
              <a:off x="3334" y="2024"/>
              <a:ext cx="453" cy="227"/>
            </a:xfrm>
            <a:prstGeom prst="line">
              <a:avLst/>
            </a:prstGeom>
            <a:noFill/>
            <a:ln w="19050" cap="rnd">
              <a:solidFill>
                <a:schemeClr val="bg1"/>
              </a:solidFill>
              <a:prstDash val="sysDot"/>
              <a:round/>
              <a:headEnd type="oval" w="med" len="med"/>
            </a:ln>
          </p:spPr>
          <p:txBody>
            <a:bodyPr/>
            <a:lstStyle/>
            <a:p>
              <a:endParaRPr lang="zh-CN" altLang="en-US"/>
            </a:p>
          </p:txBody>
        </p:sp>
        <p:sp>
          <p:nvSpPr>
            <p:cNvPr id="36" name="Line 343"/>
            <p:cNvSpPr>
              <a:spLocks noChangeShapeType="1"/>
            </p:cNvSpPr>
            <p:nvPr/>
          </p:nvSpPr>
          <p:spPr bwMode="auto">
            <a:xfrm>
              <a:off x="3334" y="2024"/>
              <a:ext cx="453" cy="680"/>
            </a:xfrm>
            <a:prstGeom prst="line">
              <a:avLst/>
            </a:prstGeom>
            <a:noFill/>
            <a:ln w="19050" cap="rnd">
              <a:solidFill>
                <a:schemeClr val="bg1"/>
              </a:solidFill>
              <a:prstDash val="sysDot"/>
              <a:round/>
              <a:headEnd type="oval" w="med" len="med"/>
            </a:ln>
          </p:spPr>
          <p:txBody>
            <a:bodyPr/>
            <a:lstStyle/>
            <a:p>
              <a:endParaRPr lang="zh-CN" altLang="en-US"/>
            </a:p>
          </p:txBody>
        </p:sp>
        <p:sp>
          <p:nvSpPr>
            <p:cNvPr id="39" name="AutoShape 346"/>
            <p:cNvSpPr>
              <a:spLocks noChangeArrowheads="1"/>
            </p:cNvSpPr>
            <p:nvPr/>
          </p:nvSpPr>
          <p:spPr bwMode="auto">
            <a:xfrm>
              <a:off x="3969" y="1162"/>
              <a:ext cx="1180" cy="363"/>
            </a:xfrm>
            <a:prstGeom prst="roundRect">
              <a:avLst>
                <a:gd name="adj" fmla="val 16667"/>
              </a:avLst>
            </a:prstGeom>
            <a:solidFill>
              <a:srgbClr val="671300"/>
            </a:solidFill>
            <a:ln w="19050" algn="ctr">
              <a:solidFill>
                <a:schemeClr val="bg1"/>
              </a:solidFill>
              <a:round/>
            </a:ln>
            <a:effectLst>
              <a:outerShdw dist="45791" dir="3378596" algn="ctr" rotWithShape="0">
                <a:schemeClr val="tx1">
                  <a:alpha val="50000"/>
                </a:schemeClr>
              </a:outerShdw>
            </a:effectLst>
          </p:spPr>
          <p:txBody>
            <a:bodyPr/>
            <a:lstStyle/>
            <a:p>
              <a:pPr fontAlgn="auto">
                <a:spcBef>
                  <a:spcPts val="0"/>
                </a:spcBef>
                <a:spcAft>
                  <a:spcPts val="0"/>
                </a:spcAft>
                <a:defRPr/>
              </a:pPr>
              <a:endParaRPr lang="ko-KR" altLang="en-US">
                <a:latin typeface="Gulim" panose="020B0600000101010101" charset="-127"/>
                <a:ea typeface="Gulim" panose="020B0600000101010101" charset="-127"/>
              </a:endParaRPr>
            </a:p>
          </p:txBody>
        </p:sp>
        <p:sp>
          <p:nvSpPr>
            <p:cNvPr id="40" name="AutoShape 347"/>
            <p:cNvSpPr>
              <a:spLocks noChangeArrowheads="1"/>
            </p:cNvSpPr>
            <p:nvPr/>
          </p:nvSpPr>
          <p:spPr bwMode="auto">
            <a:xfrm>
              <a:off x="3969" y="1616"/>
              <a:ext cx="1180" cy="363"/>
            </a:xfrm>
            <a:prstGeom prst="roundRect">
              <a:avLst>
                <a:gd name="adj" fmla="val 16667"/>
              </a:avLst>
            </a:prstGeom>
            <a:solidFill>
              <a:srgbClr val="931B00"/>
            </a:solidFill>
            <a:ln w="19050" algn="ctr">
              <a:solidFill>
                <a:schemeClr val="bg1"/>
              </a:solidFill>
              <a:round/>
            </a:ln>
            <a:effectLst>
              <a:outerShdw dist="45791" dir="3378596" algn="ctr" rotWithShape="0">
                <a:schemeClr val="tx1">
                  <a:alpha val="50000"/>
                </a:schemeClr>
              </a:outerShdw>
            </a:effectLst>
          </p:spPr>
          <p:txBody>
            <a:bodyPr/>
            <a:lstStyle/>
            <a:p>
              <a:pPr fontAlgn="auto">
                <a:spcBef>
                  <a:spcPts val="0"/>
                </a:spcBef>
                <a:spcAft>
                  <a:spcPts val="0"/>
                </a:spcAft>
                <a:defRPr/>
              </a:pPr>
              <a:endParaRPr lang="ko-KR" altLang="en-US">
                <a:latin typeface="Gulim" panose="020B0600000101010101" charset="-127"/>
                <a:ea typeface="Gulim" panose="020B0600000101010101" charset="-127"/>
              </a:endParaRPr>
            </a:p>
          </p:txBody>
        </p:sp>
        <p:sp>
          <p:nvSpPr>
            <p:cNvPr id="41" name="AutoShape 348"/>
            <p:cNvSpPr>
              <a:spLocks noChangeArrowheads="1"/>
            </p:cNvSpPr>
            <p:nvPr/>
          </p:nvSpPr>
          <p:spPr bwMode="auto">
            <a:xfrm>
              <a:off x="3969" y="2069"/>
              <a:ext cx="1180" cy="363"/>
            </a:xfrm>
            <a:prstGeom prst="roundRect">
              <a:avLst>
                <a:gd name="adj" fmla="val 16667"/>
              </a:avLst>
            </a:prstGeom>
            <a:solidFill>
              <a:srgbClr val="B82200"/>
            </a:solidFill>
            <a:ln w="19050" algn="ctr">
              <a:solidFill>
                <a:schemeClr val="bg1"/>
              </a:solidFill>
              <a:round/>
            </a:ln>
            <a:effectLst>
              <a:outerShdw dist="45791" dir="3378596" algn="ctr" rotWithShape="0">
                <a:schemeClr val="tx1">
                  <a:alpha val="50000"/>
                </a:schemeClr>
              </a:outerShdw>
            </a:effectLst>
          </p:spPr>
          <p:txBody>
            <a:bodyPr/>
            <a:lstStyle/>
            <a:p>
              <a:pPr fontAlgn="auto">
                <a:spcBef>
                  <a:spcPts val="0"/>
                </a:spcBef>
                <a:spcAft>
                  <a:spcPts val="0"/>
                </a:spcAft>
                <a:defRPr/>
              </a:pPr>
              <a:endParaRPr lang="ko-KR" altLang="en-US">
                <a:latin typeface="Gulim" panose="020B0600000101010101" charset="-127"/>
                <a:ea typeface="Gulim" panose="020B0600000101010101" charset="-127"/>
              </a:endParaRPr>
            </a:p>
          </p:txBody>
        </p:sp>
        <p:sp>
          <p:nvSpPr>
            <p:cNvPr id="42" name="AutoShape 349"/>
            <p:cNvSpPr>
              <a:spLocks noChangeArrowheads="1"/>
            </p:cNvSpPr>
            <p:nvPr/>
          </p:nvSpPr>
          <p:spPr bwMode="auto">
            <a:xfrm>
              <a:off x="3969" y="2523"/>
              <a:ext cx="1180" cy="363"/>
            </a:xfrm>
            <a:prstGeom prst="roundRect">
              <a:avLst>
                <a:gd name="adj" fmla="val 16667"/>
              </a:avLst>
            </a:prstGeom>
            <a:solidFill>
              <a:srgbClr val="E62B00"/>
            </a:solidFill>
            <a:ln w="19050" algn="ctr">
              <a:solidFill>
                <a:schemeClr val="bg1"/>
              </a:solidFill>
              <a:round/>
            </a:ln>
            <a:effectLst>
              <a:outerShdw dist="45791" dir="3378596" algn="ctr" rotWithShape="0">
                <a:schemeClr val="tx1">
                  <a:alpha val="50000"/>
                </a:schemeClr>
              </a:outerShdw>
            </a:effectLst>
          </p:spPr>
          <p:txBody>
            <a:bodyPr/>
            <a:lstStyle/>
            <a:p>
              <a:pPr fontAlgn="auto">
                <a:spcBef>
                  <a:spcPts val="0"/>
                </a:spcBef>
                <a:spcAft>
                  <a:spcPts val="0"/>
                </a:spcAft>
                <a:defRPr/>
              </a:pPr>
              <a:endParaRPr lang="ko-KR" altLang="en-US">
                <a:latin typeface="Gulim" panose="020B0600000101010101" charset="-127"/>
                <a:ea typeface="Gulim" panose="020B0600000101010101" charset="-127"/>
              </a:endParaRPr>
            </a:p>
          </p:txBody>
        </p:sp>
        <p:sp>
          <p:nvSpPr>
            <p:cNvPr id="45" name="WordArt 352"/>
            <p:cNvSpPr>
              <a:spLocks noChangeArrowheads="1" noChangeShapeType="1" noTextEdit="1"/>
            </p:cNvSpPr>
            <p:nvPr/>
          </p:nvSpPr>
          <p:spPr bwMode="auto">
            <a:xfrm>
              <a:off x="668" y="1210"/>
              <a:ext cx="1032" cy="308"/>
            </a:xfrm>
            <a:prstGeom prst="rect">
              <a:avLst/>
            </a:prstGeom>
          </p:spPr>
          <p:txBody>
            <a:bodyPr wrap="none" fromWordArt="1">
              <a:prstTxWarp prst="textPlain">
                <a:avLst>
                  <a:gd name="adj" fmla="val 50000"/>
                </a:avLst>
              </a:prstTxWarp>
            </a:bodyPr>
            <a:lstStyle/>
            <a:p>
              <a:pPr algn="ctr"/>
              <a:r>
                <a:rPr lang="zh-CN" altLang="en-US" sz="1400" kern="10" spc="-70" dirty="0" smtClean="0">
                  <a:ln w="9525">
                    <a:noFill/>
                    <a:round/>
                  </a:ln>
                  <a:solidFill>
                    <a:schemeClr val="bg1"/>
                  </a:solidFill>
                  <a:latin typeface="Arial Black" panose="020B0A04020102020204"/>
                </a:rPr>
                <a:t>创新意识</a:t>
              </a:r>
              <a:endParaRPr lang="zh-CN" altLang="en-US" sz="1400" kern="10" spc="-70" dirty="0">
                <a:ln w="9525">
                  <a:noFill/>
                  <a:round/>
                </a:ln>
                <a:solidFill>
                  <a:schemeClr val="bg1"/>
                </a:solidFill>
                <a:latin typeface="Arial Black" panose="020B0A04020102020204"/>
              </a:endParaRPr>
            </a:p>
          </p:txBody>
        </p:sp>
        <p:sp>
          <p:nvSpPr>
            <p:cNvPr id="46" name="WordArt 353"/>
            <p:cNvSpPr>
              <a:spLocks noChangeArrowheads="1" noChangeShapeType="1" noTextEdit="1"/>
            </p:cNvSpPr>
            <p:nvPr/>
          </p:nvSpPr>
          <p:spPr bwMode="auto">
            <a:xfrm>
              <a:off x="668" y="1672"/>
              <a:ext cx="1064" cy="308"/>
            </a:xfrm>
            <a:prstGeom prst="rect">
              <a:avLst/>
            </a:prstGeom>
          </p:spPr>
          <p:txBody>
            <a:bodyPr wrap="none" fromWordArt="1">
              <a:prstTxWarp prst="textPlain">
                <a:avLst>
                  <a:gd name="adj" fmla="val 50000"/>
                </a:avLst>
              </a:prstTxWarp>
            </a:bodyPr>
            <a:lstStyle/>
            <a:p>
              <a:pPr algn="ctr"/>
              <a:r>
                <a:rPr lang="zh-CN" altLang="en-US" sz="1400" kern="10" spc="-70" dirty="0" smtClean="0">
                  <a:ln w="9525">
                    <a:noFill/>
                    <a:round/>
                  </a:ln>
                  <a:solidFill>
                    <a:schemeClr val="bg1"/>
                  </a:solidFill>
                  <a:latin typeface="Arial Black" panose="020B0A04020102020204"/>
                </a:rPr>
                <a:t>创新思维</a:t>
              </a:r>
              <a:endParaRPr lang="zh-CN" altLang="en-US" sz="1400" kern="10" spc="-70" dirty="0">
                <a:ln w="9525">
                  <a:noFill/>
                  <a:round/>
                </a:ln>
                <a:solidFill>
                  <a:schemeClr val="bg1"/>
                </a:solidFill>
                <a:latin typeface="Arial Black" panose="020B0A04020102020204"/>
              </a:endParaRPr>
            </a:p>
          </p:txBody>
        </p:sp>
        <p:sp>
          <p:nvSpPr>
            <p:cNvPr id="47" name="WordArt 354"/>
            <p:cNvSpPr>
              <a:spLocks noChangeArrowheads="1" noChangeShapeType="1" noTextEdit="1"/>
            </p:cNvSpPr>
            <p:nvPr/>
          </p:nvSpPr>
          <p:spPr bwMode="auto">
            <a:xfrm>
              <a:off x="668" y="2096"/>
              <a:ext cx="1096" cy="308"/>
            </a:xfrm>
            <a:prstGeom prst="rect">
              <a:avLst/>
            </a:prstGeom>
          </p:spPr>
          <p:txBody>
            <a:bodyPr wrap="none" fromWordArt="1">
              <a:prstTxWarp prst="textPlain">
                <a:avLst>
                  <a:gd name="adj" fmla="val 50000"/>
                </a:avLst>
              </a:prstTxWarp>
            </a:bodyPr>
            <a:lstStyle/>
            <a:p>
              <a:pPr algn="ctr"/>
              <a:r>
                <a:rPr lang="zh-CN" altLang="en-US" sz="1400" kern="10" spc="-70" dirty="0" smtClean="0">
                  <a:ln w="9525">
                    <a:noFill/>
                    <a:round/>
                  </a:ln>
                  <a:solidFill>
                    <a:schemeClr val="bg1"/>
                  </a:solidFill>
                  <a:latin typeface="Arial Black" panose="020B0A04020102020204"/>
                </a:rPr>
                <a:t>创造能力</a:t>
              </a:r>
              <a:endParaRPr lang="zh-CN" altLang="en-US" sz="1400" kern="10" spc="-70" dirty="0">
                <a:ln w="9525">
                  <a:noFill/>
                  <a:round/>
                </a:ln>
                <a:solidFill>
                  <a:schemeClr val="bg1"/>
                </a:solidFill>
                <a:latin typeface="Arial Black" panose="020B0A04020102020204"/>
              </a:endParaRPr>
            </a:p>
          </p:txBody>
        </p:sp>
        <p:sp>
          <p:nvSpPr>
            <p:cNvPr id="48" name="WordArt 355"/>
            <p:cNvSpPr>
              <a:spLocks noChangeArrowheads="1" noChangeShapeType="1" noTextEdit="1"/>
            </p:cNvSpPr>
            <p:nvPr/>
          </p:nvSpPr>
          <p:spPr bwMode="auto">
            <a:xfrm>
              <a:off x="636" y="2558"/>
              <a:ext cx="1128" cy="308"/>
            </a:xfrm>
            <a:prstGeom prst="rect">
              <a:avLst/>
            </a:prstGeom>
          </p:spPr>
          <p:txBody>
            <a:bodyPr wrap="none" fromWordArt="1">
              <a:prstTxWarp prst="textPlain">
                <a:avLst>
                  <a:gd name="adj" fmla="val 50000"/>
                </a:avLst>
              </a:prstTxWarp>
            </a:bodyPr>
            <a:lstStyle/>
            <a:p>
              <a:pPr algn="ctr"/>
              <a:r>
                <a:rPr lang="zh-CN" altLang="en-US" sz="1400" kern="10" spc="-70" dirty="0" smtClean="0">
                  <a:ln w="9525">
                    <a:noFill/>
                    <a:round/>
                  </a:ln>
                  <a:solidFill>
                    <a:schemeClr val="bg1"/>
                  </a:solidFill>
                  <a:latin typeface="Arial Black" panose="020B0A04020102020204"/>
                </a:rPr>
                <a:t>创新方法</a:t>
              </a:r>
              <a:endParaRPr lang="zh-CN" altLang="en-US" sz="1400" kern="10" spc="-70" dirty="0">
                <a:ln w="9525">
                  <a:noFill/>
                  <a:round/>
                </a:ln>
                <a:solidFill>
                  <a:schemeClr val="bg1"/>
                </a:solidFill>
                <a:latin typeface="Arial Black" panose="020B0A04020102020204"/>
              </a:endParaRPr>
            </a:p>
          </p:txBody>
        </p:sp>
        <p:sp>
          <p:nvSpPr>
            <p:cNvPr id="51" name="WordArt 358"/>
            <p:cNvSpPr>
              <a:spLocks noChangeArrowheads="1" noChangeShapeType="1" noTextEdit="1"/>
            </p:cNvSpPr>
            <p:nvPr/>
          </p:nvSpPr>
          <p:spPr bwMode="auto">
            <a:xfrm>
              <a:off x="4053" y="1171"/>
              <a:ext cx="1064" cy="347"/>
            </a:xfrm>
            <a:prstGeom prst="rect">
              <a:avLst/>
            </a:prstGeom>
          </p:spPr>
          <p:txBody>
            <a:bodyPr wrap="none" fromWordArt="1">
              <a:prstTxWarp prst="textPlain">
                <a:avLst>
                  <a:gd name="adj" fmla="val 50000"/>
                </a:avLst>
              </a:prstTxWarp>
            </a:bodyPr>
            <a:lstStyle/>
            <a:p>
              <a:pPr algn="ctr"/>
              <a:r>
                <a:rPr lang="zh-CN" altLang="en-US" sz="1400" kern="10" spc="-70" dirty="0" smtClean="0">
                  <a:ln w="9525">
                    <a:noFill/>
                    <a:round/>
                  </a:ln>
                  <a:solidFill>
                    <a:schemeClr val="bg1"/>
                  </a:solidFill>
                  <a:latin typeface="Arial Black" panose="020B0A04020102020204"/>
                </a:rPr>
                <a:t>职场创新</a:t>
              </a:r>
              <a:endParaRPr lang="zh-CN" altLang="en-US" sz="1400" kern="10" spc="-70" dirty="0">
                <a:ln w="9525">
                  <a:noFill/>
                  <a:round/>
                </a:ln>
                <a:solidFill>
                  <a:schemeClr val="bg1"/>
                </a:solidFill>
                <a:latin typeface="Arial Black" panose="020B0A04020102020204"/>
              </a:endParaRPr>
            </a:p>
          </p:txBody>
        </p:sp>
        <p:sp>
          <p:nvSpPr>
            <p:cNvPr id="52" name="WordArt 359"/>
            <p:cNvSpPr>
              <a:spLocks noChangeArrowheads="1" noChangeShapeType="1" noTextEdit="1"/>
            </p:cNvSpPr>
            <p:nvPr/>
          </p:nvSpPr>
          <p:spPr bwMode="auto">
            <a:xfrm>
              <a:off x="4053" y="1672"/>
              <a:ext cx="1064" cy="270"/>
            </a:xfrm>
            <a:prstGeom prst="rect">
              <a:avLst/>
            </a:prstGeom>
          </p:spPr>
          <p:txBody>
            <a:bodyPr wrap="none" fromWordArt="1">
              <a:prstTxWarp prst="textPlain">
                <a:avLst>
                  <a:gd name="adj" fmla="val 50000"/>
                </a:avLst>
              </a:prstTxWarp>
            </a:bodyPr>
            <a:lstStyle/>
            <a:p>
              <a:pPr algn="ctr"/>
              <a:r>
                <a:rPr lang="zh-CN" altLang="en-US" sz="1400" kern="10" spc="-70" dirty="0" smtClean="0">
                  <a:ln w="9525">
                    <a:noFill/>
                    <a:round/>
                  </a:ln>
                  <a:solidFill>
                    <a:schemeClr val="bg1"/>
                  </a:solidFill>
                  <a:latin typeface="Arial Black" panose="020B0A04020102020204"/>
                </a:rPr>
                <a:t>创新实务</a:t>
              </a:r>
              <a:endParaRPr lang="zh-CN" altLang="en-US" sz="1400" kern="10" spc="-70" dirty="0">
                <a:ln w="9525">
                  <a:noFill/>
                  <a:round/>
                </a:ln>
                <a:solidFill>
                  <a:schemeClr val="bg1"/>
                </a:solidFill>
                <a:latin typeface="Arial Black" panose="020B0A04020102020204"/>
              </a:endParaRPr>
            </a:p>
          </p:txBody>
        </p:sp>
        <p:sp>
          <p:nvSpPr>
            <p:cNvPr id="53" name="WordArt 360"/>
            <p:cNvSpPr>
              <a:spLocks noChangeArrowheads="1" noChangeShapeType="1" noTextEdit="1"/>
            </p:cNvSpPr>
            <p:nvPr/>
          </p:nvSpPr>
          <p:spPr bwMode="auto">
            <a:xfrm>
              <a:off x="4021" y="2096"/>
              <a:ext cx="1096" cy="270"/>
            </a:xfrm>
            <a:prstGeom prst="rect">
              <a:avLst/>
            </a:prstGeom>
          </p:spPr>
          <p:txBody>
            <a:bodyPr wrap="none" fromWordArt="1">
              <a:prstTxWarp prst="textPlain">
                <a:avLst>
                  <a:gd name="adj" fmla="val 50000"/>
                </a:avLst>
              </a:prstTxWarp>
            </a:bodyPr>
            <a:lstStyle/>
            <a:p>
              <a:pPr algn="ctr"/>
              <a:r>
                <a:rPr lang="zh-CN" altLang="en-US" sz="1400" kern="10" spc="-70" dirty="0" smtClean="0">
                  <a:ln w="9525">
                    <a:noFill/>
                    <a:round/>
                  </a:ln>
                  <a:solidFill>
                    <a:schemeClr val="bg1"/>
                  </a:solidFill>
                  <a:latin typeface="Arial Black" panose="020B0A04020102020204"/>
                </a:rPr>
                <a:t>专业创新</a:t>
              </a:r>
              <a:endParaRPr lang="zh-CN" altLang="en-US" sz="1400" kern="10" spc="-70" dirty="0">
                <a:ln w="9525">
                  <a:noFill/>
                  <a:round/>
                </a:ln>
                <a:solidFill>
                  <a:schemeClr val="bg1"/>
                </a:solidFill>
                <a:latin typeface="Arial Black" panose="020B0A04020102020204"/>
              </a:endParaRPr>
            </a:p>
          </p:txBody>
        </p:sp>
        <p:sp>
          <p:nvSpPr>
            <p:cNvPr id="54" name="WordArt 361"/>
            <p:cNvSpPr>
              <a:spLocks noChangeArrowheads="1" noChangeShapeType="1" noTextEdit="1"/>
            </p:cNvSpPr>
            <p:nvPr/>
          </p:nvSpPr>
          <p:spPr bwMode="auto">
            <a:xfrm>
              <a:off x="4053" y="2558"/>
              <a:ext cx="1032" cy="308"/>
            </a:xfrm>
            <a:prstGeom prst="rect">
              <a:avLst/>
            </a:prstGeom>
          </p:spPr>
          <p:txBody>
            <a:bodyPr wrap="none" fromWordArt="1">
              <a:prstTxWarp prst="textPlain">
                <a:avLst>
                  <a:gd name="adj" fmla="val 50000"/>
                </a:avLst>
              </a:prstTxWarp>
            </a:bodyPr>
            <a:lstStyle/>
            <a:p>
              <a:pPr algn="ctr"/>
              <a:r>
                <a:rPr lang="zh-CN" altLang="en-US" sz="1400" kern="10" spc="-70" dirty="0" smtClean="0">
                  <a:ln w="9525">
                    <a:noFill/>
                    <a:round/>
                  </a:ln>
                  <a:solidFill>
                    <a:schemeClr val="bg1"/>
                  </a:solidFill>
                  <a:latin typeface="Arial Black" panose="020B0A04020102020204"/>
                </a:rPr>
                <a:t>其他创新</a:t>
              </a:r>
              <a:endParaRPr lang="zh-CN" altLang="en-US" sz="1400" kern="10" spc="-70" dirty="0">
                <a:ln w="9525">
                  <a:noFill/>
                  <a:round/>
                </a:ln>
                <a:solidFill>
                  <a:schemeClr val="bg1"/>
                </a:solidFill>
                <a:latin typeface="Arial Black" panose="020B0A04020102020204"/>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1"/>
          <a:srcRect/>
          <a:stretch>
            <a:fillRect/>
          </a:stretch>
        </p:blipFill>
        <p:spPr bwMode="auto">
          <a:xfrm>
            <a:off x="4024298" y="642919"/>
            <a:ext cx="8072494" cy="5867420"/>
          </a:xfrm>
          <a:prstGeom prst="rect">
            <a:avLst/>
          </a:prstGeom>
          <a:noFill/>
          <a:ln w="9525">
            <a:noFill/>
            <a:miter lim="800000"/>
            <a:headEnd/>
            <a:tailEnd/>
          </a:ln>
          <a:effectLst/>
        </p:spPr>
      </p:pic>
      <p:sp>
        <p:nvSpPr>
          <p:cNvPr id="3" name="TextBox 2"/>
          <p:cNvSpPr txBox="1"/>
          <p:nvPr/>
        </p:nvSpPr>
        <p:spPr>
          <a:xfrm>
            <a:off x="0" y="0"/>
            <a:ext cx="12192000" cy="584775"/>
          </a:xfrm>
          <a:prstGeom prst="rect">
            <a:avLst/>
          </a:prstGeom>
          <a:noFill/>
        </p:spPr>
        <p:txBody>
          <a:bodyPr wrap="square" rtlCol="0">
            <a:spAutoFit/>
          </a:bodyPr>
          <a:lstStyle/>
          <a:p>
            <a:r>
              <a:rPr lang="zh-CN" altLang="en-US" sz="3200" dirty="0" smtClean="0">
                <a:solidFill>
                  <a:schemeClr val="bg1">
                    <a:lumMod val="95000"/>
                  </a:schemeClr>
                </a:solidFill>
              </a:rPr>
              <a:t>创新能力评估报告</a:t>
            </a:r>
            <a:endParaRPr lang="zh-CN" altLang="en-US" sz="3200" dirty="0">
              <a:solidFill>
                <a:schemeClr val="bg1">
                  <a:lumMod val="95000"/>
                </a:schemeClr>
              </a:solidFill>
            </a:endParaRPr>
          </a:p>
        </p:txBody>
      </p:sp>
      <p:sp>
        <p:nvSpPr>
          <p:cNvPr id="4" name="TextBox 3"/>
          <p:cNvSpPr txBox="1"/>
          <p:nvPr/>
        </p:nvSpPr>
        <p:spPr>
          <a:xfrm>
            <a:off x="309522" y="928670"/>
            <a:ext cx="3429024" cy="2677656"/>
          </a:xfrm>
          <a:prstGeom prst="rect">
            <a:avLst/>
          </a:prstGeom>
          <a:noFill/>
        </p:spPr>
        <p:txBody>
          <a:bodyPr wrap="square" rtlCol="0">
            <a:spAutoFit/>
          </a:bodyPr>
          <a:lstStyle/>
          <a:p>
            <a:r>
              <a:rPr lang="zh-CN" altLang="en-US" sz="2800" dirty="0" smtClean="0"/>
              <a:t>创业者有效认知自己是否具体有创新能力。分析自己的那些方面是具有优势，那些方面不足，然后如何去改进。</a:t>
            </a:r>
            <a:endParaRPr lang="zh-CN" alt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标题 1"/>
          <p:cNvSpPr txBox="1"/>
          <p:nvPr/>
        </p:nvSpPr>
        <p:spPr>
          <a:xfrm>
            <a:off x="0" y="-27384"/>
            <a:ext cx="12192000" cy="576064"/>
          </a:xfrm>
          <a:prstGeom prst="rect">
            <a:avLst/>
          </a:prstGeom>
        </p:spPr>
        <p:txBody>
          <a:bodyPr/>
          <a:lstStyle>
            <a:lvl1pPr algn="ctr" defTabSz="914400" rtl="0" eaLnBrk="1" latinLnBrk="0" hangingPunct="1">
              <a:spcBef>
                <a:spcPct val="0"/>
              </a:spcBef>
              <a:buNone/>
              <a:defRPr sz="4600" kern="1200">
                <a:solidFill>
                  <a:schemeClr val="bg1"/>
                </a:solidFill>
                <a:latin typeface="+mj-lt"/>
                <a:ea typeface="+mj-ea"/>
                <a:cs typeface="+mj-cs"/>
              </a:defRPr>
            </a:lvl1pPr>
          </a:lstStyle>
          <a:p>
            <a:pPr algn="l"/>
            <a:r>
              <a:rPr kumimoji="1" lang="zh-CN" altLang="en-US" sz="3200" dirty="0" smtClean="0">
                <a:latin typeface="+mn-ea"/>
                <a:ea typeface="+mn-ea"/>
              </a:rPr>
              <a:t>相关书籍</a:t>
            </a:r>
            <a:endParaRPr kumimoji="1" lang="zh-CN" altLang="en-US" sz="3200" dirty="0">
              <a:latin typeface="+mn-ea"/>
              <a:ea typeface="+mn-ea"/>
            </a:endParaRPr>
          </a:p>
        </p:txBody>
      </p:sp>
      <p:sp>
        <p:nvSpPr>
          <p:cNvPr id="4" name="矩形 3"/>
          <p:cNvSpPr/>
          <p:nvPr/>
        </p:nvSpPr>
        <p:spPr>
          <a:xfrm>
            <a:off x="5375920" y="2075364"/>
            <a:ext cx="6408712" cy="2062103"/>
          </a:xfrm>
          <a:prstGeom prst="rect">
            <a:avLst/>
          </a:prstGeom>
        </p:spPr>
        <p:txBody>
          <a:bodyPr wrap="square">
            <a:spAutoFit/>
          </a:bodyPr>
          <a:lstStyle/>
          <a:p>
            <a:r>
              <a:rPr lang="zh-CN" altLang="en-US" sz="3200" dirty="0"/>
              <a:t>作者</a:t>
            </a:r>
            <a:r>
              <a:rPr lang="en-US" altLang="zh-CN" sz="3200" dirty="0" smtClean="0"/>
              <a:t>:[</a:t>
            </a:r>
            <a:r>
              <a:rPr lang="zh-CN" altLang="en-US" sz="3200" dirty="0" smtClean="0"/>
              <a:t>美</a:t>
            </a:r>
            <a:r>
              <a:rPr lang="en-US" altLang="zh-CN" sz="3200" dirty="0" smtClean="0"/>
              <a:t>]</a:t>
            </a:r>
            <a:r>
              <a:rPr lang="zh-CN" altLang="en-US" sz="3200" dirty="0" smtClean="0"/>
              <a:t>拉里</a:t>
            </a:r>
            <a:r>
              <a:rPr lang="en-US" altLang="zh-CN" sz="3200" dirty="0" smtClean="0"/>
              <a:t>·</a:t>
            </a:r>
            <a:r>
              <a:rPr lang="zh-CN" altLang="en-US" sz="3200" dirty="0" smtClean="0"/>
              <a:t>唐斯 </a:t>
            </a:r>
            <a:r>
              <a:rPr lang="en-US" altLang="zh-CN" sz="3200" dirty="0" smtClean="0"/>
              <a:t>/ [</a:t>
            </a:r>
            <a:r>
              <a:rPr lang="zh-CN" altLang="en-US" sz="3200" dirty="0" smtClean="0"/>
              <a:t>美</a:t>
            </a:r>
            <a:r>
              <a:rPr lang="en-US" altLang="zh-CN" sz="3200" dirty="0" smtClean="0"/>
              <a:t>]</a:t>
            </a:r>
            <a:r>
              <a:rPr lang="zh-CN" altLang="en-US" sz="3200" dirty="0" smtClean="0"/>
              <a:t>保罗</a:t>
            </a:r>
            <a:r>
              <a:rPr lang="en-US" altLang="zh-CN" sz="3200" dirty="0" smtClean="0"/>
              <a:t>·</a:t>
            </a:r>
            <a:r>
              <a:rPr lang="zh-CN" altLang="en-US" sz="3200" dirty="0" smtClean="0"/>
              <a:t>纽恩斯</a:t>
            </a:r>
            <a:endParaRPr lang="en-US" altLang="zh-CN" sz="3200" dirty="0" smtClean="0"/>
          </a:p>
          <a:p>
            <a:r>
              <a:rPr lang="zh-CN" altLang="en-US" sz="3200" dirty="0" smtClean="0"/>
              <a:t>翻译</a:t>
            </a:r>
            <a:r>
              <a:rPr lang="en-US" altLang="zh-CN" sz="3200" dirty="0" smtClean="0"/>
              <a:t>:</a:t>
            </a:r>
            <a:r>
              <a:rPr lang="zh-CN" altLang="en-US" sz="3200" dirty="0" smtClean="0"/>
              <a:t>栗之敦译</a:t>
            </a:r>
            <a:endParaRPr lang="en-US" altLang="zh-CN" sz="3200" dirty="0" smtClean="0"/>
          </a:p>
          <a:p>
            <a:r>
              <a:rPr lang="zh-CN" altLang="en-US" sz="3200" dirty="0" smtClean="0"/>
              <a:t>出版社</a:t>
            </a:r>
            <a:r>
              <a:rPr lang="en-US" altLang="zh-CN" sz="3200" dirty="0" smtClean="0"/>
              <a:t>:</a:t>
            </a:r>
            <a:r>
              <a:rPr lang="zh-CN" altLang="en-US" sz="3200" dirty="0" smtClean="0"/>
              <a:t>浙江人民出版社</a:t>
            </a:r>
            <a:endParaRPr lang="en-US" altLang="zh-CN" sz="3200" dirty="0" smtClean="0"/>
          </a:p>
        </p:txBody>
      </p:sp>
      <p:pic>
        <p:nvPicPr>
          <p:cNvPr id="43009" name="Picture 1"/>
          <p:cNvPicPr>
            <a:picLocks noChangeAspect="1" noChangeArrowheads="1"/>
          </p:cNvPicPr>
          <p:nvPr/>
        </p:nvPicPr>
        <p:blipFill>
          <a:blip r:embed="rId1"/>
          <a:srcRect/>
          <a:stretch>
            <a:fillRect/>
          </a:stretch>
        </p:blipFill>
        <p:spPr bwMode="auto">
          <a:xfrm>
            <a:off x="0" y="714356"/>
            <a:ext cx="5238744" cy="5742739"/>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副标题 1"/>
          <p:cNvSpPr txBox="1"/>
          <p:nvPr/>
        </p:nvSpPr>
        <p:spPr>
          <a:xfrm>
            <a:off x="0" y="-27384"/>
            <a:ext cx="2915817" cy="61437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bg1"/>
                </a:solidFill>
                <a:latin typeface="+mn-ea"/>
              </a:rPr>
              <a:t>教学安排</a:t>
            </a:r>
            <a:endParaRPr lang="zh-CN" altLang="en-US" b="1" dirty="0">
              <a:solidFill>
                <a:schemeClr val="bg1"/>
              </a:solidFill>
              <a:latin typeface="+mn-ea"/>
            </a:endParaRPr>
          </a:p>
        </p:txBody>
      </p:sp>
      <p:sp>
        <p:nvSpPr>
          <p:cNvPr id="9" name="矩形 13"/>
          <p:cNvSpPr>
            <a:spLocks noChangeArrowheads="1"/>
          </p:cNvSpPr>
          <p:nvPr/>
        </p:nvSpPr>
        <p:spPr bwMode="auto">
          <a:xfrm>
            <a:off x="7389439" y="4367611"/>
            <a:ext cx="2667000" cy="661987"/>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学生</a:t>
            </a: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互动</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3" name="矩形 14"/>
          <p:cNvSpPr>
            <a:spLocks noChangeArrowheads="1"/>
          </p:cNvSpPr>
          <p:nvPr/>
        </p:nvSpPr>
        <p:spPr bwMode="auto">
          <a:xfrm>
            <a:off x="7389439" y="3521473"/>
            <a:ext cx="2667000" cy="660400"/>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教学解析</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4" name="矩形 12"/>
          <p:cNvSpPr>
            <a:spLocks noChangeArrowheads="1"/>
          </p:cNvSpPr>
          <p:nvPr/>
        </p:nvSpPr>
        <p:spPr bwMode="auto">
          <a:xfrm>
            <a:off x="3001589" y="2636912"/>
            <a:ext cx="2640013" cy="660400"/>
          </a:xfrm>
          <a:prstGeom prst="rect">
            <a:avLst/>
          </a:prstGeom>
          <a:solidFill>
            <a:srgbClr val="FC7D3B"/>
          </a:solidFill>
          <a:ln>
            <a:noFill/>
          </a:ln>
        </p:spPr>
        <p:txBody>
          <a:bodyPr anchor="ctr"/>
          <a:lstStyle/>
          <a:p>
            <a:pPr algn="ctr" fontAlgn="base">
              <a:lnSpc>
                <a:spcPct val="120000"/>
              </a:lnSpc>
              <a:spcBef>
                <a:spcPct val="0"/>
              </a:spcBef>
              <a:spcAft>
                <a:spcPct val="0"/>
              </a:spcAft>
            </a:pPr>
            <a:endParaRPr lang="en-US" altLang="zh-CN" sz="2400" b="1" dirty="0" smtClean="0">
              <a:solidFill>
                <a:srgbClr val="FFFFFF"/>
              </a:solidFill>
              <a:latin typeface="黑体" panose="02010609060101010101" pitchFamily="2" charset="-122"/>
              <a:ea typeface="黑体" panose="02010609060101010101" pitchFamily="2" charset="-122"/>
            </a:endParaRPr>
          </a:p>
          <a:p>
            <a:pPr algn="ctr" fontAlgn="base">
              <a:lnSpc>
                <a:spcPct val="120000"/>
              </a:lnSpc>
              <a:spcBef>
                <a:spcPct val="0"/>
              </a:spcBef>
              <a:spcAft>
                <a:spcPct val="0"/>
              </a:spcAft>
            </a:pPr>
            <a:r>
              <a:rPr lang="zh-CN" altLang="en-US" sz="2400" b="1" dirty="0" smtClean="0">
                <a:solidFill>
                  <a:srgbClr val="FFFFFF"/>
                </a:solidFill>
                <a:latin typeface="黑体" panose="02010609060101010101" pitchFamily="2" charset="-122"/>
                <a:ea typeface="黑体" panose="02010609060101010101" pitchFamily="2" charset="-122"/>
              </a:rPr>
              <a:t>实验介绍</a:t>
            </a:r>
            <a:endParaRPr lang="zh-CN" altLang="en-US" sz="2400" b="1" dirty="0">
              <a:solidFill>
                <a:srgbClr val="FFFFFF"/>
              </a:solidFill>
              <a:latin typeface="黑体" panose="02010609060101010101" pitchFamily="2" charset="-122"/>
              <a:ea typeface="黑体" panose="02010609060101010101" pitchFamily="2" charset="-122"/>
            </a:endParaRPr>
          </a:p>
          <a:p>
            <a:pPr algn="ctr" defTabSz="914400" fontAlgn="base">
              <a:lnSpc>
                <a:spcPct val="120000"/>
              </a:lnSpc>
              <a:spcBef>
                <a:spcPct val="0"/>
              </a:spcBef>
              <a:spcAft>
                <a:spcPct val="0"/>
              </a:spcAft>
              <a:buFont typeface="Arial" panose="020B0604020202020204" pitchFamily="34" charset="0"/>
              <a:buNone/>
            </a:pPr>
            <a:endParaRPr lang="zh-CN" altLang="en-US" sz="2400" b="1" dirty="0">
              <a:solidFill>
                <a:srgbClr val="FFFFFF"/>
              </a:solidFill>
              <a:latin typeface="黑体" panose="02010609060101010101" pitchFamily="2" charset="-122"/>
              <a:ea typeface="黑体" panose="02010609060101010101" pitchFamily="2" charset="-122"/>
              <a:sym typeface="幼圆" panose="02010509060101010101" pitchFamily="49" charset="-122"/>
            </a:endParaRPr>
          </a:p>
        </p:txBody>
      </p:sp>
      <p:sp>
        <p:nvSpPr>
          <p:cNvPr id="15" name="矩形 4"/>
          <p:cNvSpPr>
            <a:spLocks noChangeArrowheads="1"/>
          </p:cNvSpPr>
          <p:nvPr/>
        </p:nvSpPr>
        <p:spPr bwMode="auto">
          <a:xfrm>
            <a:off x="3001589" y="1799184"/>
            <a:ext cx="2640013" cy="661987"/>
          </a:xfrm>
          <a:prstGeom prst="rect">
            <a:avLst/>
          </a:prstGeom>
          <a:solidFill>
            <a:srgbClr val="A6A6A6"/>
          </a:solidFill>
          <a:ln>
            <a:noFill/>
          </a:ln>
        </p:spPr>
        <p:txBody>
          <a:bodyPr anchor="ctr"/>
          <a:lstStyle/>
          <a:p>
            <a:pPr algn="ctr" fontAlgn="base">
              <a:lnSpc>
                <a:spcPct val="120000"/>
              </a:lnSpc>
              <a:spcBef>
                <a:spcPct val="0"/>
              </a:spcBef>
              <a:spcAft>
                <a:spcPct val="0"/>
              </a:spcAft>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课程知识</a:t>
            </a:r>
            <a:endParaRPr lang="zh-CN" altLang="en-US" sz="2400" b="1" dirty="0" smtClean="0">
              <a:latin typeface="黑体" panose="02010609060101010101" pitchFamily="2" charset="-122"/>
              <a:ea typeface="黑体" panose="02010609060101010101" pitchFamily="2" charset="-122"/>
            </a:endParaRPr>
          </a:p>
        </p:txBody>
      </p:sp>
      <p:pic>
        <p:nvPicPr>
          <p:cNvPr id="16" name="Picture 3"/>
          <p:cNvPicPr>
            <a:picLocks noChangeAspect="1" noChangeArrowheads="1"/>
          </p:cNvPicPr>
          <p:nvPr/>
        </p:nvPicPr>
        <p:blipFill>
          <a:blip r:embed="rId1">
            <a:extLst>
              <a:ext uri="{28A0092B-C50C-407E-A947-70E740481C1C}">
                <a14:useLocalDpi xmlns:a14="http://schemas.microsoft.com/office/drawing/2010/main" val="0"/>
              </a:ext>
            </a:extLst>
          </a:blip>
          <a:srcRect l="57680" t="7204" b="2765"/>
          <a:stretch>
            <a:fillRect/>
          </a:stretch>
        </p:blipFill>
        <p:spPr bwMode="auto">
          <a:xfrm>
            <a:off x="6670302" y="1784748"/>
            <a:ext cx="53975" cy="3438525"/>
          </a:xfrm>
          <a:prstGeom prst="rect">
            <a:avLst/>
          </a:prstGeom>
          <a:noFill/>
          <a:ln>
            <a:noFill/>
          </a:ln>
        </p:spPr>
      </p:pic>
      <p:pic>
        <p:nvPicPr>
          <p:cNvPr id="17" name="Picture 3"/>
          <p:cNvPicPr>
            <a:picLocks noChangeAspect="1" noChangeArrowheads="1"/>
          </p:cNvPicPr>
          <p:nvPr/>
        </p:nvPicPr>
        <p:blipFill>
          <a:blip r:embed="rId2">
            <a:extLst>
              <a:ext uri="{28A0092B-C50C-407E-A947-70E740481C1C}">
                <a14:useLocalDpi xmlns:a14="http://schemas.microsoft.com/office/drawing/2010/main" val="0"/>
              </a:ext>
            </a:extLst>
          </a:blip>
          <a:srcRect t="2765" r="57680" b="7204"/>
          <a:stretch>
            <a:fillRect/>
          </a:stretch>
        </p:blipFill>
        <p:spPr bwMode="auto">
          <a:xfrm>
            <a:off x="6306764" y="2138761"/>
            <a:ext cx="57150" cy="3438525"/>
          </a:xfrm>
          <a:prstGeom prst="rect">
            <a:avLst/>
          </a:prstGeom>
          <a:noFill/>
          <a:ln>
            <a:noFill/>
          </a:ln>
        </p:spPr>
      </p:pic>
      <p:sp>
        <p:nvSpPr>
          <p:cNvPr id="18" name="TextBox 15"/>
          <p:cNvSpPr>
            <a:spLocks noChangeArrowheads="1"/>
          </p:cNvSpPr>
          <p:nvPr/>
        </p:nvSpPr>
        <p:spPr bwMode="auto">
          <a:xfrm>
            <a:off x="5572707" y="180701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01</a:t>
            </a:r>
            <a:endParaRPr lang="zh-CN" altLang="en-US" sz="9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19" name="TextBox 16"/>
          <p:cNvSpPr>
            <a:spLocks noChangeArrowheads="1"/>
          </p:cNvSpPr>
          <p:nvPr/>
        </p:nvSpPr>
        <p:spPr bwMode="auto">
          <a:xfrm>
            <a:off x="5572707" y="2653150"/>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02</a:t>
            </a:r>
            <a:endParaRPr lang="zh-CN" altLang="en-US" sz="9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0" name="TextBox 17"/>
          <p:cNvSpPr>
            <a:spLocks noChangeArrowheads="1"/>
          </p:cNvSpPr>
          <p:nvPr/>
        </p:nvSpPr>
        <p:spPr bwMode="auto">
          <a:xfrm>
            <a:off x="6669669" y="352930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05</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1" name="TextBox 18"/>
          <p:cNvSpPr>
            <a:spLocks noChangeArrowheads="1"/>
          </p:cNvSpPr>
          <p:nvPr/>
        </p:nvSpPr>
        <p:spPr bwMode="auto">
          <a:xfrm>
            <a:off x="6669669" y="4375439"/>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06</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2" name="TextBox 12"/>
          <p:cNvSpPr txBox="1"/>
          <p:nvPr/>
        </p:nvSpPr>
        <p:spPr>
          <a:xfrm rot="10800000">
            <a:off x="1199456" y="692696"/>
            <a:ext cx="1945148" cy="5715000"/>
          </a:xfrm>
          <a:prstGeom prst="rect">
            <a:avLst/>
          </a:prstGeom>
          <a:noFill/>
        </p:spPr>
        <p:txBody>
          <a:bodyPr vert="eaVert" wrap="square" rtlCol="0">
            <a:spAutoFit/>
          </a:bodyPr>
          <a:lstStyle/>
          <a:p>
            <a:pPr algn="ctr">
              <a:lnSpc>
                <a:spcPct val="130000"/>
              </a:lnSpc>
            </a:pPr>
            <a:r>
              <a:rPr lang="en-US" altLang="zh-CN" sz="8800" dirty="0" smtClean="0">
                <a:solidFill>
                  <a:schemeClr val="tx2">
                    <a:lumMod val="40000"/>
                    <a:lumOff val="60000"/>
                  </a:schemeClr>
                </a:solidFill>
                <a:latin typeface="Arial" panose="020B0604020202020204" pitchFamily="34" charset="0"/>
                <a:ea typeface="微软雅黑" panose="020B0503020204020204" pitchFamily="34" charset="-122"/>
              </a:rPr>
              <a:t>Contents</a:t>
            </a:r>
            <a:endParaRPr lang="zh-CN" altLang="en-US" sz="8800" dirty="0" smtClean="0">
              <a:solidFill>
                <a:schemeClr val="tx2">
                  <a:lumMod val="40000"/>
                  <a:lumOff val="60000"/>
                </a:schemeClr>
              </a:solidFill>
              <a:latin typeface="Arial" panose="020B0604020202020204" pitchFamily="34" charset="0"/>
              <a:ea typeface="微软雅黑" panose="020B0503020204020204" pitchFamily="34" charset="-122"/>
            </a:endParaRPr>
          </a:p>
        </p:txBody>
      </p:sp>
      <p:cxnSp>
        <p:nvCxnSpPr>
          <p:cNvPr id="23" name="直接连接符 22"/>
          <p:cNvCxnSpPr/>
          <p:nvPr/>
        </p:nvCxnSpPr>
        <p:spPr>
          <a:xfrm>
            <a:off x="2927646" y="1079104"/>
            <a:ext cx="0" cy="5161756"/>
          </a:xfrm>
          <a:prstGeom prst="line">
            <a:avLst/>
          </a:prstGeom>
        </p:spPr>
        <p:style>
          <a:lnRef idx="3">
            <a:schemeClr val="accent4"/>
          </a:lnRef>
          <a:fillRef idx="0">
            <a:schemeClr val="accent4"/>
          </a:fillRef>
          <a:effectRef idx="2">
            <a:schemeClr val="accent4"/>
          </a:effectRef>
          <a:fontRef idx="minor">
            <a:schemeClr val="tx1"/>
          </a:fontRef>
        </p:style>
      </p:cxnSp>
      <p:sp>
        <p:nvSpPr>
          <p:cNvPr id="24" name="矩形 12"/>
          <p:cNvSpPr>
            <a:spLocks noChangeArrowheads="1"/>
          </p:cNvSpPr>
          <p:nvPr/>
        </p:nvSpPr>
        <p:spPr bwMode="auto">
          <a:xfrm>
            <a:off x="2999655" y="3515048"/>
            <a:ext cx="2640013" cy="660400"/>
          </a:xfrm>
          <a:prstGeom prst="rect">
            <a:avLst/>
          </a:prstGeom>
          <a:solidFill>
            <a:schemeClr val="bg1">
              <a:lumMod val="65000"/>
            </a:schemeClr>
          </a:solidFill>
          <a:ln>
            <a:noFill/>
          </a:ln>
        </p:spPr>
        <p:txBody>
          <a:bodyPr anchor="ctr"/>
          <a:lstStyle/>
          <a:p>
            <a:pPr algn="ctr" fontAlgn="base">
              <a:lnSpc>
                <a:spcPct val="120000"/>
              </a:lnSpc>
              <a:spcBef>
                <a:spcPct val="0"/>
              </a:spcBef>
              <a:spcAft>
                <a:spcPct val="0"/>
              </a:spcAft>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实验准备</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5" name="TextBox 16"/>
          <p:cNvSpPr>
            <a:spLocks noChangeArrowheads="1"/>
          </p:cNvSpPr>
          <p:nvPr/>
        </p:nvSpPr>
        <p:spPr bwMode="auto">
          <a:xfrm>
            <a:off x="5570772" y="3522877"/>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03</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6" name="矩形 12"/>
          <p:cNvSpPr>
            <a:spLocks noChangeArrowheads="1"/>
          </p:cNvSpPr>
          <p:nvPr/>
        </p:nvSpPr>
        <p:spPr bwMode="auto">
          <a:xfrm>
            <a:off x="7407797" y="2659570"/>
            <a:ext cx="2648642" cy="660400"/>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实验控制</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7" name="TextBox 16"/>
          <p:cNvSpPr>
            <a:spLocks noChangeArrowheads="1"/>
          </p:cNvSpPr>
          <p:nvPr/>
        </p:nvSpPr>
        <p:spPr bwMode="auto">
          <a:xfrm>
            <a:off x="6669670" y="2656286"/>
            <a:ext cx="698178" cy="646331"/>
          </a:xfrm>
          <a:prstGeom prst="rect">
            <a:avLst/>
          </a:prstGeom>
          <a:noFill/>
          <a:ln>
            <a:noFill/>
          </a:ln>
        </p:spPr>
        <p:txBody>
          <a:bodyPr wrap="squar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04</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副标题 1"/>
          <p:cNvSpPr txBox="1"/>
          <p:nvPr/>
        </p:nvSpPr>
        <p:spPr>
          <a:xfrm>
            <a:off x="0" y="-27384"/>
            <a:ext cx="4583832" cy="61437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b="1" dirty="0" smtClean="0">
                <a:solidFill>
                  <a:schemeClr val="bg1"/>
                </a:solidFill>
                <a:latin typeface="+mn-ea"/>
              </a:rPr>
              <a:t>实验介绍</a:t>
            </a:r>
            <a:endParaRPr lang="zh-CN" altLang="en-US" b="1" dirty="0">
              <a:solidFill>
                <a:schemeClr val="bg1"/>
              </a:solidFill>
              <a:latin typeface="+mn-ea"/>
            </a:endParaRPr>
          </a:p>
        </p:txBody>
      </p:sp>
      <p:sp>
        <p:nvSpPr>
          <p:cNvPr id="24" name="文本框 23"/>
          <p:cNvSpPr txBox="1"/>
          <p:nvPr/>
        </p:nvSpPr>
        <p:spPr>
          <a:xfrm>
            <a:off x="1775520" y="620688"/>
            <a:ext cx="8280920" cy="677108"/>
          </a:xfrm>
          <a:prstGeom prst="rect">
            <a:avLst/>
          </a:prstGeom>
          <a:noFill/>
        </p:spPr>
        <p:txBody>
          <a:bodyPr wrap="square" rtlCol="0">
            <a:spAutoFit/>
          </a:bodyPr>
          <a:lstStyle/>
          <a:p>
            <a:pPr algn="ctr"/>
            <a:r>
              <a:rPr kumimoji="1" lang="en-US" altLang="zh-CN" sz="3800" dirty="0" smtClean="0">
                <a:latin typeface="黑体" panose="02010609060101010101" pitchFamily="2" charset="-122"/>
                <a:ea typeface="黑体" panose="02010609060101010101" pitchFamily="2" charset="-122"/>
                <a:cs typeface="黑体" panose="02010609060101010101" pitchFamily="2" charset="-122"/>
              </a:rPr>
              <a:t>《</a:t>
            </a:r>
            <a:r>
              <a:rPr kumimoji="1" lang="zh-CN" altLang="en-US" sz="3800" dirty="0" smtClean="0">
                <a:latin typeface="黑体" panose="02010609060101010101" pitchFamily="2" charset="-122"/>
                <a:ea typeface="黑体" panose="02010609060101010101" pitchFamily="2" charset="-122"/>
                <a:cs typeface="黑体" panose="02010609060101010101" pitchFamily="2" charset="-122"/>
              </a:rPr>
              <a:t>创新能力评估</a:t>
            </a:r>
            <a:r>
              <a:rPr kumimoji="1" lang="en-US" altLang="zh-CN" sz="3800" dirty="0" smtClean="0">
                <a:latin typeface="黑体" panose="02010609060101010101" pitchFamily="2" charset="-122"/>
                <a:ea typeface="黑体" panose="02010609060101010101" pitchFamily="2" charset="-122"/>
                <a:cs typeface="黑体" panose="02010609060101010101" pitchFamily="2" charset="-122"/>
              </a:rPr>
              <a:t>》</a:t>
            </a:r>
            <a:r>
              <a:rPr kumimoji="1" lang="zh-CN" altLang="en-US" sz="3800" dirty="0" smtClean="0">
                <a:latin typeface="黑体" panose="02010609060101010101" pitchFamily="2" charset="-122"/>
                <a:ea typeface="黑体" panose="02010609060101010101" pitchFamily="2" charset="-122"/>
                <a:cs typeface="黑体" panose="02010609060101010101" pitchFamily="2" charset="-122"/>
              </a:rPr>
              <a:t>实验项目介绍</a:t>
            </a:r>
            <a:endParaRPr kumimoji="1" lang="zh-CN" altLang="en-US" sz="3800" dirty="0">
              <a:latin typeface="黑体" panose="02010609060101010101" pitchFamily="2" charset="-122"/>
              <a:ea typeface="黑体" panose="02010609060101010101" pitchFamily="2" charset="-122"/>
              <a:cs typeface="黑体" panose="02010609060101010101" pitchFamily="2" charset="-122"/>
            </a:endParaRPr>
          </a:p>
        </p:txBody>
      </p:sp>
      <p:sp>
        <p:nvSpPr>
          <p:cNvPr id="5" name="内容占位符 2"/>
          <p:cNvSpPr txBox="1"/>
          <p:nvPr/>
        </p:nvSpPr>
        <p:spPr>
          <a:xfrm>
            <a:off x="191344" y="1347215"/>
            <a:ext cx="12000656" cy="5610177"/>
          </a:xfrm>
          <a:prstGeom prst="rect">
            <a:avLst/>
          </a:prstGeom>
        </p:spPr>
        <p:txBody>
          <a:bodyPr>
            <a:norm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kumimoji="1" lang="zh-CN" altLang="en-US" dirty="0" smtClean="0">
                <a:latin typeface="+mn-ea"/>
                <a:cs typeface="Kaiti SC Regular"/>
              </a:rPr>
              <a:t>你好，受测者：</a:t>
            </a:r>
            <a:endParaRPr kumimoji="1" lang="en-US" altLang="zh-CN" dirty="0" smtClean="0">
              <a:latin typeface="+mn-ea"/>
              <a:cs typeface="Kaiti SC Regular"/>
            </a:endParaRPr>
          </a:p>
          <a:p>
            <a:pPr marL="0" indent="0">
              <a:spcBef>
                <a:spcPts val="0"/>
              </a:spcBef>
              <a:buNone/>
              <a:defRPr/>
            </a:pPr>
            <a:r>
              <a:rPr lang="zh-CN" altLang="en-US" dirty="0">
                <a:latin typeface="+mn-ea"/>
                <a:cs typeface="Kaiti SC Regular" charset="0"/>
              </a:rPr>
              <a:t>欢迎</a:t>
            </a:r>
            <a:r>
              <a:rPr lang="zh-CN" altLang="en-US" dirty="0" smtClean="0">
                <a:latin typeface="+mn-ea"/>
                <a:cs typeface="Kaiti SC Regular" charset="0"/>
              </a:rPr>
              <a:t>进入创新能力评估实验室，在</a:t>
            </a:r>
            <a:r>
              <a:rPr lang="zh-CN" altLang="en-US" dirty="0">
                <a:latin typeface="+mn-ea"/>
                <a:cs typeface="Kaiti SC Regular" charset="0"/>
              </a:rPr>
              <a:t>接下去的一定时间内，</a:t>
            </a:r>
            <a:r>
              <a:rPr lang="zh-CN" altLang="zh-CN" dirty="0">
                <a:latin typeface="+mn-ea"/>
                <a:cs typeface="Kaiti SC Regular" charset="0"/>
              </a:rPr>
              <a:t>你</a:t>
            </a:r>
            <a:r>
              <a:rPr lang="zh-CN" altLang="zh-CN" dirty="0" smtClean="0">
                <a:latin typeface="+mn-ea"/>
                <a:cs typeface="Kaiti SC Regular" charset="0"/>
              </a:rPr>
              <a:t>将</a:t>
            </a:r>
            <a:r>
              <a:rPr lang="zh-CN" altLang="en-US" dirty="0" smtClean="0">
                <a:latin typeface="+mn-ea"/>
                <a:cs typeface="Kaiti SC Regular" charset="0"/>
              </a:rPr>
              <a:t>通过</a:t>
            </a:r>
            <a:r>
              <a:rPr lang="zh-CN" altLang="en-US" dirty="0" smtClean="0"/>
              <a:t>该应用的评估量表模型，</a:t>
            </a:r>
            <a:r>
              <a:rPr lang="zh-CN" altLang="en-US" dirty="0" smtClean="0">
                <a:latin typeface="+mn-ea"/>
                <a:cs typeface="Kaiti SC Regular" charset="0"/>
              </a:rPr>
              <a:t>在</a:t>
            </a:r>
            <a:r>
              <a:rPr lang="zh-CN" altLang="en-US" dirty="0" smtClean="0"/>
              <a:t>短时间本能答题；每个评估项目大都以主观测试为主，评估结果将能很好的体现出每位受测者的综合创新素质能力情况。</a:t>
            </a:r>
            <a:endParaRPr lang="zh-CN" altLang="en-US" dirty="0" smtClean="0"/>
          </a:p>
          <a:p>
            <a:endParaRPr lang="zh-CN" altLang="en-US" dirty="0" smtClean="0"/>
          </a:p>
          <a:p>
            <a:pPr marL="0" indent="0">
              <a:buNone/>
            </a:pPr>
            <a:endParaRPr lang="en-US" altLang="zh-CN" dirty="0" smtClean="0">
              <a:latin typeface="+mn-ea"/>
              <a:cs typeface="Kaiti SC Regular"/>
            </a:endParaRPr>
          </a:p>
          <a:p>
            <a:pPr marL="0" indent="0">
              <a:buFont typeface="Arial" panose="020B0604020202020204" pitchFamily="34" charset="0"/>
              <a:buNone/>
            </a:pPr>
            <a:endParaRPr kumimoji="1" lang="zh-CN" altLang="en-US" dirty="0">
              <a:latin typeface="Kaiti SC Regular"/>
              <a:cs typeface="Kaiti SC Regular"/>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 calcmode="lin" valueType="num">
                                      <p:cBhvr additive="base">
                                        <p:cTn id="7" dur="500" fill="hold"/>
                                        <p:tgtEl>
                                          <p:spTgt spid="24"/>
                                        </p:tgtEl>
                                        <p:attrNameLst>
                                          <p:attrName>ppt_x</p:attrName>
                                        </p:attrNameLst>
                                      </p:cBhvr>
                                      <p:tavLst>
                                        <p:tav tm="0">
                                          <p:val>
                                            <p:strVal val="#ppt_x"/>
                                          </p:val>
                                        </p:tav>
                                        <p:tav tm="100000">
                                          <p:val>
                                            <p:strVal val="#ppt_x"/>
                                          </p:val>
                                        </p:tav>
                                      </p:tavLst>
                                    </p:anim>
                                    <p:anim calcmode="lin" valueType="num">
                                      <p:cBhvr additive="base">
                                        <p:cTn id="8" dur="500" fill="hold"/>
                                        <p:tgtEl>
                                          <p:spTgt spid="2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副标题 1"/>
          <p:cNvSpPr txBox="1"/>
          <p:nvPr/>
        </p:nvSpPr>
        <p:spPr>
          <a:xfrm>
            <a:off x="0" y="-27384"/>
            <a:ext cx="2915817" cy="61437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bg1"/>
                </a:solidFill>
                <a:latin typeface="+mn-ea"/>
              </a:rPr>
              <a:t>教学安排</a:t>
            </a:r>
            <a:endParaRPr lang="zh-CN" altLang="en-US" b="1" dirty="0">
              <a:solidFill>
                <a:schemeClr val="bg1"/>
              </a:solidFill>
              <a:latin typeface="+mn-ea"/>
            </a:endParaRPr>
          </a:p>
        </p:txBody>
      </p:sp>
      <p:sp>
        <p:nvSpPr>
          <p:cNvPr id="9" name="矩形 13"/>
          <p:cNvSpPr>
            <a:spLocks noChangeArrowheads="1"/>
          </p:cNvSpPr>
          <p:nvPr/>
        </p:nvSpPr>
        <p:spPr bwMode="auto">
          <a:xfrm>
            <a:off x="7389439" y="4367611"/>
            <a:ext cx="2667000" cy="661987"/>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学生</a:t>
            </a: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互动</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3" name="矩形 14"/>
          <p:cNvSpPr>
            <a:spLocks noChangeArrowheads="1"/>
          </p:cNvSpPr>
          <p:nvPr/>
        </p:nvSpPr>
        <p:spPr bwMode="auto">
          <a:xfrm>
            <a:off x="7389439" y="3521473"/>
            <a:ext cx="2667000" cy="660400"/>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教学解析</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4" name="矩形 12"/>
          <p:cNvSpPr>
            <a:spLocks noChangeArrowheads="1"/>
          </p:cNvSpPr>
          <p:nvPr/>
        </p:nvSpPr>
        <p:spPr bwMode="auto">
          <a:xfrm>
            <a:off x="3001589" y="2636912"/>
            <a:ext cx="2640013" cy="660400"/>
          </a:xfrm>
          <a:prstGeom prst="rect">
            <a:avLst/>
          </a:prstGeom>
          <a:solidFill>
            <a:srgbClr val="A6A6A6"/>
          </a:solidFill>
          <a:ln>
            <a:noFill/>
          </a:ln>
        </p:spPr>
        <p:txBody>
          <a:bodyPr anchor="ctr"/>
          <a:lstStyle/>
          <a:p>
            <a:pPr algn="ctr" fontAlgn="base">
              <a:lnSpc>
                <a:spcPct val="120000"/>
              </a:lnSpc>
              <a:spcBef>
                <a:spcPct val="0"/>
              </a:spcBef>
              <a:spcAft>
                <a:spcPct val="0"/>
              </a:spcAft>
            </a:pPr>
            <a:endParaRPr lang="en-US" altLang="zh-CN" sz="2400" b="1" dirty="0" smtClean="0">
              <a:solidFill>
                <a:srgbClr val="FFFFFF"/>
              </a:solidFill>
              <a:latin typeface="黑体" panose="02010609060101010101" pitchFamily="2" charset="-122"/>
              <a:ea typeface="黑体" panose="02010609060101010101" pitchFamily="2" charset="-122"/>
            </a:endParaRPr>
          </a:p>
          <a:p>
            <a:pPr algn="ctr" fontAlgn="base">
              <a:lnSpc>
                <a:spcPct val="120000"/>
              </a:lnSpc>
              <a:spcBef>
                <a:spcPct val="0"/>
              </a:spcBef>
              <a:spcAft>
                <a:spcPct val="0"/>
              </a:spcAft>
            </a:pPr>
            <a:r>
              <a:rPr lang="zh-CN" altLang="en-US" sz="2400" b="1" dirty="0" smtClean="0">
                <a:solidFill>
                  <a:srgbClr val="FFFFFF"/>
                </a:solidFill>
                <a:latin typeface="黑体" panose="02010609060101010101" pitchFamily="2" charset="-122"/>
                <a:ea typeface="黑体" panose="02010609060101010101" pitchFamily="2" charset="-122"/>
              </a:rPr>
              <a:t>实验介绍</a:t>
            </a:r>
            <a:endParaRPr lang="zh-CN" altLang="en-US" sz="2400" b="1" dirty="0">
              <a:solidFill>
                <a:srgbClr val="FFFFFF"/>
              </a:solidFill>
              <a:latin typeface="黑体" panose="02010609060101010101" pitchFamily="2" charset="-122"/>
              <a:ea typeface="黑体" panose="02010609060101010101" pitchFamily="2" charset="-122"/>
            </a:endParaRPr>
          </a:p>
          <a:p>
            <a:pPr algn="ctr" defTabSz="914400" fontAlgn="base">
              <a:lnSpc>
                <a:spcPct val="120000"/>
              </a:lnSpc>
              <a:spcBef>
                <a:spcPct val="0"/>
              </a:spcBef>
              <a:spcAft>
                <a:spcPct val="0"/>
              </a:spcAft>
              <a:buFont typeface="Arial" panose="020B0604020202020204" pitchFamily="34" charset="0"/>
              <a:buNone/>
            </a:pPr>
            <a:endParaRPr lang="zh-CN" altLang="en-US" sz="2400" b="1" dirty="0">
              <a:solidFill>
                <a:srgbClr val="FFFFFF"/>
              </a:solidFill>
              <a:latin typeface="黑体" panose="02010609060101010101" pitchFamily="2" charset="-122"/>
              <a:ea typeface="黑体" panose="02010609060101010101" pitchFamily="2" charset="-122"/>
              <a:sym typeface="幼圆" panose="02010509060101010101" pitchFamily="49" charset="-122"/>
            </a:endParaRPr>
          </a:p>
        </p:txBody>
      </p:sp>
      <p:sp>
        <p:nvSpPr>
          <p:cNvPr id="15" name="矩形 4"/>
          <p:cNvSpPr>
            <a:spLocks noChangeArrowheads="1"/>
          </p:cNvSpPr>
          <p:nvPr/>
        </p:nvSpPr>
        <p:spPr bwMode="auto">
          <a:xfrm>
            <a:off x="3001589" y="1799184"/>
            <a:ext cx="2640013" cy="661987"/>
          </a:xfrm>
          <a:prstGeom prst="rect">
            <a:avLst/>
          </a:prstGeom>
          <a:solidFill>
            <a:srgbClr val="A6A6A6"/>
          </a:solidFill>
          <a:ln>
            <a:noFill/>
          </a:ln>
        </p:spPr>
        <p:txBody>
          <a:bodyPr anchor="ctr"/>
          <a:lstStyle/>
          <a:p>
            <a:pPr algn="ctr" fontAlgn="base">
              <a:lnSpc>
                <a:spcPct val="120000"/>
              </a:lnSpc>
              <a:spcBef>
                <a:spcPct val="0"/>
              </a:spcBef>
              <a:spcAft>
                <a:spcPct val="0"/>
              </a:spcAft>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课程知识</a:t>
            </a:r>
            <a:endParaRPr lang="zh-CN" altLang="en-US" sz="2400" b="1" dirty="0" smtClean="0">
              <a:latin typeface="黑体" panose="02010609060101010101" pitchFamily="2" charset="-122"/>
              <a:ea typeface="黑体" panose="02010609060101010101" pitchFamily="2" charset="-122"/>
            </a:endParaRPr>
          </a:p>
        </p:txBody>
      </p:sp>
      <p:pic>
        <p:nvPicPr>
          <p:cNvPr id="16" name="Picture 3"/>
          <p:cNvPicPr>
            <a:picLocks noChangeAspect="1" noChangeArrowheads="1"/>
          </p:cNvPicPr>
          <p:nvPr/>
        </p:nvPicPr>
        <p:blipFill>
          <a:blip r:embed="rId1">
            <a:extLst>
              <a:ext uri="{28A0092B-C50C-407E-A947-70E740481C1C}">
                <a14:useLocalDpi xmlns:a14="http://schemas.microsoft.com/office/drawing/2010/main" val="0"/>
              </a:ext>
            </a:extLst>
          </a:blip>
          <a:srcRect l="57680" t="7204" b="2765"/>
          <a:stretch>
            <a:fillRect/>
          </a:stretch>
        </p:blipFill>
        <p:spPr bwMode="auto">
          <a:xfrm>
            <a:off x="6670302" y="1784748"/>
            <a:ext cx="53975" cy="3438525"/>
          </a:xfrm>
          <a:prstGeom prst="rect">
            <a:avLst/>
          </a:prstGeom>
          <a:noFill/>
          <a:ln>
            <a:noFill/>
          </a:ln>
        </p:spPr>
      </p:pic>
      <p:pic>
        <p:nvPicPr>
          <p:cNvPr id="17" name="Picture 3"/>
          <p:cNvPicPr>
            <a:picLocks noChangeAspect="1" noChangeArrowheads="1"/>
          </p:cNvPicPr>
          <p:nvPr/>
        </p:nvPicPr>
        <p:blipFill>
          <a:blip r:embed="rId2">
            <a:extLst>
              <a:ext uri="{28A0092B-C50C-407E-A947-70E740481C1C}">
                <a14:useLocalDpi xmlns:a14="http://schemas.microsoft.com/office/drawing/2010/main" val="0"/>
              </a:ext>
            </a:extLst>
          </a:blip>
          <a:srcRect t="2765" r="57680" b="7204"/>
          <a:stretch>
            <a:fillRect/>
          </a:stretch>
        </p:blipFill>
        <p:spPr bwMode="auto">
          <a:xfrm>
            <a:off x="6306764" y="2138761"/>
            <a:ext cx="57150" cy="3438525"/>
          </a:xfrm>
          <a:prstGeom prst="rect">
            <a:avLst/>
          </a:prstGeom>
          <a:noFill/>
          <a:ln>
            <a:noFill/>
          </a:ln>
        </p:spPr>
      </p:pic>
      <p:sp>
        <p:nvSpPr>
          <p:cNvPr id="18" name="TextBox 15"/>
          <p:cNvSpPr>
            <a:spLocks noChangeArrowheads="1"/>
          </p:cNvSpPr>
          <p:nvPr/>
        </p:nvSpPr>
        <p:spPr bwMode="auto">
          <a:xfrm>
            <a:off x="5572707" y="180701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01</a:t>
            </a:r>
            <a:endParaRPr lang="zh-CN" altLang="en-US" sz="9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19" name="TextBox 16"/>
          <p:cNvSpPr>
            <a:spLocks noChangeArrowheads="1"/>
          </p:cNvSpPr>
          <p:nvPr/>
        </p:nvSpPr>
        <p:spPr bwMode="auto">
          <a:xfrm>
            <a:off x="5572707" y="2653150"/>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02</a:t>
            </a:r>
            <a:endParaRPr lang="zh-CN" altLang="en-US" sz="9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0" name="TextBox 17"/>
          <p:cNvSpPr>
            <a:spLocks noChangeArrowheads="1"/>
          </p:cNvSpPr>
          <p:nvPr/>
        </p:nvSpPr>
        <p:spPr bwMode="auto">
          <a:xfrm>
            <a:off x="6669669" y="352930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05</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1" name="TextBox 18"/>
          <p:cNvSpPr>
            <a:spLocks noChangeArrowheads="1"/>
          </p:cNvSpPr>
          <p:nvPr/>
        </p:nvSpPr>
        <p:spPr bwMode="auto">
          <a:xfrm>
            <a:off x="6669669" y="4375439"/>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06</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2" name="TextBox 12"/>
          <p:cNvSpPr txBox="1"/>
          <p:nvPr/>
        </p:nvSpPr>
        <p:spPr>
          <a:xfrm rot="10800000">
            <a:off x="1199456" y="692696"/>
            <a:ext cx="1945148" cy="5715000"/>
          </a:xfrm>
          <a:prstGeom prst="rect">
            <a:avLst/>
          </a:prstGeom>
          <a:noFill/>
        </p:spPr>
        <p:txBody>
          <a:bodyPr vert="eaVert" wrap="square" rtlCol="0">
            <a:spAutoFit/>
          </a:bodyPr>
          <a:lstStyle/>
          <a:p>
            <a:pPr algn="ctr">
              <a:lnSpc>
                <a:spcPct val="130000"/>
              </a:lnSpc>
            </a:pPr>
            <a:r>
              <a:rPr lang="en-US" altLang="zh-CN" sz="8800" dirty="0" smtClean="0">
                <a:solidFill>
                  <a:schemeClr val="tx2">
                    <a:lumMod val="40000"/>
                    <a:lumOff val="60000"/>
                  </a:schemeClr>
                </a:solidFill>
                <a:latin typeface="Arial" panose="020B0604020202020204" pitchFamily="34" charset="0"/>
                <a:ea typeface="微软雅黑" panose="020B0503020204020204" pitchFamily="34" charset="-122"/>
              </a:rPr>
              <a:t>Contents</a:t>
            </a:r>
            <a:endParaRPr lang="zh-CN" altLang="en-US" sz="8800" dirty="0" smtClean="0">
              <a:solidFill>
                <a:schemeClr val="tx2">
                  <a:lumMod val="40000"/>
                  <a:lumOff val="60000"/>
                </a:schemeClr>
              </a:solidFill>
              <a:latin typeface="Arial" panose="020B0604020202020204" pitchFamily="34" charset="0"/>
              <a:ea typeface="微软雅黑" panose="020B0503020204020204" pitchFamily="34" charset="-122"/>
            </a:endParaRPr>
          </a:p>
        </p:txBody>
      </p:sp>
      <p:cxnSp>
        <p:nvCxnSpPr>
          <p:cNvPr id="23" name="直接连接符 22"/>
          <p:cNvCxnSpPr/>
          <p:nvPr/>
        </p:nvCxnSpPr>
        <p:spPr>
          <a:xfrm>
            <a:off x="2927646" y="1079104"/>
            <a:ext cx="0" cy="5161756"/>
          </a:xfrm>
          <a:prstGeom prst="line">
            <a:avLst/>
          </a:prstGeom>
        </p:spPr>
        <p:style>
          <a:lnRef idx="3">
            <a:schemeClr val="accent4"/>
          </a:lnRef>
          <a:fillRef idx="0">
            <a:schemeClr val="accent4"/>
          </a:fillRef>
          <a:effectRef idx="2">
            <a:schemeClr val="accent4"/>
          </a:effectRef>
          <a:fontRef idx="minor">
            <a:schemeClr val="tx1"/>
          </a:fontRef>
        </p:style>
      </p:cxnSp>
      <p:sp>
        <p:nvSpPr>
          <p:cNvPr id="24" name="矩形 12"/>
          <p:cNvSpPr>
            <a:spLocks noChangeArrowheads="1"/>
          </p:cNvSpPr>
          <p:nvPr/>
        </p:nvSpPr>
        <p:spPr bwMode="auto">
          <a:xfrm>
            <a:off x="2999655" y="3515048"/>
            <a:ext cx="2640013" cy="660400"/>
          </a:xfrm>
          <a:prstGeom prst="rect">
            <a:avLst/>
          </a:prstGeom>
          <a:solidFill>
            <a:srgbClr val="FC7D3B"/>
          </a:solidFill>
          <a:ln>
            <a:noFill/>
          </a:ln>
        </p:spPr>
        <p:txBody>
          <a:bodyPr anchor="ctr"/>
          <a:lstStyle/>
          <a:p>
            <a:pPr algn="ctr" fontAlgn="base">
              <a:lnSpc>
                <a:spcPct val="120000"/>
              </a:lnSpc>
              <a:spcBef>
                <a:spcPct val="0"/>
              </a:spcBef>
              <a:spcAft>
                <a:spcPct val="0"/>
              </a:spcAft>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实验准备</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5" name="TextBox 16"/>
          <p:cNvSpPr>
            <a:spLocks noChangeArrowheads="1"/>
          </p:cNvSpPr>
          <p:nvPr/>
        </p:nvSpPr>
        <p:spPr bwMode="auto">
          <a:xfrm>
            <a:off x="5570772" y="3522877"/>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03</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6" name="矩形 12"/>
          <p:cNvSpPr>
            <a:spLocks noChangeArrowheads="1"/>
          </p:cNvSpPr>
          <p:nvPr/>
        </p:nvSpPr>
        <p:spPr bwMode="auto">
          <a:xfrm>
            <a:off x="7407797" y="2659570"/>
            <a:ext cx="2648642" cy="660400"/>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实验控制</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7" name="TextBox 16"/>
          <p:cNvSpPr>
            <a:spLocks noChangeArrowheads="1"/>
          </p:cNvSpPr>
          <p:nvPr/>
        </p:nvSpPr>
        <p:spPr bwMode="auto">
          <a:xfrm>
            <a:off x="6669670" y="2656286"/>
            <a:ext cx="698178" cy="646331"/>
          </a:xfrm>
          <a:prstGeom prst="rect">
            <a:avLst/>
          </a:prstGeom>
          <a:noFill/>
          <a:ln>
            <a:noFill/>
          </a:ln>
        </p:spPr>
        <p:txBody>
          <a:bodyPr wrap="squar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04</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4294967295"/>
          </p:nvPr>
        </p:nvSpPr>
        <p:spPr>
          <a:xfrm>
            <a:off x="3491" y="6318"/>
            <a:ext cx="2520280" cy="614370"/>
          </a:xfrm>
          <a:prstGeom prst="rect">
            <a:avLst/>
          </a:prstGeom>
        </p:spPr>
        <p:txBody>
          <a:bodyPr anchor="ctr"/>
          <a:lstStyle/>
          <a:p>
            <a:pPr marL="0" indent="0">
              <a:buNone/>
            </a:pPr>
            <a:r>
              <a:rPr lang="zh-CN" altLang="en-US" b="1" dirty="0" smtClean="0">
                <a:solidFill>
                  <a:schemeClr val="bg1"/>
                </a:solidFill>
                <a:latin typeface="+mn-ea"/>
              </a:rPr>
              <a:t>实验准备</a:t>
            </a:r>
            <a:endParaRPr lang="zh-CN" altLang="en-US" b="1" dirty="0">
              <a:solidFill>
                <a:schemeClr val="bg1"/>
              </a:solidFill>
              <a:latin typeface="+mn-ea"/>
            </a:endParaRPr>
          </a:p>
        </p:txBody>
      </p:sp>
      <p:sp>
        <p:nvSpPr>
          <p:cNvPr id="4" name="文本框 3"/>
          <p:cNvSpPr txBox="1"/>
          <p:nvPr/>
        </p:nvSpPr>
        <p:spPr>
          <a:xfrm>
            <a:off x="134205" y="2564645"/>
            <a:ext cx="4464496" cy="2308324"/>
          </a:xfrm>
          <a:prstGeom prst="rect">
            <a:avLst/>
          </a:prstGeom>
          <a:noFill/>
        </p:spPr>
        <p:txBody>
          <a:bodyPr wrap="square" rtlCol="0">
            <a:spAutoFit/>
          </a:bodyPr>
          <a:lstStyle/>
          <a:p>
            <a:pPr marL="457200" indent="-457200">
              <a:buFont typeface="Wingdings" panose="05000000000000000000" pitchFamily="2" charset="2"/>
              <a:buChar char="Ø"/>
            </a:pPr>
            <a:r>
              <a:rPr lang="zh-CN" altLang="en-US" sz="2400" b="1" dirty="0" smtClean="0">
                <a:latin typeface="+mj-ea"/>
                <a:ea typeface="+mj-ea"/>
              </a:rPr>
              <a:t>点击</a:t>
            </a:r>
            <a:r>
              <a:rPr lang="zh-CN" altLang="en-US" sz="2400" b="1" dirty="0">
                <a:latin typeface="+mj-ea"/>
                <a:ea typeface="+mj-ea"/>
              </a:rPr>
              <a:t>桌面图标“贝腾</a:t>
            </a:r>
            <a:r>
              <a:rPr lang="en-US" altLang="zh-CN" sz="2400" b="1" dirty="0">
                <a:latin typeface="+mj-ea"/>
                <a:ea typeface="+mj-ea"/>
              </a:rPr>
              <a:t>《</a:t>
            </a:r>
            <a:r>
              <a:rPr lang="zh-CN" altLang="en-US" sz="2400" b="1" dirty="0">
                <a:latin typeface="+mj-ea"/>
                <a:ea typeface="+mj-ea"/>
              </a:rPr>
              <a:t>创新创业实训平台</a:t>
            </a:r>
            <a:r>
              <a:rPr lang="en-US" altLang="zh-CN" sz="2400" b="1" dirty="0">
                <a:latin typeface="+mj-ea"/>
                <a:ea typeface="+mj-ea"/>
              </a:rPr>
              <a:t>》</a:t>
            </a:r>
            <a:r>
              <a:rPr lang="zh-CN" altLang="en-US" sz="2400" b="1" dirty="0">
                <a:latin typeface="+mj-ea"/>
                <a:ea typeface="+mj-ea"/>
              </a:rPr>
              <a:t>客户端</a:t>
            </a:r>
            <a:r>
              <a:rPr lang="zh-CN" altLang="en-US" sz="2400" b="1" dirty="0" smtClean="0">
                <a:latin typeface="+mj-ea"/>
                <a:ea typeface="+mj-ea"/>
              </a:rPr>
              <a:t>”</a:t>
            </a:r>
            <a:endParaRPr lang="en-US" altLang="zh-CN" sz="2400" b="1" dirty="0" smtClean="0">
              <a:latin typeface="+mj-ea"/>
              <a:ea typeface="+mj-ea"/>
            </a:endParaRPr>
          </a:p>
          <a:p>
            <a:endParaRPr lang="en-US" altLang="zh-CN" sz="2400" b="1" dirty="0">
              <a:latin typeface="+mj-ea"/>
              <a:ea typeface="+mj-ea"/>
            </a:endParaRPr>
          </a:p>
          <a:p>
            <a:pPr marL="457200" indent="-457200">
              <a:buFont typeface="Wingdings" panose="05000000000000000000" pitchFamily="2" charset="2"/>
              <a:buChar char="Ø"/>
            </a:pPr>
            <a:r>
              <a:rPr lang="zh-CN" altLang="en-US" sz="2400" b="1" dirty="0" smtClean="0">
                <a:latin typeface="+mj-ea"/>
                <a:ea typeface="+mj-ea"/>
              </a:rPr>
              <a:t>客户端</a:t>
            </a:r>
            <a:r>
              <a:rPr lang="zh-CN" altLang="en-US" sz="2400" b="1" dirty="0">
                <a:latin typeface="+mj-ea"/>
                <a:ea typeface="+mj-ea"/>
              </a:rPr>
              <a:t>填写相关参数进入系统</a:t>
            </a:r>
            <a:r>
              <a:rPr lang="en-US" altLang="zh-CN" sz="2400" b="1" dirty="0">
                <a:latin typeface="+mj-ea"/>
                <a:ea typeface="+mj-ea"/>
              </a:rPr>
              <a:t>(</a:t>
            </a:r>
            <a:r>
              <a:rPr lang="zh-CN" altLang="en-US" sz="2400" b="1" dirty="0">
                <a:latin typeface="+mj-ea"/>
                <a:ea typeface="+mj-ea"/>
              </a:rPr>
              <a:t>以实际环境参数为准，图片为示例）</a:t>
            </a:r>
            <a:endParaRPr lang="zh-CN" altLang="en-US" sz="2400" b="1" dirty="0">
              <a:latin typeface="+mj-ea"/>
              <a:ea typeface="+mj-ea"/>
            </a:endParaRPr>
          </a:p>
        </p:txBody>
      </p:sp>
      <p:pic>
        <p:nvPicPr>
          <p:cNvPr id="3" name="图片 2"/>
          <p:cNvPicPr>
            <a:picLocks noChangeAspect="1"/>
          </p:cNvPicPr>
          <p:nvPr/>
        </p:nvPicPr>
        <p:blipFill>
          <a:blip r:embed="rId1"/>
          <a:stretch>
            <a:fillRect/>
          </a:stretch>
        </p:blipFill>
        <p:spPr>
          <a:xfrm>
            <a:off x="4615701" y="1272310"/>
            <a:ext cx="6942197" cy="4892994"/>
          </a:xfrm>
          <a:prstGeom prst="rect">
            <a:avLst/>
          </a:prstGeom>
        </p:spPr>
      </p:pic>
      <p:sp>
        <p:nvSpPr>
          <p:cNvPr id="8" name="矩形标注 7"/>
          <p:cNvSpPr/>
          <p:nvPr/>
        </p:nvSpPr>
        <p:spPr>
          <a:xfrm>
            <a:off x="6168008" y="1916832"/>
            <a:ext cx="4392488" cy="767988"/>
          </a:xfrm>
          <a:prstGeom prst="wedgeRectCallout">
            <a:avLst>
              <a:gd name="adj1" fmla="val -20833"/>
              <a:gd name="adj2" fmla="val 88170"/>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800" b="1" dirty="0" smtClean="0">
                <a:solidFill>
                  <a:srgbClr val="FF0000"/>
                </a:solidFill>
                <a:latin typeface="+mn-ea"/>
              </a:rPr>
              <a:t>172.16.54.186</a:t>
            </a:r>
            <a:endParaRPr lang="zh-CN" altLang="en-US" sz="4800" b="1" dirty="0">
              <a:solidFill>
                <a:srgbClr val="FF0000"/>
              </a:solidFill>
              <a:latin typeface="+mn-ea"/>
            </a:endParaRPr>
          </a:p>
        </p:txBody>
      </p:sp>
      <p:sp>
        <p:nvSpPr>
          <p:cNvPr id="9" name="矩形标注 8"/>
          <p:cNvSpPr/>
          <p:nvPr/>
        </p:nvSpPr>
        <p:spPr>
          <a:xfrm>
            <a:off x="8086799" y="3290447"/>
            <a:ext cx="2664296" cy="428360"/>
          </a:xfrm>
          <a:prstGeom prst="wedgeRectCallout">
            <a:avLst>
              <a:gd name="adj1" fmla="val -64974"/>
              <a:gd name="adj2" fmla="val -999"/>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en-US" altLang="zh-CN" sz="4800" b="1" dirty="0" smtClean="0">
                <a:solidFill>
                  <a:srgbClr val="FF0000"/>
                </a:solidFill>
                <a:latin typeface="+mn-ea"/>
              </a:rPr>
              <a:t>8088</a:t>
            </a:r>
            <a:endParaRPr lang="zh-CN" altLang="en-US" sz="4800" b="1" dirty="0">
              <a:solidFill>
                <a:srgbClr val="FF0000"/>
              </a:solidFill>
              <a:latin typeface="+mn-ea"/>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1559496" y="3068960"/>
            <a:ext cx="3888432" cy="1200329"/>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400" b="1" dirty="0" smtClean="0">
                <a:latin typeface="+mj-ea"/>
                <a:ea typeface="+mj-ea"/>
              </a:rPr>
              <a:t>填写学生对应</a:t>
            </a:r>
            <a:r>
              <a:rPr lang="zh-CN" altLang="en-US" sz="2400" b="1" dirty="0">
                <a:latin typeface="+mj-ea"/>
                <a:ea typeface="+mj-ea"/>
              </a:rPr>
              <a:t>的用户名、密码、验证码进入实训平台</a:t>
            </a:r>
            <a:endParaRPr lang="en-US" altLang="zh-CN" sz="2400" b="1" dirty="0">
              <a:latin typeface="+mj-ea"/>
              <a:ea typeface="+mj-ea"/>
            </a:endParaRPr>
          </a:p>
        </p:txBody>
      </p:sp>
      <p:pic>
        <p:nvPicPr>
          <p:cNvPr id="3" name="图片 2"/>
          <p:cNvPicPr>
            <a:picLocks noChangeAspect="1"/>
          </p:cNvPicPr>
          <p:nvPr/>
        </p:nvPicPr>
        <p:blipFill>
          <a:blip r:embed="rId1"/>
          <a:stretch>
            <a:fillRect/>
          </a:stretch>
        </p:blipFill>
        <p:spPr>
          <a:xfrm>
            <a:off x="6406838" y="1124744"/>
            <a:ext cx="4360814" cy="5064575"/>
          </a:xfrm>
          <a:prstGeom prst="rect">
            <a:avLst/>
          </a:prstGeom>
        </p:spPr>
      </p:pic>
      <p:sp>
        <p:nvSpPr>
          <p:cNvPr id="5" name="副标题 1"/>
          <p:cNvSpPr txBox="1"/>
          <p:nvPr/>
        </p:nvSpPr>
        <p:spPr>
          <a:xfrm>
            <a:off x="3491" y="6318"/>
            <a:ext cx="2520280" cy="61437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b="1" smtClean="0">
                <a:solidFill>
                  <a:schemeClr val="bg1"/>
                </a:solidFill>
                <a:latin typeface="+mn-ea"/>
              </a:rPr>
              <a:t>实验准备</a:t>
            </a:r>
            <a:endParaRPr lang="zh-CN" altLang="en-US" b="1" dirty="0">
              <a:solidFill>
                <a:schemeClr val="bg1"/>
              </a:solidFill>
              <a:latin typeface="+mn-ea"/>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框 3"/>
          <p:cNvSpPr txBox="1"/>
          <p:nvPr/>
        </p:nvSpPr>
        <p:spPr>
          <a:xfrm>
            <a:off x="551384" y="2530873"/>
            <a:ext cx="3096343" cy="1200329"/>
          </a:xfrm>
          <a:prstGeom prst="rect">
            <a:avLst/>
          </a:prstGeom>
          <a:noFill/>
        </p:spPr>
        <p:txBody>
          <a:bodyPr wrap="square" rtlCol="0">
            <a:spAutoFit/>
          </a:bodyPr>
          <a:lstStyle/>
          <a:p>
            <a:pPr marL="342900" indent="-342900">
              <a:buFont typeface="Wingdings" panose="05000000000000000000" pitchFamily="2" charset="2"/>
              <a:buChar char="Ø"/>
            </a:pPr>
            <a:r>
              <a:rPr lang="zh-CN" altLang="en-US" sz="2400" b="1" dirty="0" smtClean="0">
                <a:latin typeface="+mj-ea"/>
                <a:ea typeface="+mj-ea"/>
              </a:rPr>
              <a:t>选择</a:t>
            </a:r>
            <a:r>
              <a:rPr lang="zh-CN" altLang="en-US" sz="2400" b="1" dirty="0">
                <a:latin typeface="+mj-ea"/>
                <a:ea typeface="+mj-ea"/>
              </a:rPr>
              <a:t>该课程的任课老师，并选择该老师的</a:t>
            </a:r>
            <a:r>
              <a:rPr lang="zh-CN" altLang="en-US" sz="2400" b="1" dirty="0" smtClean="0">
                <a:latin typeface="+mj-ea"/>
                <a:ea typeface="+mj-ea"/>
              </a:rPr>
              <a:t>课程</a:t>
            </a:r>
            <a:r>
              <a:rPr lang="zh-CN" altLang="en-US" sz="2400" b="1" dirty="0">
                <a:latin typeface="+mj-ea"/>
                <a:ea typeface="+mj-ea"/>
              </a:rPr>
              <a:t>。</a:t>
            </a:r>
            <a:endParaRPr lang="en-US" altLang="zh-CN" sz="2400" b="1" dirty="0">
              <a:latin typeface="+mj-ea"/>
              <a:ea typeface="+mj-ea"/>
            </a:endParaRPr>
          </a:p>
        </p:txBody>
      </p:sp>
      <p:pic>
        <p:nvPicPr>
          <p:cNvPr id="3" name="图片 2"/>
          <p:cNvPicPr>
            <a:picLocks noChangeAspect="1"/>
          </p:cNvPicPr>
          <p:nvPr/>
        </p:nvPicPr>
        <p:blipFill>
          <a:blip r:embed="rId1"/>
          <a:stretch>
            <a:fillRect/>
          </a:stretch>
        </p:blipFill>
        <p:spPr>
          <a:xfrm>
            <a:off x="4079776" y="1268760"/>
            <a:ext cx="7086432" cy="4875558"/>
          </a:xfrm>
          <a:prstGeom prst="rect">
            <a:avLst/>
          </a:prstGeom>
        </p:spPr>
      </p:pic>
      <p:sp>
        <p:nvSpPr>
          <p:cNvPr id="10" name="矩形标注 9"/>
          <p:cNvSpPr/>
          <p:nvPr/>
        </p:nvSpPr>
        <p:spPr>
          <a:xfrm>
            <a:off x="6672064" y="1628800"/>
            <a:ext cx="2520280" cy="447767"/>
          </a:xfrm>
          <a:prstGeom prst="wedgeRectCallout">
            <a:avLst>
              <a:gd name="adj1" fmla="val -50280"/>
              <a:gd name="adj2" fmla="val -20139"/>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b="1" dirty="0" smtClean="0">
                <a:solidFill>
                  <a:srgbClr val="FF0000"/>
                </a:solidFill>
                <a:latin typeface="+mj-ea"/>
                <a:ea typeface="+mj-ea"/>
              </a:rPr>
              <a:t>贝腾创业研究院</a:t>
            </a:r>
            <a:endParaRPr lang="zh-CN" altLang="en-US" b="1" dirty="0">
              <a:solidFill>
                <a:srgbClr val="FF0000"/>
              </a:solidFill>
              <a:latin typeface="+mj-ea"/>
              <a:ea typeface="+mj-ea"/>
            </a:endParaRPr>
          </a:p>
        </p:txBody>
      </p:sp>
      <p:sp>
        <p:nvSpPr>
          <p:cNvPr id="11" name="矩形标注 10"/>
          <p:cNvSpPr/>
          <p:nvPr/>
        </p:nvSpPr>
        <p:spPr>
          <a:xfrm>
            <a:off x="5519936" y="3140968"/>
            <a:ext cx="5544616" cy="792088"/>
          </a:xfrm>
          <a:prstGeom prst="wedgeRectCallout">
            <a:avLst>
              <a:gd name="adj1" fmla="val -63665"/>
              <a:gd name="adj2" fmla="val -28830"/>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lang="zh-CN" altLang="en-US" b="1" dirty="0" smtClean="0">
                <a:solidFill>
                  <a:srgbClr val="FF0000"/>
                </a:solidFill>
                <a:latin typeface="+mj-ea"/>
                <a:ea typeface="+mj-ea"/>
              </a:rPr>
              <a:t>请老师填入实际信息</a:t>
            </a:r>
            <a:endParaRPr lang="en-US" altLang="zh-CN" b="1" dirty="0" smtClean="0">
              <a:solidFill>
                <a:srgbClr val="FF0000"/>
              </a:solidFill>
              <a:latin typeface="+mj-ea"/>
              <a:ea typeface="+mj-ea"/>
            </a:endParaRPr>
          </a:p>
        </p:txBody>
      </p:sp>
      <p:sp>
        <p:nvSpPr>
          <p:cNvPr id="7" name="副标题 1"/>
          <p:cNvSpPr txBox="1"/>
          <p:nvPr/>
        </p:nvSpPr>
        <p:spPr>
          <a:xfrm>
            <a:off x="3491" y="6318"/>
            <a:ext cx="2520280" cy="61437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b="1" smtClean="0">
                <a:solidFill>
                  <a:schemeClr val="bg1"/>
                </a:solidFill>
                <a:latin typeface="+mn-ea"/>
              </a:rPr>
              <a:t>实验准备</a:t>
            </a:r>
            <a:endParaRPr lang="zh-CN" altLang="en-US" b="1" dirty="0">
              <a:solidFill>
                <a:schemeClr val="bg1"/>
              </a:solidFill>
              <a:latin typeface="+mn-ea"/>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13"/>
          <p:cNvSpPr>
            <a:spLocks noChangeArrowheads="1"/>
          </p:cNvSpPr>
          <p:nvPr/>
        </p:nvSpPr>
        <p:spPr bwMode="auto">
          <a:xfrm>
            <a:off x="7389439" y="4367611"/>
            <a:ext cx="2667000" cy="661987"/>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学生</a:t>
            </a: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互动</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3" name="矩形 14"/>
          <p:cNvSpPr>
            <a:spLocks noChangeArrowheads="1"/>
          </p:cNvSpPr>
          <p:nvPr/>
        </p:nvSpPr>
        <p:spPr bwMode="auto">
          <a:xfrm>
            <a:off x="7389439" y="3521473"/>
            <a:ext cx="2667000" cy="660400"/>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教学解析</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4" name="矩形 12"/>
          <p:cNvSpPr>
            <a:spLocks noChangeArrowheads="1"/>
          </p:cNvSpPr>
          <p:nvPr/>
        </p:nvSpPr>
        <p:spPr bwMode="auto">
          <a:xfrm>
            <a:off x="3001589" y="2636912"/>
            <a:ext cx="2640013" cy="660400"/>
          </a:xfrm>
          <a:prstGeom prst="rect">
            <a:avLst/>
          </a:prstGeom>
          <a:solidFill>
            <a:srgbClr val="A6A6A6"/>
          </a:solidFill>
          <a:ln>
            <a:noFill/>
          </a:ln>
        </p:spPr>
        <p:txBody>
          <a:bodyPr anchor="ctr"/>
          <a:lstStyle/>
          <a:p>
            <a:pPr algn="ctr" fontAlgn="base">
              <a:lnSpc>
                <a:spcPct val="120000"/>
              </a:lnSpc>
              <a:spcBef>
                <a:spcPct val="0"/>
              </a:spcBef>
              <a:spcAft>
                <a:spcPct val="0"/>
              </a:spcAft>
            </a:pPr>
            <a:endParaRPr lang="en-US" altLang="zh-CN" sz="2400" b="1" dirty="0" smtClean="0">
              <a:solidFill>
                <a:srgbClr val="FFFFFF"/>
              </a:solidFill>
              <a:latin typeface="黑体" panose="02010609060101010101" pitchFamily="2" charset="-122"/>
              <a:ea typeface="黑体" panose="02010609060101010101" pitchFamily="2" charset="-122"/>
            </a:endParaRPr>
          </a:p>
          <a:p>
            <a:pPr algn="ctr" fontAlgn="base">
              <a:lnSpc>
                <a:spcPct val="120000"/>
              </a:lnSpc>
              <a:spcBef>
                <a:spcPct val="0"/>
              </a:spcBef>
              <a:spcAft>
                <a:spcPct val="0"/>
              </a:spcAft>
            </a:pPr>
            <a:r>
              <a:rPr lang="zh-CN" altLang="en-US" sz="2400" b="1" dirty="0" smtClean="0">
                <a:solidFill>
                  <a:srgbClr val="FFFFFF"/>
                </a:solidFill>
                <a:latin typeface="黑体" panose="02010609060101010101" pitchFamily="2" charset="-122"/>
                <a:ea typeface="黑体" panose="02010609060101010101" pitchFamily="2" charset="-122"/>
              </a:rPr>
              <a:t>实验介绍</a:t>
            </a:r>
            <a:endParaRPr lang="zh-CN" altLang="en-US" sz="2400" b="1" dirty="0">
              <a:solidFill>
                <a:srgbClr val="FFFFFF"/>
              </a:solidFill>
              <a:latin typeface="黑体" panose="02010609060101010101" pitchFamily="2" charset="-122"/>
              <a:ea typeface="黑体" panose="02010609060101010101" pitchFamily="2" charset="-122"/>
            </a:endParaRPr>
          </a:p>
          <a:p>
            <a:pPr algn="ctr" defTabSz="914400" fontAlgn="base">
              <a:lnSpc>
                <a:spcPct val="120000"/>
              </a:lnSpc>
              <a:spcBef>
                <a:spcPct val="0"/>
              </a:spcBef>
              <a:spcAft>
                <a:spcPct val="0"/>
              </a:spcAft>
              <a:buFont typeface="Arial" panose="020B0604020202020204" pitchFamily="34" charset="0"/>
              <a:buNone/>
            </a:pPr>
            <a:endParaRPr lang="zh-CN" altLang="en-US" sz="2400" b="1" dirty="0">
              <a:solidFill>
                <a:srgbClr val="FFFFFF"/>
              </a:solidFill>
              <a:latin typeface="黑体" panose="02010609060101010101" pitchFamily="2" charset="-122"/>
              <a:ea typeface="黑体" panose="02010609060101010101" pitchFamily="2" charset="-122"/>
              <a:sym typeface="幼圆" panose="02010509060101010101" pitchFamily="49" charset="-122"/>
            </a:endParaRPr>
          </a:p>
        </p:txBody>
      </p:sp>
      <p:sp>
        <p:nvSpPr>
          <p:cNvPr id="15" name="矩形 4"/>
          <p:cNvSpPr>
            <a:spLocks noChangeArrowheads="1"/>
          </p:cNvSpPr>
          <p:nvPr/>
        </p:nvSpPr>
        <p:spPr bwMode="auto">
          <a:xfrm>
            <a:off x="3001589" y="1799184"/>
            <a:ext cx="2640013" cy="661987"/>
          </a:xfrm>
          <a:prstGeom prst="rect">
            <a:avLst/>
          </a:prstGeom>
          <a:solidFill>
            <a:srgbClr val="A6A6A6"/>
          </a:solidFill>
          <a:ln>
            <a:noFill/>
          </a:ln>
        </p:spPr>
        <p:txBody>
          <a:bodyPr anchor="ctr"/>
          <a:lstStyle/>
          <a:p>
            <a:pPr algn="ctr" fontAlgn="base">
              <a:lnSpc>
                <a:spcPct val="120000"/>
              </a:lnSpc>
              <a:spcBef>
                <a:spcPct val="0"/>
              </a:spcBef>
              <a:spcAft>
                <a:spcPct val="0"/>
              </a:spcAft>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课程知识</a:t>
            </a:r>
            <a:endParaRPr lang="zh-CN" altLang="en-US" sz="2400" b="1" dirty="0" smtClean="0">
              <a:latin typeface="黑体" panose="02010609060101010101" pitchFamily="2" charset="-122"/>
              <a:ea typeface="黑体" panose="02010609060101010101" pitchFamily="2" charset="-122"/>
            </a:endParaRPr>
          </a:p>
        </p:txBody>
      </p:sp>
      <p:pic>
        <p:nvPicPr>
          <p:cNvPr id="16" name="Picture 3"/>
          <p:cNvPicPr>
            <a:picLocks noChangeAspect="1" noChangeArrowheads="1"/>
          </p:cNvPicPr>
          <p:nvPr/>
        </p:nvPicPr>
        <p:blipFill>
          <a:blip r:embed="rId1">
            <a:extLst>
              <a:ext uri="{28A0092B-C50C-407E-A947-70E740481C1C}">
                <a14:useLocalDpi xmlns:a14="http://schemas.microsoft.com/office/drawing/2010/main" val="0"/>
              </a:ext>
            </a:extLst>
          </a:blip>
          <a:srcRect l="57680" t="7204" b="2765"/>
          <a:stretch>
            <a:fillRect/>
          </a:stretch>
        </p:blipFill>
        <p:spPr bwMode="auto">
          <a:xfrm>
            <a:off x="6670302" y="1784748"/>
            <a:ext cx="53975" cy="3438525"/>
          </a:xfrm>
          <a:prstGeom prst="rect">
            <a:avLst/>
          </a:prstGeom>
          <a:noFill/>
          <a:ln>
            <a:noFill/>
          </a:ln>
        </p:spPr>
      </p:pic>
      <p:pic>
        <p:nvPicPr>
          <p:cNvPr id="17" name="Picture 3"/>
          <p:cNvPicPr>
            <a:picLocks noChangeAspect="1" noChangeArrowheads="1"/>
          </p:cNvPicPr>
          <p:nvPr/>
        </p:nvPicPr>
        <p:blipFill>
          <a:blip r:embed="rId2">
            <a:extLst>
              <a:ext uri="{28A0092B-C50C-407E-A947-70E740481C1C}">
                <a14:useLocalDpi xmlns:a14="http://schemas.microsoft.com/office/drawing/2010/main" val="0"/>
              </a:ext>
            </a:extLst>
          </a:blip>
          <a:srcRect t="2765" r="57680" b="7204"/>
          <a:stretch>
            <a:fillRect/>
          </a:stretch>
        </p:blipFill>
        <p:spPr bwMode="auto">
          <a:xfrm>
            <a:off x="6306764" y="2138761"/>
            <a:ext cx="57150" cy="3438525"/>
          </a:xfrm>
          <a:prstGeom prst="rect">
            <a:avLst/>
          </a:prstGeom>
          <a:noFill/>
          <a:ln>
            <a:noFill/>
          </a:ln>
        </p:spPr>
      </p:pic>
      <p:sp>
        <p:nvSpPr>
          <p:cNvPr id="18" name="TextBox 15"/>
          <p:cNvSpPr>
            <a:spLocks noChangeArrowheads="1"/>
          </p:cNvSpPr>
          <p:nvPr/>
        </p:nvSpPr>
        <p:spPr bwMode="auto">
          <a:xfrm>
            <a:off x="5572707" y="180701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01</a:t>
            </a:r>
            <a:endParaRPr lang="zh-CN" altLang="en-US" sz="9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19" name="TextBox 16"/>
          <p:cNvSpPr>
            <a:spLocks noChangeArrowheads="1"/>
          </p:cNvSpPr>
          <p:nvPr/>
        </p:nvSpPr>
        <p:spPr bwMode="auto">
          <a:xfrm>
            <a:off x="5572707" y="2653150"/>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02</a:t>
            </a:r>
            <a:endParaRPr lang="zh-CN" altLang="en-US" sz="9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0" name="TextBox 17"/>
          <p:cNvSpPr>
            <a:spLocks noChangeArrowheads="1"/>
          </p:cNvSpPr>
          <p:nvPr/>
        </p:nvSpPr>
        <p:spPr bwMode="auto">
          <a:xfrm>
            <a:off x="6669669" y="352930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05</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1" name="TextBox 18"/>
          <p:cNvSpPr>
            <a:spLocks noChangeArrowheads="1"/>
          </p:cNvSpPr>
          <p:nvPr/>
        </p:nvSpPr>
        <p:spPr bwMode="auto">
          <a:xfrm>
            <a:off x="6669669" y="4375439"/>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06</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2" name="TextBox 12"/>
          <p:cNvSpPr txBox="1"/>
          <p:nvPr/>
        </p:nvSpPr>
        <p:spPr>
          <a:xfrm rot="10800000">
            <a:off x="1199456" y="692696"/>
            <a:ext cx="1945148" cy="5715000"/>
          </a:xfrm>
          <a:prstGeom prst="rect">
            <a:avLst/>
          </a:prstGeom>
          <a:noFill/>
        </p:spPr>
        <p:txBody>
          <a:bodyPr vert="eaVert" wrap="square" rtlCol="0">
            <a:spAutoFit/>
          </a:bodyPr>
          <a:lstStyle/>
          <a:p>
            <a:pPr algn="ctr">
              <a:lnSpc>
                <a:spcPct val="130000"/>
              </a:lnSpc>
            </a:pPr>
            <a:r>
              <a:rPr lang="en-US" altLang="zh-CN" sz="8800" dirty="0" smtClean="0">
                <a:solidFill>
                  <a:schemeClr val="tx2">
                    <a:lumMod val="40000"/>
                    <a:lumOff val="60000"/>
                  </a:schemeClr>
                </a:solidFill>
                <a:latin typeface="Arial" panose="020B0604020202020204" pitchFamily="34" charset="0"/>
                <a:ea typeface="微软雅黑" panose="020B0503020204020204" pitchFamily="34" charset="-122"/>
              </a:rPr>
              <a:t>Contents</a:t>
            </a:r>
            <a:endParaRPr lang="zh-CN" altLang="en-US" sz="8800" dirty="0" smtClean="0">
              <a:solidFill>
                <a:schemeClr val="tx2">
                  <a:lumMod val="40000"/>
                  <a:lumOff val="60000"/>
                </a:schemeClr>
              </a:solidFill>
              <a:latin typeface="Arial" panose="020B0604020202020204" pitchFamily="34" charset="0"/>
              <a:ea typeface="微软雅黑" panose="020B0503020204020204" pitchFamily="34" charset="-122"/>
            </a:endParaRPr>
          </a:p>
        </p:txBody>
      </p:sp>
      <p:cxnSp>
        <p:nvCxnSpPr>
          <p:cNvPr id="23" name="直接连接符 22"/>
          <p:cNvCxnSpPr/>
          <p:nvPr/>
        </p:nvCxnSpPr>
        <p:spPr>
          <a:xfrm>
            <a:off x="2927646" y="1079104"/>
            <a:ext cx="0" cy="5161756"/>
          </a:xfrm>
          <a:prstGeom prst="line">
            <a:avLst/>
          </a:prstGeom>
        </p:spPr>
        <p:style>
          <a:lnRef idx="3">
            <a:schemeClr val="accent4"/>
          </a:lnRef>
          <a:fillRef idx="0">
            <a:schemeClr val="accent4"/>
          </a:fillRef>
          <a:effectRef idx="2">
            <a:schemeClr val="accent4"/>
          </a:effectRef>
          <a:fontRef idx="minor">
            <a:schemeClr val="tx1"/>
          </a:fontRef>
        </p:style>
      </p:cxnSp>
      <p:sp>
        <p:nvSpPr>
          <p:cNvPr id="24" name="矩形 12"/>
          <p:cNvSpPr>
            <a:spLocks noChangeArrowheads="1"/>
          </p:cNvSpPr>
          <p:nvPr/>
        </p:nvSpPr>
        <p:spPr bwMode="auto">
          <a:xfrm>
            <a:off x="2999655" y="3515048"/>
            <a:ext cx="2640013" cy="660400"/>
          </a:xfrm>
          <a:prstGeom prst="rect">
            <a:avLst/>
          </a:prstGeom>
          <a:solidFill>
            <a:srgbClr val="A6A6A6"/>
          </a:solidFill>
          <a:ln>
            <a:noFill/>
          </a:ln>
        </p:spPr>
        <p:txBody>
          <a:bodyPr anchor="ctr"/>
          <a:lstStyle/>
          <a:p>
            <a:pPr algn="ctr" fontAlgn="base">
              <a:lnSpc>
                <a:spcPct val="120000"/>
              </a:lnSpc>
              <a:spcBef>
                <a:spcPct val="0"/>
              </a:spcBef>
              <a:spcAft>
                <a:spcPct val="0"/>
              </a:spcAft>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实验准备</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5" name="TextBox 16"/>
          <p:cNvSpPr>
            <a:spLocks noChangeArrowheads="1"/>
          </p:cNvSpPr>
          <p:nvPr/>
        </p:nvSpPr>
        <p:spPr bwMode="auto">
          <a:xfrm>
            <a:off x="5570772" y="3522877"/>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03</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6" name="矩形 12"/>
          <p:cNvSpPr>
            <a:spLocks noChangeArrowheads="1"/>
          </p:cNvSpPr>
          <p:nvPr/>
        </p:nvSpPr>
        <p:spPr bwMode="auto">
          <a:xfrm>
            <a:off x="7407797" y="2659570"/>
            <a:ext cx="2648642" cy="660400"/>
          </a:xfrm>
          <a:prstGeom prst="rect">
            <a:avLst/>
          </a:prstGeom>
          <a:solidFill>
            <a:srgbClr val="FC7D3B"/>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实验控制</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7" name="TextBox 16"/>
          <p:cNvSpPr>
            <a:spLocks noChangeArrowheads="1"/>
          </p:cNvSpPr>
          <p:nvPr/>
        </p:nvSpPr>
        <p:spPr bwMode="auto">
          <a:xfrm>
            <a:off x="6669670" y="2656286"/>
            <a:ext cx="698178" cy="646331"/>
          </a:xfrm>
          <a:prstGeom prst="rect">
            <a:avLst/>
          </a:prstGeom>
          <a:noFill/>
          <a:ln>
            <a:noFill/>
          </a:ln>
        </p:spPr>
        <p:txBody>
          <a:bodyPr wrap="squar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04</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8" name="副标题 1"/>
          <p:cNvSpPr txBox="1"/>
          <p:nvPr/>
        </p:nvSpPr>
        <p:spPr>
          <a:xfrm>
            <a:off x="0" y="-27384"/>
            <a:ext cx="2915817" cy="61437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bg1"/>
                </a:solidFill>
                <a:latin typeface="+mn-ea"/>
              </a:rPr>
              <a:t>教学安排</a:t>
            </a:r>
            <a:endParaRPr lang="zh-CN" altLang="en-US" b="1" dirty="0">
              <a:solidFill>
                <a:schemeClr val="bg1"/>
              </a:solidFill>
              <a:latin typeface="+mn-ea"/>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sp>
        <p:nvSpPr>
          <p:cNvPr id="32" name="副标题 1"/>
          <p:cNvSpPr txBox="1"/>
          <p:nvPr/>
        </p:nvSpPr>
        <p:spPr>
          <a:xfrm>
            <a:off x="0" y="-27384"/>
            <a:ext cx="2915817" cy="61437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bg1"/>
                </a:solidFill>
                <a:latin typeface="+mn-ea"/>
              </a:rPr>
              <a:t>教学安排</a:t>
            </a:r>
            <a:endParaRPr lang="zh-CN" altLang="en-US" b="1" dirty="0">
              <a:solidFill>
                <a:schemeClr val="bg1"/>
              </a:solidFill>
              <a:latin typeface="+mn-ea"/>
            </a:endParaRPr>
          </a:p>
        </p:txBody>
      </p:sp>
      <p:sp>
        <p:nvSpPr>
          <p:cNvPr id="9" name="矩形 13"/>
          <p:cNvSpPr>
            <a:spLocks noChangeArrowheads="1"/>
          </p:cNvSpPr>
          <p:nvPr/>
        </p:nvSpPr>
        <p:spPr bwMode="auto">
          <a:xfrm>
            <a:off x="7389439" y="4367611"/>
            <a:ext cx="2667000" cy="661987"/>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学生</a:t>
            </a: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互动</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3" name="矩形 14"/>
          <p:cNvSpPr>
            <a:spLocks noChangeArrowheads="1"/>
          </p:cNvSpPr>
          <p:nvPr/>
        </p:nvSpPr>
        <p:spPr bwMode="auto">
          <a:xfrm>
            <a:off x="7389439" y="3521473"/>
            <a:ext cx="2667000" cy="660400"/>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教学解析</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4" name="矩形 12"/>
          <p:cNvSpPr>
            <a:spLocks noChangeArrowheads="1"/>
          </p:cNvSpPr>
          <p:nvPr/>
        </p:nvSpPr>
        <p:spPr bwMode="auto">
          <a:xfrm>
            <a:off x="3001589" y="2636912"/>
            <a:ext cx="2640013" cy="660400"/>
          </a:xfrm>
          <a:prstGeom prst="rect">
            <a:avLst/>
          </a:prstGeom>
          <a:solidFill>
            <a:schemeClr val="bg1">
              <a:lumMod val="65000"/>
            </a:schemeClr>
          </a:solidFill>
          <a:ln>
            <a:noFill/>
          </a:ln>
        </p:spPr>
        <p:txBody>
          <a:bodyPr anchor="ctr"/>
          <a:lstStyle/>
          <a:p>
            <a:pPr algn="ctr" fontAlgn="base">
              <a:lnSpc>
                <a:spcPct val="120000"/>
              </a:lnSpc>
              <a:spcBef>
                <a:spcPct val="0"/>
              </a:spcBef>
              <a:spcAft>
                <a:spcPct val="0"/>
              </a:spcAft>
            </a:pPr>
            <a:endParaRPr lang="en-US" altLang="zh-CN" sz="2400" b="1" dirty="0" smtClean="0">
              <a:latin typeface="黑体" panose="02010609060101010101" pitchFamily="2" charset="-122"/>
              <a:ea typeface="黑体" panose="02010609060101010101" pitchFamily="2" charset="-122"/>
            </a:endParaRPr>
          </a:p>
          <a:p>
            <a:pPr algn="ctr" fontAlgn="base">
              <a:lnSpc>
                <a:spcPct val="120000"/>
              </a:lnSpc>
              <a:spcBef>
                <a:spcPct val="0"/>
              </a:spcBef>
              <a:spcAft>
                <a:spcPct val="0"/>
              </a:spcAft>
            </a:pPr>
            <a:r>
              <a:rPr lang="zh-CN" altLang="en-US" sz="2400" b="1" dirty="0" smtClean="0">
                <a:solidFill>
                  <a:schemeClr val="bg1"/>
                </a:solidFill>
                <a:latin typeface="黑体" panose="02010609060101010101" pitchFamily="2" charset="-122"/>
                <a:ea typeface="黑体" panose="02010609060101010101" pitchFamily="2" charset="-122"/>
              </a:rPr>
              <a:t>实验介绍</a:t>
            </a:r>
            <a:endParaRPr lang="zh-CN" altLang="en-US" sz="2400" b="1" dirty="0">
              <a:solidFill>
                <a:schemeClr val="bg1"/>
              </a:solidFill>
              <a:latin typeface="黑体" panose="02010609060101010101" pitchFamily="2" charset="-122"/>
              <a:ea typeface="黑体" panose="02010609060101010101" pitchFamily="2" charset="-122"/>
            </a:endParaRPr>
          </a:p>
          <a:p>
            <a:pPr algn="ctr" defTabSz="914400" fontAlgn="base">
              <a:lnSpc>
                <a:spcPct val="120000"/>
              </a:lnSpc>
              <a:spcBef>
                <a:spcPct val="0"/>
              </a:spcBef>
              <a:spcAft>
                <a:spcPct val="0"/>
              </a:spcAft>
              <a:buFont typeface="Arial" panose="020B0604020202020204" pitchFamily="34" charset="0"/>
              <a:buNone/>
            </a:pP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5" name="矩形 4"/>
          <p:cNvSpPr>
            <a:spLocks noChangeArrowheads="1"/>
          </p:cNvSpPr>
          <p:nvPr/>
        </p:nvSpPr>
        <p:spPr bwMode="auto">
          <a:xfrm>
            <a:off x="3001589" y="1799184"/>
            <a:ext cx="2640013" cy="661987"/>
          </a:xfrm>
          <a:prstGeom prst="rect">
            <a:avLst/>
          </a:prstGeom>
          <a:solidFill>
            <a:srgbClr val="FC7D3B"/>
          </a:solidFill>
          <a:ln>
            <a:noFill/>
          </a:ln>
        </p:spPr>
        <p:txBody>
          <a:bodyPr anchor="ctr"/>
          <a:lstStyle/>
          <a:p>
            <a:pPr algn="ctr" fontAlgn="base">
              <a:lnSpc>
                <a:spcPct val="120000"/>
              </a:lnSpc>
              <a:spcBef>
                <a:spcPct val="0"/>
              </a:spcBef>
              <a:spcAft>
                <a:spcPct val="0"/>
              </a:spcAft>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课程知识</a:t>
            </a:r>
            <a:endParaRPr lang="zh-CN" altLang="en-US" sz="2400" b="1" dirty="0" smtClean="0">
              <a:latin typeface="黑体" panose="02010609060101010101" pitchFamily="2" charset="-122"/>
              <a:ea typeface="黑体" panose="02010609060101010101" pitchFamily="2" charset="-122"/>
            </a:endParaRPr>
          </a:p>
        </p:txBody>
      </p:sp>
      <p:pic>
        <p:nvPicPr>
          <p:cNvPr id="16" name="Picture 3"/>
          <p:cNvPicPr>
            <a:picLocks noChangeAspect="1" noChangeArrowheads="1"/>
          </p:cNvPicPr>
          <p:nvPr/>
        </p:nvPicPr>
        <p:blipFill>
          <a:blip r:embed="rId1">
            <a:extLst>
              <a:ext uri="{28A0092B-C50C-407E-A947-70E740481C1C}">
                <a14:useLocalDpi xmlns:a14="http://schemas.microsoft.com/office/drawing/2010/main" val="0"/>
              </a:ext>
            </a:extLst>
          </a:blip>
          <a:srcRect l="57680" t="7204" b="2765"/>
          <a:stretch>
            <a:fillRect/>
          </a:stretch>
        </p:blipFill>
        <p:spPr bwMode="auto">
          <a:xfrm>
            <a:off x="6670302" y="1784748"/>
            <a:ext cx="53975" cy="3438525"/>
          </a:xfrm>
          <a:prstGeom prst="rect">
            <a:avLst/>
          </a:prstGeom>
          <a:noFill/>
          <a:ln>
            <a:noFill/>
          </a:ln>
        </p:spPr>
      </p:pic>
      <p:pic>
        <p:nvPicPr>
          <p:cNvPr id="17" name="Picture 3"/>
          <p:cNvPicPr>
            <a:picLocks noChangeAspect="1" noChangeArrowheads="1"/>
          </p:cNvPicPr>
          <p:nvPr/>
        </p:nvPicPr>
        <p:blipFill>
          <a:blip r:embed="rId2">
            <a:extLst>
              <a:ext uri="{28A0092B-C50C-407E-A947-70E740481C1C}">
                <a14:useLocalDpi xmlns:a14="http://schemas.microsoft.com/office/drawing/2010/main" val="0"/>
              </a:ext>
            </a:extLst>
          </a:blip>
          <a:srcRect t="2765" r="57680" b="7204"/>
          <a:stretch>
            <a:fillRect/>
          </a:stretch>
        </p:blipFill>
        <p:spPr bwMode="auto">
          <a:xfrm>
            <a:off x="6306764" y="2138761"/>
            <a:ext cx="57150" cy="3438525"/>
          </a:xfrm>
          <a:prstGeom prst="rect">
            <a:avLst/>
          </a:prstGeom>
          <a:noFill/>
          <a:ln>
            <a:noFill/>
          </a:ln>
        </p:spPr>
      </p:pic>
      <p:sp>
        <p:nvSpPr>
          <p:cNvPr id="18" name="TextBox 15"/>
          <p:cNvSpPr>
            <a:spLocks noChangeArrowheads="1"/>
          </p:cNvSpPr>
          <p:nvPr/>
        </p:nvSpPr>
        <p:spPr bwMode="auto">
          <a:xfrm>
            <a:off x="5572707" y="180701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01</a:t>
            </a:r>
            <a:endParaRPr lang="zh-CN" altLang="en-US" sz="9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19" name="TextBox 16"/>
          <p:cNvSpPr>
            <a:spLocks noChangeArrowheads="1"/>
          </p:cNvSpPr>
          <p:nvPr/>
        </p:nvSpPr>
        <p:spPr bwMode="auto">
          <a:xfrm>
            <a:off x="5572707" y="2653150"/>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02</a:t>
            </a:r>
            <a:endParaRPr lang="zh-CN" altLang="en-US" sz="9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0" name="TextBox 17"/>
          <p:cNvSpPr>
            <a:spLocks noChangeArrowheads="1"/>
          </p:cNvSpPr>
          <p:nvPr/>
        </p:nvSpPr>
        <p:spPr bwMode="auto">
          <a:xfrm>
            <a:off x="6669669" y="352930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05</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1" name="TextBox 18"/>
          <p:cNvSpPr>
            <a:spLocks noChangeArrowheads="1"/>
          </p:cNvSpPr>
          <p:nvPr/>
        </p:nvSpPr>
        <p:spPr bwMode="auto">
          <a:xfrm>
            <a:off x="6669669" y="4375439"/>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06</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2" name="TextBox 12"/>
          <p:cNvSpPr txBox="1"/>
          <p:nvPr/>
        </p:nvSpPr>
        <p:spPr>
          <a:xfrm rot="10800000">
            <a:off x="1199456" y="692696"/>
            <a:ext cx="1945148" cy="5715000"/>
          </a:xfrm>
          <a:prstGeom prst="rect">
            <a:avLst/>
          </a:prstGeom>
          <a:noFill/>
        </p:spPr>
        <p:txBody>
          <a:bodyPr vert="eaVert" wrap="square" rtlCol="0">
            <a:spAutoFit/>
          </a:bodyPr>
          <a:lstStyle/>
          <a:p>
            <a:pPr algn="ctr">
              <a:lnSpc>
                <a:spcPct val="130000"/>
              </a:lnSpc>
            </a:pPr>
            <a:r>
              <a:rPr lang="en-US" altLang="zh-CN" sz="8800" dirty="0" smtClean="0">
                <a:solidFill>
                  <a:schemeClr val="tx2">
                    <a:lumMod val="40000"/>
                    <a:lumOff val="60000"/>
                  </a:schemeClr>
                </a:solidFill>
                <a:latin typeface="Arial" panose="020B0604020202020204" pitchFamily="34" charset="0"/>
                <a:ea typeface="微软雅黑" panose="020B0503020204020204" pitchFamily="34" charset="-122"/>
              </a:rPr>
              <a:t>Contents</a:t>
            </a:r>
            <a:endParaRPr lang="zh-CN" altLang="en-US" sz="8800" dirty="0" smtClean="0">
              <a:solidFill>
                <a:schemeClr val="tx2">
                  <a:lumMod val="40000"/>
                  <a:lumOff val="60000"/>
                </a:schemeClr>
              </a:solidFill>
              <a:latin typeface="Arial" panose="020B0604020202020204" pitchFamily="34" charset="0"/>
              <a:ea typeface="微软雅黑" panose="020B0503020204020204" pitchFamily="34" charset="-122"/>
            </a:endParaRPr>
          </a:p>
        </p:txBody>
      </p:sp>
      <p:cxnSp>
        <p:nvCxnSpPr>
          <p:cNvPr id="23" name="直接连接符 22"/>
          <p:cNvCxnSpPr/>
          <p:nvPr/>
        </p:nvCxnSpPr>
        <p:spPr>
          <a:xfrm>
            <a:off x="2927646" y="1079104"/>
            <a:ext cx="0" cy="5161756"/>
          </a:xfrm>
          <a:prstGeom prst="line">
            <a:avLst/>
          </a:prstGeom>
        </p:spPr>
        <p:style>
          <a:lnRef idx="3">
            <a:schemeClr val="accent4"/>
          </a:lnRef>
          <a:fillRef idx="0">
            <a:schemeClr val="accent4"/>
          </a:fillRef>
          <a:effectRef idx="2">
            <a:schemeClr val="accent4"/>
          </a:effectRef>
          <a:fontRef idx="minor">
            <a:schemeClr val="tx1"/>
          </a:fontRef>
        </p:style>
      </p:cxnSp>
      <p:sp>
        <p:nvSpPr>
          <p:cNvPr id="24" name="矩形 12"/>
          <p:cNvSpPr>
            <a:spLocks noChangeArrowheads="1"/>
          </p:cNvSpPr>
          <p:nvPr/>
        </p:nvSpPr>
        <p:spPr bwMode="auto">
          <a:xfrm>
            <a:off x="2999655" y="3515048"/>
            <a:ext cx="2640013" cy="660400"/>
          </a:xfrm>
          <a:prstGeom prst="rect">
            <a:avLst/>
          </a:prstGeom>
          <a:solidFill>
            <a:schemeClr val="bg1">
              <a:lumMod val="65000"/>
            </a:schemeClr>
          </a:solidFill>
          <a:ln>
            <a:noFill/>
          </a:ln>
        </p:spPr>
        <p:txBody>
          <a:bodyPr anchor="ctr"/>
          <a:lstStyle/>
          <a:p>
            <a:pPr algn="ctr" fontAlgn="base">
              <a:lnSpc>
                <a:spcPct val="120000"/>
              </a:lnSpc>
              <a:spcBef>
                <a:spcPct val="0"/>
              </a:spcBef>
              <a:spcAft>
                <a:spcPct val="0"/>
              </a:spcAft>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实验准备</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5" name="TextBox 16"/>
          <p:cNvSpPr>
            <a:spLocks noChangeArrowheads="1"/>
          </p:cNvSpPr>
          <p:nvPr/>
        </p:nvSpPr>
        <p:spPr bwMode="auto">
          <a:xfrm>
            <a:off x="5570772" y="3522877"/>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03</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6" name="矩形 12"/>
          <p:cNvSpPr>
            <a:spLocks noChangeArrowheads="1"/>
          </p:cNvSpPr>
          <p:nvPr/>
        </p:nvSpPr>
        <p:spPr bwMode="auto">
          <a:xfrm>
            <a:off x="7407797" y="2659570"/>
            <a:ext cx="2648642" cy="660400"/>
          </a:xfrm>
          <a:prstGeom prst="rect">
            <a:avLst/>
          </a:prstGeom>
          <a:solidFill>
            <a:schemeClr val="bg1">
              <a:lumMod val="65000"/>
            </a:schemeClr>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实验控制</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7" name="TextBox 16"/>
          <p:cNvSpPr>
            <a:spLocks noChangeArrowheads="1"/>
          </p:cNvSpPr>
          <p:nvPr/>
        </p:nvSpPr>
        <p:spPr bwMode="auto">
          <a:xfrm>
            <a:off x="6669670" y="2656286"/>
            <a:ext cx="698178" cy="646331"/>
          </a:xfrm>
          <a:prstGeom prst="rect">
            <a:avLst/>
          </a:prstGeom>
          <a:noFill/>
          <a:ln>
            <a:noFill/>
          </a:ln>
        </p:spPr>
        <p:txBody>
          <a:bodyPr wrap="squar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04</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bg>
      <p:bgPr>
        <a:gradFill flip="none" rotWithShape="1">
          <a:gsLst>
            <a:gs pos="0">
              <a:schemeClr val="accent5">
                <a:lumMod val="5000"/>
                <a:lumOff val="95000"/>
              </a:schemeClr>
            </a:gs>
            <a:gs pos="74000">
              <a:schemeClr val="accent5">
                <a:lumMod val="45000"/>
                <a:lumOff val="55000"/>
              </a:schemeClr>
            </a:gs>
            <a:gs pos="83000">
              <a:schemeClr val="accent5">
                <a:lumMod val="45000"/>
                <a:lumOff val="55000"/>
              </a:schemeClr>
            </a:gs>
            <a:gs pos="100000">
              <a:schemeClr val="accent5">
                <a:lumMod val="30000"/>
                <a:lumOff val="70000"/>
              </a:schemeClr>
            </a:gs>
          </a:gsLst>
          <a:lin ang="5400000" scaled="1"/>
          <a:tileRect/>
        </a:gradFill>
        <a:effectLst/>
      </p:bgPr>
    </p:bg>
    <p:spTree>
      <p:nvGrpSpPr>
        <p:cNvPr id="1" name=""/>
        <p:cNvGrpSpPr/>
        <p:nvPr/>
      </p:nvGrpSpPr>
      <p:grpSpPr>
        <a:xfrm>
          <a:off x="0" y="0"/>
          <a:ext cx="0" cy="0"/>
          <a:chOff x="0" y="0"/>
          <a:chExt cx="0" cy="0"/>
        </a:xfrm>
      </p:grpSpPr>
      <p:graphicFrame>
        <p:nvGraphicFramePr>
          <p:cNvPr id="3" name="表格 2"/>
          <p:cNvGraphicFramePr>
            <a:graphicFrameLocks noGrp="1"/>
          </p:cNvGraphicFramePr>
          <p:nvPr/>
        </p:nvGraphicFramePr>
        <p:xfrm>
          <a:off x="238084" y="928667"/>
          <a:ext cx="11715832" cy="5429290"/>
        </p:xfrm>
        <a:graphic>
          <a:graphicData uri="http://schemas.openxmlformats.org/drawingml/2006/table">
            <a:tbl>
              <a:tblPr firstRow="1" bandRow="1">
                <a:tableStyleId>{F5AB1C69-6EDB-4FF4-983F-18BD219EF322}</a:tableStyleId>
              </a:tblPr>
              <a:tblGrid>
                <a:gridCol w="5857916"/>
                <a:gridCol w="5857916"/>
              </a:tblGrid>
              <a:tr h="1746701">
                <a:tc>
                  <a:txBody>
                    <a:bodyPr/>
                    <a:lstStyle/>
                    <a:p>
                      <a:pPr algn="ctr"/>
                      <a:r>
                        <a:rPr lang="zh-CN" altLang="en-US" sz="3200" dirty="0" smtClean="0"/>
                        <a:t>内容</a:t>
                      </a:r>
                      <a:endParaRPr lang="zh-CN" altLang="en-US" sz="3200" dirty="0"/>
                    </a:p>
                  </a:txBody>
                  <a:tcPr anchor="ctr"/>
                </a:tc>
                <a:tc>
                  <a:txBody>
                    <a:bodyPr/>
                    <a:lstStyle/>
                    <a:p>
                      <a:pPr algn="ctr"/>
                      <a:r>
                        <a:rPr lang="zh-CN" altLang="en-US" sz="3200" dirty="0" smtClean="0"/>
                        <a:t>课时</a:t>
                      </a:r>
                      <a:endParaRPr lang="zh-CN" altLang="en-US" sz="3200" dirty="0"/>
                    </a:p>
                  </a:txBody>
                  <a:tcPr anchor="ctr"/>
                </a:tc>
              </a:tr>
              <a:tr h="1935888">
                <a:tc>
                  <a:txBody>
                    <a:bodyPr/>
                    <a:lstStyle/>
                    <a:p>
                      <a:pPr algn="l"/>
                      <a:r>
                        <a:rPr lang="zh-CN" altLang="en-US" sz="3200" dirty="0" smtClean="0">
                          <a:solidFill>
                            <a:schemeClr val="tx1">
                              <a:lumMod val="95000"/>
                              <a:lumOff val="5000"/>
                            </a:schemeClr>
                          </a:solidFill>
                        </a:rPr>
                        <a:t>学生创新能力评估</a:t>
                      </a:r>
                      <a:endParaRPr lang="zh-CN" altLang="en-US" sz="3200" dirty="0">
                        <a:solidFill>
                          <a:schemeClr val="tx1">
                            <a:lumMod val="95000"/>
                            <a:lumOff val="5000"/>
                          </a:schemeClr>
                        </a:solidFill>
                      </a:endParaRPr>
                    </a:p>
                  </a:txBody>
                  <a:tcPr anchor="ctr"/>
                </a:tc>
                <a:tc>
                  <a:txBody>
                    <a:bodyPr/>
                    <a:lstStyle/>
                    <a:p>
                      <a:pPr algn="ctr"/>
                      <a:r>
                        <a:rPr lang="en-US" altLang="zh-CN" sz="3200" dirty="0" smtClean="0"/>
                        <a:t>45</a:t>
                      </a:r>
                      <a:r>
                        <a:rPr lang="zh-CN" altLang="en-US" sz="3200" dirty="0" smtClean="0"/>
                        <a:t>分钟</a:t>
                      </a:r>
                      <a:endParaRPr lang="zh-CN" altLang="en-US" sz="3200" dirty="0"/>
                    </a:p>
                  </a:txBody>
                  <a:tcPr anchor="ctr"/>
                </a:tc>
              </a:tr>
              <a:tr h="1746701">
                <a:tc>
                  <a:txBody>
                    <a:bodyPr/>
                    <a:lstStyle/>
                    <a:p>
                      <a:pPr algn="l"/>
                      <a:r>
                        <a:rPr lang="zh-CN" altLang="en-US" sz="3200" dirty="0" smtClean="0"/>
                        <a:t>教师解析点评与总结</a:t>
                      </a:r>
                      <a:endParaRPr lang="zh-CN" altLang="en-US" sz="3200" dirty="0">
                        <a:solidFill>
                          <a:srgbClr val="A50021"/>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defRPr/>
                      </a:pPr>
                      <a:r>
                        <a:rPr lang="en-US" altLang="zh-CN" sz="3200" b="1" smtClean="0">
                          <a:latin typeface="+mn-ea"/>
                          <a:ea typeface="+mn-ea"/>
                        </a:rPr>
                        <a:t>15</a:t>
                      </a:r>
                      <a:r>
                        <a:rPr lang="zh-CN" altLang="en-US" sz="3200" smtClean="0">
                          <a:latin typeface="+mn-ea"/>
                          <a:ea typeface="+mn-ea"/>
                        </a:rPr>
                        <a:t>分钟</a:t>
                      </a:r>
                      <a:endParaRPr lang="zh-CN" altLang="en-US" sz="3200" dirty="0" smtClean="0">
                        <a:latin typeface="+mn-ea"/>
                        <a:ea typeface="+mn-ea"/>
                      </a:endParaRPr>
                    </a:p>
                  </a:txBody>
                  <a:tcPr anchor="ctr"/>
                </a:tc>
              </a:tr>
            </a:tbl>
          </a:graphicData>
        </a:graphic>
      </p:graphicFrame>
      <p:sp>
        <p:nvSpPr>
          <p:cNvPr id="4" name="副标题 1"/>
          <p:cNvSpPr txBox="1"/>
          <p:nvPr/>
        </p:nvSpPr>
        <p:spPr>
          <a:xfrm>
            <a:off x="0" y="-27384"/>
            <a:ext cx="4511824" cy="61437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bg1"/>
                </a:solidFill>
                <a:latin typeface="+mn-ea"/>
              </a:rPr>
              <a:t>实验控制</a:t>
            </a:r>
            <a:r>
              <a:rPr lang="en-US" altLang="zh-CN" b="1" dirty="0" smtClean="0">
                <a:solidFill>
                  <a:schemeClr val="bg1"/>
                </a:solidFill>
                <a:latin typeface="+mn-ea"/>
              </a:rPr>
              <a:t>—</a:t>
            </a:r>
            <a:r>
              <a:rPr lang="zh-CN" altLang="en-US" b="1" dirty="0" smtClean="0">
                <a:solidFill>
                  <a:schemeClr val="bg1"/>
                </a:solidFill>
                <a:latin typeface="+mn-ea"/>
              </a:rPr>
              <a:t>时间安排</a:t>
            </a:r>
            <a:endParaRPr lang="zh-CN" altLang="en-US" b="1" dirty="0">
              <a:solidFill>
                <a:schemeClr val="bg1"/>
              </a:solidFill>
              <a:latin typeface="+mn-ea"/>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矩形 13"/>
          <p:cNvSpPr>
            <a:spLocks noChangeArrowheads="1"/>
          </p:cNvSpPr>
          <p:nvPr/>
        </p:nvSpPr>
        <p:spPr bwMode="auto">
          <a:xfrm>
            <a:off x="7389439" y="4367611"/>
            <a:ext cx="2667000" cy="661987"/>
          </a:xfrm>
          <a:prstGeom prst="rect">
            <a:avLst/>
          </a:prstGeom>
          <a:solidFill>
            <a:srgbClr val="FC7D3B"/>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学生</a:t>
            </a: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互动</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3" name="矩形 14"/>
          <p:cNvSpPr>
            <a:spLocks noChangeArrowheads="1"/>
          </p:cNvSpPr>
          <p:nvPr/>
        </p:nvSpPr>
        <p:spPr bwMode="auto">
          <a:xfrm>
            <a:off x="7389439" y="3521473"/>
            <a:ext cx="2667000" cy="660400"/>
          </a:xfrm>
          <a:prstGeom prst="rect">
            <a:avLst/>
          </a:prstGeom>
          <a:solidFill>
            <a:srgbClr val="FC7D3B"/>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教学解析</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14" name="矩形 12"/>
          <p:cNvSpPr>
            <a:spLocks noChangeArrowheads="1"/>
          </p:cNvSpPr>
          <p:nvPr/>
        </p:nvSpPr>
        <p:spPr bwMode="auto">
          <a:xfrm>
            <a:off x="3001589" y="2636912"/>
            <a:ext cx="2640013" cy="660400"/>
          </a:xfrm>
          <a:prstGeom prst="rect">
            <a:avLst/>
          </a:prstGeom>
          <a:solidFill>
            <a:srgbClr val="A6A6A6"/>
          </a:solidFill>
          <a:ln>
            <a:noFill/>
          </a:ln>
        </p:spPr>
        <p:txBody>
          <a:bodyPr anchor="ctr"/>
          <a:lstStyle/>
          <a:p>
            <a:pPr algn="ctr" fontAlgn="base">
              <a:lnSpc>
                <a:spcPct val="120000"/>
              </a:lnSpc>
              <a:spcBef>
                <a:spcPct val="0"/>
              </a:spcBef>
              <a:spcAft>
                <a:spcPct val="0"/>
              </a:spcAft>
            </a:pPr>
            <a:endParaRPr lang="en-US" altLang="zh-CN" sz="2400" b="1" dirty="0" smtClean="0">
              <a:solidFill>
                <a:srgbClr val="FFFFFF"/>
              </a:solidFill>
              <a:latin typeface="黑体" panose="02010609060101010101" pitchFamily="2" charset="-122"/>
              <a:ea typeface="黑体" panose="02010609060101010101" pitchFamily="2" charset="-122"/>
            </a:endParaRPr>
          </a:p>
          <a:p>
            <a:pPr algn="ctr" fontAlgn="base">
              <a:lnSpc>
                <a:spcPct val="120000"/>
              </a:lnSpc>
              <a:spcBef>
                <a:spcPct val="0"/>
              </a:spcBef>
              <a:spcAft>
                <a:spcPct val="0"/>
              </a:spcAft>
            </a:pPr>
            <a:r>
              <a:rPr lang="zh-CN" altLang="en-US" sz="2400" b="1" dirty="0" smtClean="0">
                <a:solidFill>
                  <a:srgbClr val="FFFFFF"/>
                </a:solidFill>
                <a:latin typeface="黑体" panose="02010609060101010101" pitchFamily="2" charset="-122"/>
                <a:ea typeface="黑体" panose="02010609060101010101" pitchFamily="2" charset="-122"/>
              </a:rPr>
              <a:t>实验介绍</a:t>
            </a:r>
            <a:endParaRPr lang="zh-CN" altLang="en-US" sz="2400" b="1" dirty="0">
              <a:solidFill>
                <a:srgbClr val="FFFFFF"/>
              </a:solidFill>
              <a:latin typeface="黑体" panose="02010609060101010101" pitchFamily="2" charset="-122"/>
              <a:ea typeface="黑体" panose="02010609060101010101" pitchFamily="2" charset="-122"/>
            </a:endParaRPr>
          </a:p>
          <a:p>
            <a:pPr algn="ctr" defTabSz="914400" fontAlgn="base">
              <a:lnSpc>
                <a:spcPct val="120000"/>
              </a:lnSpc>
              <a:spcBef>
                <a:spcPct val="0"/>
              </a:spcBef>
              <a:spcAft>
                <a:spcPct val="0"/>
              </a:spcAft>
              <a:buFont typeface="Arial" panose="020B0604020202020204" pitchFamily="34" charset="0"/>
              <a:buNone/>
            </a:pPr>
            <a:endParaRPr lang="zh-CN" altLang="en-US" sz="2400" b="1" dirty="0">
              <a:solidFill>
                <a:srgbClr val="FFFFFF"/>
              </a:solidFill>
              <a:latin typeface="黑体" panose="02010609060101010101" pitchFamily="2" charset="-122"/>
              <a:ea typeface="黑体" panose="02010609060101010101" pitchFamily="2" charset="-122"/>
              <a:sym typeface="幼圆" panose="02010509060101010101" pitchFamily="49" charset="-122"/>
            </a:endParaRPr>
          </a:p>
        </p:txBody>
      </p:sp>
      <p:sp>
        <p:nvSpPr>
          <p:cNvPr id="15" name="矩形 4"/>
          <p:cNvSpPr>
            <a:spLocks noChangeArrowheads="1"/>
          </p:cNvSpPr>
          <p:nvPr/>
        </p:nvSpPr>
        <p:spPr bwMode="auto">
          <a:xfrm>
            <a:off x="3001589" y="1799184"/>
            <a:ext cx="2640013" cy="661987"/>
          </a:xfrm>
          <a:prstGeom prst="rect">
            <a:avLst/>
          </a:prstGeom>
          <a:solidFill>
            <a:srgbClr val="A6A6A6"/>
          </a:solidFill>
          <a:ln>
            <a:noFill/>
          </a:ln>
        </p:spPr>
        <p:txBody>
          <a:bodyPr anchor="ctr"/>
          <a:lstStyle/>
          <a:p>
            <a:pPr algn="ctr" fontAlgn="base">
              <a:lnSpc>
                <a:spcPct val="120000"/>
              </a:lnSpc>
              <a:spcBef>
                <a:spcPct val="0"/>
              </a:spcBef>
              <a:spcAft>
                <a:spcPct val="0"/>
              </a:spcAft>
            </a:pPr>
            <a:r>
              <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rPr>
              <a:t>课程知识</a:t>
            </a:r>
            <a:endParaRPr lang="zh-CN" altLang="en-US" sz="2400" b="1" dirty="0" smtClean="0">
              <a:latin typeface="黑体" panose="02010609060101010101" pitchFamily="2" charset="-122"/>
              <a:ea typeface="黑体" panose="02010609060101010101" pitchFamily="2" charset="-122"/>
            </a:endParaRPr>
          </a:p>
        </p:txBody>
      </p:sp>
      <p:pic>
        <p:nvPicPr>
          <p:cNvPr id="16" name="Picture 3"/>
          <p:cNvPicPr>
            <a:picLocks noChangeAspect="1" noChangeArrowheads="1"/>
          </p:cNvPicPr>
          <p:nvPr/>
        </p:nvPicPr>
        <p:blipFill>
          <a:blip r:embed="rId1">
            <a:extLst>
              <a:ext uri="{28A0092B-C50C-407E-A947-70E740481C1C}">
                <a14:useLocalDpi xmlns:a14="http://schemas.microsoft.com/office/drawing/2010/main" val="0"/>
              </a:ext>
            </a:extLst>
          </a:blip>
          <a:srcRect l="57680" t="7204" b="2765"/>
          <a:stretch>
            <a:fillRect/>
          </a:stretch>
        </p:blipFill>
        <p:spPr bwMode="auto">
          <a:xfrm>
            <a:off x="6670302" y="1784748"/>
            <a:ext cx="53975" cy="3438525"/>
          </a:xfrm>
          <a:prstGeom prst="rect">
            <a:avLst/>
          </a:prstGeom>
          <a:noFill/>
          <a:ln>
            <a:noFill/>
          </a:ln>
        </p:spPr>
      </p:pic>
      <p:pic>
        <p:nvPicPr>
          <p:cNvPr id="17" name="Picture 3"/>
          <p:cNvPicPr>
            <a:picLocks noChangeAspect="1" noChangeArrowheads="1"/>
          </p:cNvPicPr>
          <p:nvPr/>
        </p:nvPicPr>
        <p:blipFill>
          <a:blip r:embed="rId2">
            <a:extLst>
              <a:ext uri="{28A0092B-C50C-407E-A947-70E740481C1C}">
                <a14:useLocalDpi xmlns:a14="http://schemas.microsoft.com/office/drawing/2010/main" val="0"/>
              </a:ext>
            </a:extLst>
          </a:blip>
          <a:srcRect t="2765" r="57680" b="7204"/>
          <a:stretch>
            <a:fillRect/>
          </a:stretch>
        </p:blipFill>
        <p:spPr bwMode="auto">
          <a:xfrm>
            <a:off x="6306764" y="2138761"/>
            <a:ext cx="57150" cy="3438525"/>
          </a:xfrm>
          <a:prstGeom prst="rect">
            <a:avLst/>
          </a:prstGeom>
          <a:noFill/>
          <a:ln>
            <a:noFill/>
          </a:ln>
        </p:spPr>
      </p:pic>
      <p:sp>
        <p:nvSpPr>
          <p:cNvPr id="18" name="TextBox 15"/>
          <p:cNvSpPr>
            <a:spLocks noChangeArrowheads="1"/>
          </p:cNvSpPr>
          <p:nvPr/>
        </p:nvSpPr>
        <p:spPr bwMode="auto">
          <a:xfrm>
            <a:off x="5572707" y="180701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01</a:t>
            </a:r>
            <a:endParaRPr lang="zh-CN" altLang="en-US" sz="900" b="1" dirty="0" smtClean="0">
              <a:solidFill>
                <a:srgbClr val="FC7D3B"/>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19" name="TextBox 16"/>
          <p:cNvSpPr>
            <a:spLocks noChangeArrowheads="1"/>
          </p:cNvSpPr>
          <p:nvPr/>
        </p:nvSpPr>
        <p:spPr bwMode="auto">
          <a:xfrm>
            <a:off x="5572707" y="2653150"/>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02</a:t>
            </a:r>
            <a:endParaRPr lang="zh-CN" altLang="en-US" sz="900" b="1" dirty="0" smtClean="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0" name="TextBox 17"/>
          <p:cNvSpPr>
            <a:spLocks noChangeArrowheads="1"/>
          </p:cNvSpPr>
          <p:nvPr/>
        </p:nvSpPr>
        <p:spPr bwMode="auto">
          <a:xfrm>
            <a:off x="6669669" y="3529302"/>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05</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1" name="TextBox 18"/>
          <p:cNvSpPr>
            <a:spLocks noChangeArrowheads="1"/>
          </p:cNvSpPr>
          <p:nvPr/>
        </p:nvSpPr>
        <p:spPr bwMode="auto">
          <a:xfrm>
            <a:off x="6669669" y="4375439"/>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06</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2" name="TextBox 12"/>
          <p:cNvSpPr txBox="1"/>
          <p:nvPr/>
        </p:nvSpPr>
        <p:spPr>
          <a:xfrm rot="10800000">
            <a:off x="1199456" y="692696"/>
            <a:ext cx="1945148" cy="5715000"/>
          </a:xfrm>
          <a:prstGeom prst="rect">
            <a:avLst/>
          </a:prstGeom>
          <a:noFill/>
        </p:spPr>
        <p:txBody>
          <a:bodyPr vert="eaVert" wrap="square" rtlCol="0">
            <a:spAutoFit/>
          </a:bodyPr>
          <a:lstStyle/>
          <a:p>
            <a:pPr algn="ctr">
              <a:lnSpc>
                <a:spcPct val="130000"/>
              </a:lnSpc>
            </a:pPr>
            <a:r>
              <a:rPr lang="en-US" altLang="zh-CN" sz="8800" dirty="0" smtClean="0">
                <a:solidFill>
                  <a:schemeClr val="tx2">
                    <a:lumMod val="40000"/>
                    <a:lumOff val="60000"/>
                  </a:schemeClr>
                </a:solidFill>
                <a:latin typeface="Arial" panose="020B0604020202020204" pitchFamily="34" charset="0"/>
                <a:ea typeface="微软雅黑" panose="020B0503020204020204" pitchFamily="34" charset="-122"/>
              </a:rPr>
              <a:t>Contents</a:t>
            </a:r>
            <a:endParaRPr lang="zh-CN" altLang="en-US" sz="8800" dirty="0" smtClean="0">
              <a:solidFill>
                <a:schemeClr val="tx2">
                  <a:lumMod val="40000"/>
                  <a:lumOff val="60000"/>
                </a:schemeClr>
              </a:solidFill>
              <a:latin typeface="Arial" panose="020B0604020202020204" pitchFamily="34" charset="0"/>
              <a:ea typeface="微软雅黑" panose="020B0503020204020204" pitchFamily="34" charset="-122"/>
            </a:endParaRPr>
          </a:p>
        </p:txBody>
      </p:sp>
      <p:cxnSp>
        <p:nvCxnSpPr>
          <p:cNvPr id="23" name="直接连接符 22"/>
          <p:cNvCxnSpPr/>
          <p:nvPr/>
        </p:nvCxnSpPr>
        <p:spPr>
          <a:xfrm>
            <a:off x="2927646" y="1079104"/>
            <a:ext cx="0" cy="5161756"/>
          </a:xfrm>
          <a:prstGeom prst="line">
            <a:avLst/>
          </a:prstGeom>
        </p:spPr>
        <p:style>
          <a:lnRef idx="3">
            <a:schemeClr val="accent4"/>
          </a:lnRef>
          <a:fillRef idx="0">
            <a:schemeClr val="accent4"/>
          </a:fillRef>
          <a:effectRef idx="2">
            <a:schemeClr val="accent4"/>
          </a:effectRef>
          <a:fontRef idx="minor">
            <a:schemeClr val="tx1"/>
          </a:fontRef>
        </p:style>
      </p:cxnSp>
      <p:sp>
        <p:nvSpPr>
          <p:cNvPr id="24" name="矩形 12"/>
          <p:cNvSpPr>
            <a:spLocks noChangeArrowheads="1"/>
          </p:cNvSpPr>
          <p:nvPr/>
        </p:nvSpPr>
        <p:spPr bwMode="auto">
          <a:xfrm>
            <a:off x="2999655" y="3515048"/>
            <a:ext cx="2640013" cy="660400"/>
          </a:xfrm>
          <a:prstGeom prst="rect">
            <a:avLst/>
          </a:prstGeom>
          <a:solidFill>
            <a:srgbClr val="A6A6A6"/>
          </a:solidFill>
          <a:ln>
            <a:noFill/>
          </a:ln>
        </p:spPr>
        <p:txBody>
          <a:bodyPr anchor="ctr"/>
          <a:lstStyle/>
          <a:p>
            <a:pPr algn="ctr" fontAlgn="base">
              <a:lnSpc>
                <a:spcPct val="120000"/>
              </a:lnSpc>
              <a:spcBef>
                <a:spcPct val="0"/>
              </a:spcBef>
              <a:spcAft>
                <a:spcPct val="0"/>
              </a:spcAft>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实验准备</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5" name="TextBox 16"/>
          <p:cNvSpPr>
            <a:spLocks noChangeArrowheads="1"/>
          </p:cNvSpPr>
          <p:nvPr/>
        </p:nvSpPr>
        <p:spPr bwMode="auto">
          <a:xfrm>
            <a:off x="5570772" y="3522877"/>
            <a:ext cx="698178" cy="646331"/>
          </a:xfrm>
          <a:prstGeom prst="rect">
            <a:avLst/>
          </a:prstGeom>
          <a:noFill/>
          <a:ln>
            <a:noFill/>
          </a:ln>
        </p:spPr>
        <p:txBody>
          <a:bodyPr wrap="non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03</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6" name="矩形 12"/>
          <p:cNvSpPr>
            <a:spLocks noChangeArrowheads="1"/>
          </p:cNvSpPr>
          <p:nvPr/>
        </p:nvSpPr>
        <p:spPr bwMode="auto">
          <a:xfrm>
            <a:off x="7407797" y="2659570"/>
            <a:ext cx="2648642" cy="660400"/>
          </a:xfrm>
          <a:prstGeom prst="rect">
            <a:avLst/>
          </a:prstGeom>
          <a:solidFill>
            <a:srgbClr val="A6A6A6"/>
          </a:solidFill>
          <a:ln>
            <a:noFill/>
          </a:ln>
        </p:spPr>
        <p:txBody>
          <a:bodyPr anchor="ctr"/>
          <a:lstStyle/>
          <a:p>
            <a:pPr algn="ctr" defTabSz="914400" fontAlgn="base">
              <a:lnSpc>
                <a:spcPct val="120000"/>
              </a:lnSpc>
              <a:spcBef>
                <a:spcPct val="0"/>
              </a:spcBef>
              <a:spcAft>
                <a:spcPct val="0"/>
              </a:spcAft>
              <a:buFont typeface="Arial" panose="020B0604020202020204" pitchFamily="34" charset="0"/>
              <a:buNone/>
            </a:pPr>
            <a:r>
              <a:rPr lang="zh-CN" altLang="en-US" sz="2400" b="1" dirty="0" smtClean="0">
                <a:solidFill>
                  <a:schemeClr val="bg1"/>
                </a:solidFill>
                <a:latin typeface="黑体" panose="02010609060101010101" pitchFamily="2" charset="-122"/>
                <a:ea typeface="黑体" panose="02010609060101010101" pitchFamily="2" charset="-122"/>
                <a:sym typeface="幼圆" panose="02010509060101010101" pitchFamily="49" charset="-122"/>
              </a:rPr>
              <a:t>实验控制</a:t>
            </a:r>
            <a:endParaRPr lang="zh-CN" altLang="en-US" sz="2400" b="1" dirty="0">
              <a:solidFill>
                <a:schemeClr val="bg1"/>
              </a:solidFill>
              <a:latin typeface="黑体" panose="02010609060101010101" pitchFamily="2" charset="-122"/>
              <a:ea typeface="黑体" panose="02010609060101010101" pitchFamily="2" charset="-122"/>
              <a:sym typeface="幼圆" panose="02010509060101010101" pitchFamily="49" charset="-122"/>
            </a:endParaRPr>
          </a:p>
        </p:txBody>
      </p:sp>
      <p:sp>
        <p:nvSpPr>
          <p:cNvPr id="27" name="TextBox 16"/>
          <p:cNvSpPr>
            <a:spLocks noChangeArrowheads="1"/>
          </p:cNvSpPr>
          <p:nvPr/>
        </p:nvSpPr>
        <p:spPr bwMode="auto">
          <a:xfrm>
            <a:off x="6669670" y="2656286"/>
            <a:ext cx="698178" cy="646331"/>
          </a:xfrm>
          <a:prstGeom prst="rect">
            <a:avLst/>
          </a:prstGeom>
          <a:noFill/>
          <a:ln>
            <a:noFill/>
          </a:ln>
        </p:spPr>
        <p:txBody>
          <a:bodyPr wrap="square" anchor="ctr" anchorCtr="1">
            <a:spAutoFit/>
          </a:bodyPr>
          <a:lstStyle/>
          <a:p>
            <a:pPr algn="ctr" defTabSz="914400" fontAlgn="base">
              <a:spcBef>
                <a:spcPct val="0"/>
              </a:spcBef>
              <a:spcAft>
                <a:spcPct val="0"/>
              </a:spcAft>
              <a:buFont typeface="Arial" panose="020B0604020202020204" pitchFamily="34" charset="0"/>
              <a:buNone/>
            </a:pPr>
            <a:r>
              <a:rPr lang="en-US" altLang="zh-CN"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rPr>
              <a:t>04</a:t>
            </a:r>
            <a:endParaRPr lang="zh-CN" altLang="en-US" sz="3600" b="1" dirty="0">
              <a:solidFill>
                <a:schemeClr val="bg1">
                  <a:lumMod val="65000"/>
                </a:schemeClr>
              </a:solidFill>
              <a:latin typeface="Arial Unicode MS" panose="020B0604020202020204" pitchFamily="34" charset="-122"/>
              <a:ea typeface="Arial Unicode MS" panose="020B0604020202020204" pitchFamily="34" charset="-122"/>
              <a:cs typeface="Arial Unicode MS" panose="020B0604020202020204" pitchFamily="34" charset="-122"/>
              <a:sym typeface="Arial Unicode MS" panose="020B0604020202020204" pitchFamily="34" charset="-122"/>
            </a:endParaRPr>
          </a:p>
        </p:txBody>
      </p:sp>
      <p:sp>
        <p:nvSpPr>
          <p:cNvPr id="28" name="副标题 1"/>
          <p:cNvSpPr txBox="1"/>
          <p:nvPr/>
        </p:nvSpPr>
        <p:spPr>
          <a:xfrm>
            <a:off x="0" y="-27384"/>
            <a:ext cx="2915817" cy="614370"/>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None/>
            </a:pPr>
            <a:r>
              <a:rPr lang="zh-CN" altLang="en-US" b="1" dirty="0" smtClean="0">
                <a:solidFill>
                  <a:schemeClr val="bg1"/>
                </a:solidFill>
                <a:latin typeface="+mn-ea"/>
              </a:rPr>
              <a:t>教学安排</a:t>
            </a:r>
            <a:endParaRPr lang="zh-CN" altLang="en-US" b="1" dirty="0">
              <a:solidFill>
                <a:schemeClr val="bg1"/>
              </a:solidFill>
              <a:latin typeface="+mn-ea"/>
            </a:endParaRP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图片 1"/>
          <p:cNvPicPr>
            <a:picLocks noChangeAspect="1"/>
          </p:cNvPicPr>
          <p:nvPr/>
        </p:nvPicPr>
        <p:blipFill>
          <a:blip r:embed="rId1"/>
          <a:stretch>
            <a:fillRect/>
          </a:stretch>
        </p:blipFill>
        <p:spPr>
          <a:xfrm>
            <a:off x="23664" y="1916832"/>
            <a:ext cx="3048000" cy="3048000"/>
          </a:xfrm>
          <a:prstGeom prst="rect">
            <a:avLst/>
          </a:prstGeom>
        </p:spPr>
      </p:pic>
      <p:sp>
        <p:nvSpPr>
          <p:cNvPr id="3" name="矩形 2"/>
          <p:cNvSpPr/>
          <p:nvPr/>
        </p:nvSpPr>
        <p:spPr>
          <a:xfrm>
            <a:off x="2855640" y="3140968"/>
            <a:ext cx="8526772" cy="1200329"/>
          </a:xfrm>
          <a:prstGeom prst="rect">
            <a:avLst/>
          </a:prstGeom>
        </p:spPr>
        <p:txBody>
          <a:bodyPr wrap="square">
            <a:spAutoFit/>
          </a:bodyPr>
          <a:lstStyle/>
          <a:p>
            <a:r>
              <a:rPr lang="zh-CN" altLang="en-US" sz="3600" b="1" dirty="0" smtClean="0"/>
              <a:t>怎样才能成为一个有创新能力的人？</a:t>
            </a:r>
            <a:endParaRPr lang="zh-CN" altLang="en-US" sz="3600" b="1" dirty="0" smtClean="0"/>
          </a:p>
          <a:p>
            <a:endParaRPr lang="zh-CN" altLang="en-US" sz="3600" dirty="0">
              <a:latin typeface="+mn-ea"/>
            </a:endParaRPr>
          </a:p>
        </p:txBody>
      </p:sp>
      <p:sp>
        <p:nvSpPr>
          <p:cNvPr id="4" name="矩形 3"/>
          <p:cNvSpPr/>
          <p:nvPr/>
        </p:nvSpPr>
        <p:spPr>
          <a:xfrm>
            <a:off x="1154" y="0"/>
            <a:ext cx="2236510" cy="584775"/>
          </a:xfrm>
          <a:prstGeom prst="rect">
            <a:avLst/>
          </a:prstGeom>
        </p:spPr>
        <p:txBody>
          <a:bodyPr wrap="none">
            <a:spAutoFit/>
          </a:bodyPr>
          <a:lstStyle/>
          <a:p>
            <a:r>
              <a:rPr lang="zh-CN" altLang="en-US" sz="3200" dirty="0" smtClean="0">
                <a:solidFill>
                  <a:schemeClr val="bg1"/>
                </a:solidFill>
                <a:latin typeface="+mn-ea"/>
              </a:rPr>
              <a:t>如何创新？</a:t>
            </a:r>
            <a:endParaRPr lang="zh-CN" altLang="en-US" sz="3200" dirty="0">
              <a:solidFill>
                <a:schemeClr val="bg1"/>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blinds(horizontal)">
                                      <p:cBhvr>
                                        <p:cTn id="1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5" name="TextBox 5"/>
          <p:cNvSpPr>
            <a:spLocks noChangeArrowheads="1"/>
          </p:cNvSpPr>
          <p:nvPr/>
        </p:nvSpPr>
        <p:spPr bwMode="auto">
          <a:xfrm>
            <a:off x="3863752" y="4725144"/>
            <a:ext cx="7090508" cy="1342367"/>
          </a:xfrm>
          <a:prstGeom prst="rect">
            <a:avLst/>
          </a:prstGeom>
          <a:noFill/>
          <a:ln>
            <a:noFill/>
          </a:ln>
        </p:spPr>
        <p:txBody>
          <a:bodyPr>
            <a:spAutoFit/>
          </a:bodyPr>
          <a:lstStyle>
            <a:lvl1pPr>
              <a:defRPr kumimoji="1" sz="2400">
                <a:solidFill>
                  <a:schemeClr val="tx1"/>
                </a:solidFill>
                <a:latin typeface="Arial" panose="020B0604020202020204" pitchFamily="34" charset="0"/>
                <a:ea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en-US" altLang="zh-CN" sz="8125" dirty="0">
                <a:solidFill>
                  <a:srgbClr val="FF3333"/>
                </a:solidFill>
                <a:latin typeface="Broadway" panose="04040905080B02020502" pitchFamily="82" charset="0"/>
                <a:sym typeface="Broadway" panose="04040905080B02020502" pitchFamily="82" charset="0"/>
              </a:rPr>
              <a:t>THANKS</a:t>
            </a:r>
            <a:endParaRPr kumimoji="0" lang="zh-CN" altLang="en-US" sz="8125" dirty="0">
              <a:solidFill>
                <a:srgbClr val="FF3333"/>
              </a:solidFill>
              <a:latin typeface="Calibri" panose="020F0502020204030204" charset="0"/>
              <a:sym typeface="宋体" panose="02010600030101010101" pitchFamily="2" charset="-122"/>
            </a:endParaRPr>
          </a:p>
        </p:txBody>
      </p:sp>
      <p:sp>
        <p:nvSpPr>
          <p:cNvPr id="5" name="矩形 4"/>
          <p:cNvSpPr/>
          <p:nvPr/>
        </p:nvSpPr>
        <p:spPr>
          <a:xfrm>
            <a:off x="1023720" y="836126"/>
            <a:ext cx="10760912" cy="3754874"/>
          </a:xfrm>
          <a:prstGeom prst="rect">
            <a:avLst/>
          </a:prstGeom>
        </p:spPr>
        <p:txBody>
          <a:bodyPr wrap="square">
            <a:spAutoFit/>
          </a:bodyPr>
          <a:lstStyle/>
          <a:p>
            <a:r>
              <a:rPr lang="zh-CN" altLang="en-US" sz="3200" dirty="0" smtClean="0">
                <a:latin typeface="黑体" panose="02010609060101010101" pitchFamily="2" charset="-122"/>
                <a:ea typeface="黑体" panose="02010609060101010101" pitchFamily="2" charset="-122"/>
              </a:rPr>
              <a:t>姚碧锋</a:t>
            </a:r>
            <a:r>
              <a:rPr lang="en-US" altLang="zh-CN" sz="3200" dirty="0">
                <a:latin typeface="黑体" panose="02010609060101010101" pitchFamily="2" charset="-122"/>
                <a:ea typeface="黑体" panose="02010609060101010101" pitchFamily="2" charset="-122"/>
              </a:rPr>
              <a:t> </a:t>
            </a:r>
            <a:endParaRPr lang="en-US" altLang="zh-CN" sz="3200" dirty="0" smtClean="0">
              <a:latin typeface="黑体" panose="02010609060101010101" pitchFamily="2" charset="-122"/>
              <a:ea typeface="黑体" panose="02010609060101010101" pitchFamily="2" charset="-122"/>
            </a:endParaRPr>
          </a:p>
          <a:p>
            <a:r>
              <a:rPr lang="en-US" altLang="zh-CN" sz="3200" dirty="0" smtClean="0">
                <a:latin typeface="黑体" panose="02010609060101010101" pitchFamily="2" charset="-122"/>
                <a:ea typeface="黑体" panose="02010609060101010101" pitchFamily="2" charset="-122"/>
              </a:rPr>
              <a:t>  </a:t>
            </a:r>
            <a:endParaRPr lang="en-US" altLang="zh-CN" sz="3200" dirty="0" smtClean="0">
              <a:latin typeface="黑体" panose="02010609060101010101" pitchFamily="2" charset="-122"/>
              <a:ea typeface="黑体" panose="02010609060101010101" pitchFamily="2" charset="-122"/>
            </a:endParaRPr>
          </a:p>
          <a:p>
            <a:r>
              <a:rPr lang="zh-CN" altLang="en-US" sz="2200" dirty="0" smtClean="0">
                <a:latin typeface="+mn-ea"/>
              </a:rPr>
              <a:t>贝腾创业教育发展集团   创始人</a:t>
            </a:r>
            <a:endParaRPr lang="en-US" altLang="zh-CN" sz="2200" dirty="0" smtClean="0">
              <a:latin typeface="+mn-ea"/>
            </a:endParaRPr>
          </a:p>
          <a:p>
            <a:r>
              <a:rPr lang="zh-CN" altLang="en-US" sz="2200" dirty="0" smtClean="0">
                <a:latin typeface="+mn-ea"/>
              </a:rPr>
              <a:t>贝腾创业研究院         院长</a:t>
            </a:r>
            <a:endParaRPr lang="en-US" altLang="zh-CN" sz="2200" dirty="0" smtClean="0">
              <a:latin typeface="+mn-ea"/>
            </a:endParaRPr>
          </a:p>
          <a:p>
            <a:r>
              <a:rPr lang="zh-CN" altLang="en-US" sz="2200" dirty="0">
                <a:latin typeface="+mn-ea"/>
              </a:rPr>
              <a:t>贝</a:t>
            </a:r>
            <a:r>
              <a:rPr lang="zh-CN" altLang="en-US" sz="2200" dirty="0" smtClean="0">
                <a:latin typeface="+mn-ea"/>
              </a:rPr>
              <a:t>腾科技有限公司       总工程师</a:t>
            </a:r>
            <a:endParaRPr lang="en-US" altLang="zh-CN" sz="2200" dirty="0" smtClean="0">
              <a:latin typeface="+mn-ea"/>
            </a:endParaRPr>
          </a:p>
          <a:p>
            <a:endParaRPr lang="en-US" altLang="zh-CN" sz="3200" dirty="0"/>
          </a:p>
          <a:p>
            <a:r>
              <a:rPr lang="zh-CN" altLang="en-US" sz="2200" dirty="0" smtClean="0">
                <a:latin typeface="+mn-ea"/>
              </a:rPr>
              <a:t>手机：</a:t>
            </a:r>
            <a:r>
              <a:rPr lang="en-US" altLang="zh-CN" sz="2200" dirty="0" smtClean="0">
                <a:latin typeface="+mn-ea"/>
              </a:rPr>
              <a:t>13095714210</a:t>
            </a:r>
            <a:endParaRPr lang="en-US" altLang="zh-CN" sz="2200" dirty="0" smtClean="0">
              <a:latin typeface="+mn-ea"/>
            </a:endParaRPr>
          </a:p>
          <a:p>
            <a:r>
              <a:rPr lang="zh-CN" altLang="en-US" sz="2200" dirty="0" smtClean="0">
                <a:latin typeface="+mn-ea"/>
              </a:rPr>
              <a:t>邮箱：</a:t>
            </a:r>
            <a:r>
              <a:rPr lang="en-US" altLang="zh-CN" sz="2200" dirty="0" smtClean="0">
                <a:latin typeface="+mn-ea"/>
                <a:hlinkClick r:id="rId1"/>
              </a:rPr>
              <a:t>tech@bster.cn</a:t>
            </a:r>
            <a:endParaRPr lang="en-US" altLang="zh-CN" sz="2200" dirty="0" smtClean="0">
              <a:latin typeface="+mn-ea"/>
            </a:endParaRPr>
          </a:p>
          <a:p>
            <a:endParaRPr lang="en-US" altLang="zh-CN" sz="3200" dirty="0" smtClean="0"/>
          </a:p>
        </p:txBody>
      </p:sp>
      <p:pic>
        <p:nvPicPr>
          <p:cNvPr id="1026" name="图片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7966" y="764704"/>
            <a:ext cx="4896544" cy="3672408"/>
          </a:xfrm>
          <a:prstGeom prst="rect">
            <a:avLst/>
          </a:prstGeom>
          <a:noFill/>
          <a:ln>
            <a:noFill/>
          </a:ln>
        </p:spPr>
      </p:pic>
      <p:sp>
        <p:nvSpPr>
          <p:cNvPr id="6" name="直接连接符 11"/>
          <p:cNvSpPr>
            <a:spLocks noChangeShapeType="1"/>
          </p:cNvSpPr>
          <p:nvPr/>
        </p:nvSpPr>
        <p:spPr bwMode="auto">
          <a:xfrm>
            <a:off x="3863752" y="6163716"/>
            <a:ext cx="4464050" cy="1588"/>
          </a:xfrm>
          <a:prstGeom prst="line">
            <a:avLst/>
          </a:prstGeom>
          <a:noFill/>
          <a:ln w="9525">
            <a:solidFill>
              <a:srgbClr val="8CB3E3"/>
            </a:solidFill>
            <a:prstDash val="sysDot"/>
            <a:bevel/>
          </a:ln>
        </p:spPr>
        <p:txBody>
          <a:bodyPr/>
          <a:lstStyle/>
          <a:p>
            <a:endParaRPr lang="zh-CN" altLang="en-US"/>
          </a:p>
        </p:txBody>
      </p:sp>
    </p:spTree>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标题 1"/>
          <p:cNvSpPr txBox="1"/>
          <p:nvPr/>
        </p:nvSpPr>
        <p:spPr>
          <a:xfrm>
            <a:off x="22579" y="-27384"/>
            <a:ext cx="12192000" cy="648072"/>
          </a:xfrm>
          <a:prstGeom prst="rect">
            <a:avLst/>
          </a:prstGeom>
        </p:spPr>
        <p:txBody>
          <a:bodyPr/>
          <a:lstStyle>
            <a:lvl1pPr algn="ctr" defTabSz="914400" rtl="0" eaLnBrk="1" latinLnBrk="0" hangingPunct="1">
              <a:spcBef>
                <a:spcPct val="0"/>
              </a:spcBef>
              <a:buNone/>
              <a:defRPr sz="4600" kern="1200">
                <a:solidFill>
                  <a:schemeClr val="bg1"/>
                </a:solidFill>
                <a:latin typeface="+mj-lt"/>
                <a:ea typeface="+mj-ea"/>
                <a:cs typeface="+mj-cs"/>
              </a:defRPr>
            </a:lvl1pPr>
          </a:lstStyle>
          <a:p>
            <a:pPr algn="l"/>
            <a:r>
              <a:rPr kumimoji="1" lang="zh-CN" altLang="en-US" sz="3200" dirty="0" smtClean="0">
                <a:latin typeface="+mn-ea"/>
                <a:ea typeface="+mn-ea"/>
              </a:rPr>
              <a:t>什么是创新能力？</a:t>
            </a:r>
            <a:endParaRPr kumimoji="1" lang="zh-CN" altLang="en-US" sz="3200" dirty="0">
              <a:latin typeface="+mn-ea"/>
              <a:ea typeface="+mn-ea"/>
            </a:endParaRPr>
          </a:p>
        </p:txBody>
      </p:sp>
      <p:sp>
        <p:nvSpPr>
          <p:cNvPr id="2" name="文本框 1"/>
          <p:cNvSpPr txBox="1"/>
          <p:nvPr/>
        </p:nvSpPr>
        <p:spPr>
          <a:xfrm>
            <a:off x="10916612" y="6620779"/>
            <a:ext cx="184666" cy="369332"/>
          </a:xfrm>
          <a:prstGeom prst="rect">
            <a:avLst/>
          </a:prstGeom>
          <a:noFill/>
        </p:spPr>
        <p:txBody>
          <a:bodyPr wrap="none" rtlCol="0">
            <a:spAutoFit/>
          </a:bodyPr>
          <a:lstStyle/>
          <a:p>
            <a:endParaRPr kumimoji="1" lang="zh-CN" altLang="en-US" dirty="0"/>
          </a:p>
        </p:txBody>
      </p:sp>
      <p:pic>
        <p:nvPicPr>
          <p:cNvPr id="6" name="图片 5"/>
          <p:cNvPicPr>
            <a:picLocks noChangeAspect="1"/>
          </p:cNvPicPr>
          <p:nvPr/>
        </p:nvPicPr>
        <p:blipFill>
          <a:blip r:embed="rId1">
            <a:extLst>
              <a:ext uri="{28A0092B-C50C-407E-A947-70E740481C1C}">
                <a14:useLocalDpi xmlns:a14="http://schemas.microsoft.com/office/drawing/2010/main" val="0"/>
              </a:ext>
            </a:extLst>
          </a:blip>
          <a:stretch>
            <a:fillRect/>
          </a:stretch>
        </p:blipFill>
        <p:spPr>
          <a:xfrm rot="21108233">
            <a:off x="204502" y="829924"/>
            <a:ext cx="11364460" cy="4850054"/>
          </a:xfrm>
          <a:prstGeom prst="rect">
            <a:avLst/>
          </a:prstGeom>
        </p:spPr>
      </p:pic>
      <p:sp>
        <p:nvSpPr>
          <p:cNvPr id="3" name="矩形 2"/>
          <p:cNvSpPr/>
          <p:nvPr/>
        </p:nvSpPr>
        <p:spPr>
          <a:xfrm rot="21589177">
            <a:off x="3071469" y="2762513"/>
            <a:ext cx="7486574" cy="2062103"/>
          </a:xfrm>
          <a:prstGeom prst="rect">
            <a:avLst/>
          </a:prstGeom>
        </p:spPr>
        <p:txBody>
          <a:bodyPr wrap="square">
            <a:spAutoFit/>
          </a:bodyPr>
          <a:lstStyle/>
          <a:p>
            <a:r>
              <a:rPr lang="zh-CN" altLang="en-US" sz="3200" dirty="0" smtClean="0"/>
              <a:t>创新能力是技术和各种实践活动领域中不断提供具有</a:t>
            </a:r>
            <a:r>
              <a:rPr lang="zh-CN" altLang="en-US" sz="3200" dirty="0" smtClean="0">
                <a:solidFill>
                  <a:schemeClr val="tx1">
                    <a:lumMod val="95000"/>
                    <a:lumOff val="5000"/>
                  </a:schemeClr>
                </a:solidFill>
              </a:rPr>
              <a:t>经济价值、社会价值、生态价值</a:t>
            </a:r>
            <a:r>
              <a:rPr lang="zh-CN" altLang="en-US" sz="3200" dirty="0" smtClean="0"/>
              <a:t>的新思想、新理论、新方法和新发明的能力</a:t>
            </a:r>
            <a:r>
              <a:rPr lang="zh-CN" altLang="zh-CN" sz="3200" dirty="0" smtClean="0"/>
              <a:t>。</a:t>
            </a:r>
            <a:endParaRPr lang="zh-CN" altLang="en-US" sz="32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ntr" presetSubtype="16"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circle(in)">
                                      <p:cBhvr>
                                        <p:cTn id="7" dur="2000"/>
                                        <p:tgtEl>
                                          <p:spTgt spid="6"/>
                                        </p:tgtEl>
                                      </p:cBhvr>
                                    </p:animEffect>
                                  </p:childTnLst>
                                </p:cTn>
                              </p:par>
                              <p:par>
                                <p:cTn id="8" presetID="6" presetClass="entr" presetSubtype="16"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circle(in)">
                                      <p:cBhvr>
                                        <p:cTn id="10"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p:nvPr/>
        </p:nvSpPr>
        <p:spPr>
          <a:xfrm>
            <a:off x="22579" y="-27384"/>
            <a:ext cx="12192000" cy="648072"/>
          </a:xfrm>
          <a:prstGeom prst="rect">
            <a:avLst/>
          </a:prstGeom>
        </p:spPr>
        <p:txBody>
          <a:bodyPr/>
          <a:lstStyle>
            <a:lvl1pPr algn="ctr" defTabSz="914400" rtl="0" eaLnBrk="1" latinLnBrk="0" hangingPunct="1">
              <a:spcBef>
                <a:spcPct val="0"/>
              </a:spcBef>
              <a:buNone/>
              <a:defRPr sz="4600" kern="1200">
                <a:solidFill>
                  <a:schemeClr val="bg1"/>
                </a:solidFill>
                <a:latin typeface="+mj-lt"/>
                <a:ea typeface="+mj-ea"/>
                <a:cs typeface="+mj-cs"/>
              </a:defRPr>
            </a:lvl1pPr>
          </a:lstStyle>
          <a:p>
            <a:pPr algn="l"/>
            <a:r>
              <a:rPr kumimoji="1" lang="zh-CN" altLang="en-US" sz="3200" dirty="0" smtClean="0">
                <a:latin typeface="+mn-ea"/>
                <a:ea typeface="+mn-ea"/>
              </a:rPr>
              <a:t>创新能力的核心</a:t>
            </a:r>
            <a:endParaRPr kumimoji="1" lang="zh-CN" altLang="en-US" sz="3200" dirty="0">
              <a:latin typeface="+mn-ea"/>
              <a:ea typeface="+mn-ea"/>
            </a:endParaRPr>
          </a:p>
        </p:txBody>
      </p:sp>
      <p:graphicFrame>
        <p:nvGraphicFramePr>
          <p:cNvPr id="100" name="Content Placeholder 3"/>
          <p:cNvGraphicFramePr/>
          <p:nvPr/>
        </p:nvGraphicFramePr>
        <p:xfrm>
          <a:off x="380960" y="1000108"/>
          <a:ext cx="11501518" cy="542928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192000" cy="584775"/>
          </a:xfrm>
          <a:prstGeom prst="rect">
            <a:avLst/>
          </a:prstGeom>
          <a:noFill/>
        </p:spPr>
        <p:txBody>
          <a:bodyPr wrap="square" rtlCol="0">
            <a:spAutoFit/>
          </a:bodyPr>
          <a:lstStyle/>
          <a:p>
            <a:r>
              <a:rPr lang="zh-CN" altLang="en-US" sz="3200" dirty="0" smtClean="0">
                <a:solidFill>
                  <a:schemeClr val="bg1">
                    <a:lumMod val="95000"/>
                  </a:schemeClr>
                </a:solidFill>
              </a:rPr>
              <a:t>创新原则</a:t>
            </a:r>
            <a:endParaRPr lang="zh-CN" altLang="en-US" sz="3200" dirty="0">
              <a:solidFill>
                <a:schemeClr val="bg1">
                  <a:lumMod val="95000"/>
                </a:schemeClr>
              </a:solidFill>
            </a:endParaRPr>
          </a:p>
        </p:txBody>
      </p:sp>
      <p:sp>
        <p:nvSpPr>
          <p:cNvPr id="5" name="矩形 4"/>
          <p:cNvSpPr/>
          <p:nvPr/>
        </p:nvSpPr>
        <p:spPr>
          <a:xfrm>
            <a:off x="0" y="857232"/>
            <a:ext cx="12192000" cy="857256"/>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zh-CN" altLang="en-US" sz="2800" dirty="0"/>
          </a:p>
        </p:txBody>
      </p:sp>
      <p:sp>
        <p:nvSpPr>
          <p:cNvPr id="6" name="TextBox 5"/>
          <p:cNvSpPr txBox="1"/>
          <p:nvPr/>
        </p:nvSpPr>
        <p:spPr>
          <a:xfrm>
            <a:off x="0" y="1000108"/>
            <a:ext cx="12192000" cy="800219"/>
          </a:xfrm>
          <a:prstGeom prst="rect">
            <a:avLst/>
          </a:prstGeom>
          <a:noFill/>
        </p:spPr>
        <p:txBody>
          <a:bodyPr wrap="square" rtlCol="0">
            <a:spAutoFit/>
          </a:bodyPr>
          <a:lstStyle/>
          <a:p>
            <a:r>
              <a:rPr lang="zh-CN" altLang="en-US" sz="2800" dirty="0" smtClean="0"/>
              <a:t>创新原则就是开展创新活动所依据的法则和判断创新构思所凭借的标准</a:t>
            </a:r>
            <a:endParaRPr lang="zh-CN" altLang="en-US" sz="2800" dirty="0" smtClean="0"/>
          </a:p>
          <a:p>
            <a:endParaRPr lang="zh-CN" altLang="en-US" dirty="0"/>
          </a:p>
        </p:txBody>
      </p:sp>
      <p:graphicFrame>
        <p:nvGraphicFramePr>
          <p:cNvPr id="9" name="图示 8"/>
          <p:cNvGraphicFramePr/>
          <p:nvPr/>
        </p:nvGraphicFramePr>
        <p:xfrm>
          <a:off x="142876" y="1857364"/>
          <a:ext cx="11953916" cy="4714908"/>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192000" cy="584775"/>
          </a:xfrm>
          <a:prstGeom prst="rect">
            <a:avLst/>
          </a:prstGeom>
          <a:noFill/>
        </p:spPr>
        <p:txBody>
          <a:bodyPr wrap="square" rtlCol="0">
            <a:spAutoFit/>
          </a:bodyPr>
          <a:lstStyle/>
          <a:p>
            <a:r>
              <a:rPr lang="zh-CN" altLang="en-US" sz="3200" dirty="0" smtClean="0">
                <a:solidFill>
                  <a:schemeClr val="bg1">
                    <a:lumMod val="95000"/>
                  </a:schemeClr>
                </a:solidFill>
              </a:rPr>
              <a:t>创新的“四阶段理论”</a:t>
            </a:r>
            <a:endParaRPr lang="zh-CN" altLang="en-US" sz="3200" dirty="0">
              <a:solidFill>
                <a:schemeClr val="bg1">
                  <a:lumMod val="95000"/>
                </a:schemeClr>
              </a:solidFill>
            </a:endParaRPr>
          </a:p>
        </p:txBody>
      </p:sp>
      <p:sp>
        <p:nvSpPr>
          <p:cNvPr id="3" name="矩形 2"/>
          <p:cNvSpPr/>
          <p:nvPr/>
        </p:nvSpPr>
        <p:spPr>
          <a:xfrm>
            <a:off x="0" y="642918"/>
            <a:ext cx="12192000" cy="928694"/>
          </a:xfrm>
          <a:prstGeom prst="rect">
            <a:avLst/>
          </a:prstGeom>
          <a:solidFill>
            <a:schemeClr val="tx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 name="TextBox 3"/>
          <p:cNvSpPr txBox="1"/>
          <p:nvPr/>
        </p:nvSpPr>
        <p:spPr>
          <a:xfrm>
            <a:off x="0" y="714356"/>
            <a:ext cx="11953916" cy="646331"/>
          </a:xfrm>
          <a:prstGeom prst="rect">
            <a:avLst/>
          </a:prstGeom>
          <a:noFill/>
        </p:spPr>
        <p:txBody>
          <a:bodyPr wrap="square" rtlCol="0">
            <a:spAutoFit/>
          </a:bodyPr>
          <a:lstStyle/>
          <a:p>
            <a:r>
              <a:rPr lang="zh-CN" altLang="en-US" dirty="0" smtClean="0"/>
              <a:t>创新的“四阶段理论”是一种影响最大、传播最广的，而且具有广大实用性的过程理论，由英国心理家沃勒斯提出。该过程理论认为创新的发展分为</a:t>
            </a:r>
            <a:r>
              <a:rPr lang="en-US" altLang="zh-CN" dirty="0" smtClean="0"/>
              <a:t>4</a:t>
            </a:r>
            <a:r>
              <a:rPr lang="zh-CN" altLang="en-US" dirty="0" smtClean="0"/>
              <a:t>个阶段：</a:t>
            </a:r>
            <a:endParaRPr lang="zh-CN" altLang="en-US" dirty="0"/>
          </a:p>
        </p:txBody>
      </p:sp>
      <p:graphicFrame>
        <p:nvGraphicFramePr>
          <p:cNvPr id="6" name="图示 5"/>
          <p:cNvGraphicFramePr/>
          <p:nvPr/>
        </p:nvGraphicFramePr>
        <p:xfrm>
          <a:off x="309522" y="1500174"/>
          <a:ext cx="11715832" cy="4638159"/>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0"/>
            <a:ext cx="12192000" cy="584775"/>
          </a:xfrm>
          <a:prstGeom prst="rect">
            <a:avLst/>
          </a:prstGeom>
          <a:noFill/>
        </p:spPr>
        <p:txBody>
          <a:bodyPr wrap="square" rtlCol="0">
            <a:spAutoFit/>
          </a:bodyPr>
          <a:lstStyle/>
          <a:p>
            <a:r>
              <a:rPr lang="zh-CN" altLang="en-US" sz="3200" dirty="0" smtClean="0">
                <a:solidFill>
                  <a:schemeClr val="bg1">
                    <a:lumMod val="95000"/>
                  </a:schemeClr>
                </a:solidFill>
              </a:rPr>
              <a:t>创新能力的主要作用</a:t>
            </a:r>
            <a:endParaRPr lang="zh-CN" altLang="en-US" sz="3200" dirty="0">
              <a:solidFill>
                <a:schemeClr val="bg1">
                  <a:lumMod val="95000"/>
                </a:schemeClr>
              </a:solidFill>
            </a:endParaRPr>
          </a:p>
        </p:txBody>
      </p:sp>
      <p:graphicFrame>
        <p:nvGraphicFramePr>
          <p:cNvPr id="3" name="图示 2"/>
          <p:cNvGraphicFramePr/>
          <p:nvPr/>
        </p:nvGraphicFramePr>
        <p:xfrm>
          <a:off x="380960" y="428604"/>
          <a:ext cx="11572956" cy="5709729"/>
        </p:xfrm>
        <a:graphic>
          <a:graphicData uri="http://schemas.openxmlformats.org/drawingml/2006/diagram">
            <dgm:relIds xmlns:dgm="http://schemas.openxmlformats.org/drawingml/2006/diagram" xmlns:r="http://schemas.openxmlformats.org/officeDocument/2006/relationships" r:dm="rId1" r:lo="rId2" r:qs="rId3" r:cs="rId4"/>
          </a:graphicData>
        </a:graphic>
      </p:graphicFrame>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副标题 1"/>
          <p:cNvSpPr>
            <a:spLocks noGrp="1"/>
          </p:cNvSpPr>
          <p:nvPr>
            <p:ph type="subTitle" idx="4294967295"/>
          </p:nvPr>
        </p:nvSpPr>
        <p:spPr>
          <a:xfrm>
            <a:off x="119336" y="-27384"/>
            <a:ext cx="4824536" cy="614370"/>
          </a:xfrm>
          <a:prstGeom prst="rect">
            <a:avLst/>
          </a:prstGeom>
        </p:spPr>
        <p:txBody>
          <a:bodyPr anchor="ctr"/>
          <a:lstStyle/>
          <a:p>
            <a:pPr marL="0" indent="0">
              <a:buNone/>
            </a:pPr>
            <a:r>
              <a:rPr lang="zh-CN" altLang="en-US" b="1" dirty="0" smtClean="0">
                <a:solidFill>
                  <a:schemeClr val="bg1"/>
                </a:solidFill>
                <a:latin typeface="+mn-ea"/>
              </a:rPr>
              <a:t>创新能力评估介绍</a:t>
            </a:r>
            <a:endParaRPr lang="zh-CN" altLang="en-US" b="1" dirty="0">
              <a:solidFill>
                <a:schemeClr val="bg1"/>
              </a:solidFill>
              <a:latin typeface="+mn-ea"/>
            </a:endParaRPr>
          </a:p>
        </p:txBody>
      </p:sp>
      <p:sp>
        <p:nvSpPr>
          <p:cNvPr id="4" name="矩形 3"/>
          <p:cNvSpPr/>
          <p:nvPr/>
        </p:nvSpPr>
        <p:spPr>
          <a:xfrm>
            <a:off x="380960" y="714356"/>
            <a:ext cx="5786478" cy="5262979"/>
          </a:xfrm>
          <a:prstGeom prst="rect">
            <a:avLst/>
          </a:prstGeom>
        </p:spPr>
        <p:txBody>
          <a:bodyPr wrap="square">
            <a:spAutoFit/>
          </a:bodyPr>
          <a:lstStyle/>
          <a:p>
            <a:r>
              <a:rPr lang="zh-CN" altLang="en-US" sz="2800" dirty="0" smtClean="0">
                <a:latin typeface="+mn-ea"/>
              </a:rPr>
              <a:t>创新能力评估是一个通过多维度量表形式系统评估一个人的创新素质能力的应用，应用通过地图导引式的</a:t>
            </a:r>
            <a:r>
              <a:rPr lang="en-US" sz="2800" dirty="0" smtClean="0">
                <a:latin typeface="+mn-ea"/>
              </a:rPr>
              <a:t>3D</a:t>
            </a:r>
            <a:r>
              <a:rPr lang="zh-CN" altLang="en-US" sz="2800" dirty="0" smtClean="0">
                <a:latin typeface="+mn-ea"/>
              </a:rPr>
              <a:t>场景，结合一套维度丰富的评估量表，由学习者自主全程完成整个评估过程，评估完成后，系统将给出一份完整的评估报告，其中包含了评估模型介绍，评估标准，评估结果及评估建议等详尽内容，可为学习者在创新素质能力培养方面的下一步计划作出良好的指导与建议。</a:t>
            </a:r>
            <a:endParaRPr lang="zh-CN" altLang="en-US" sz="2800" dirty="0">
              <a:latin typeface="+mn-ea"/>
            </a:endParaRPr>
          </a:p>
        </p:txBody>
      </p:sp>
      <p:pic>
        <p:nvPicPr>
          <p:cNvPr id="68609" name="Picture 1"/>
          <p:cNvPicPr>
            <a:picLocks noChangeAspect="1" noChangeArrowheads="1"/>
          </p:cNvPicPr>
          <p:nvPr/>
        </p:nvPicPr>
        <p:blipFill>
          <a:blip r:embed="rId1"/>
          <a:srcRect/>
          <a:stretch>
            <a:fillRect/>
          </a:stretch>
        </p:blipFill>
        <p:spPr bwMode="auto">
          <a:xfrm>
            <a:off x="6524628" y="571480"/>
            <a:ext cx="5000660" cy="59436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3"/>
          <p:cNvSpPr txBox="1">
            <a:spLocks noChangeArrowheads="1"/>
          </p:cNvSpPr>
          <p:nvPr/>
        </p:nvSpPr>
        <p:spPr bwMode="auto">
          <a:xfrm>
            <a:off x="2743201" y="901701"/>
            <a:ext cx="2024913" cy="4508927"/>
          </a:xfrm>
          <a:prstGeom prst="rect">
            <a:avLst/>
          </a:prstGeom>
          <a:noFill/>
          <a:ln>
            <a:noFill/>
          </a:ln>
        </p:spPr>
        <p:txBody>
          <a:bodyPr wrap="none">
            <a:spAutoFit/>
          </a:bodyPr>
          <a:lstStyle>
            <a:lvl1pPr>
              <a:defRPr kumimoji="1" sz="24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en-US" altLang="zh-CN" sz="28700" dirty="0" smtClean="0">
                <a:solidFill>
                  <a:srgbClr val="FF0000"/>
                </a:solidFill>
                <a:latin typeface="幼圆" panose="02010509060101010101" pitchFamily="49" charset="-122"/>
                <a:ea typeface="幼圆" panose="02010509060101010101" pitchFamily="49" charset="-122"/>
                <a:cs typeface="幼圆" panose="02010509060101010101" pitchFamily="49" charset="-122"/>
              </a:rPr>
              <a:t>8</a:t>
            </a:r>
            <a:endParaRPr kumimoji="0" lang="zh-CN" altLang="en-US" sz="6600" dirty="0">
              <a:latin typeface="幼圆" panose="02010509060101010101" pitchFamily="49" charset="-122"/>
              <a:ea typeface="幼圆" panose="02010509060101010101" pitchFamily="49" charset="-122"/>
              <a:cs typeface="幼圆" panose="02010509060101010101" pitchFamily="49" charset="-122"/>
            </a:endParaRPr>
          </a:p>
        </p:txBody>
      </p:sp>
      <p:sp>
        <p:nvSpPr>
          <p:cNvPr id="7" name="TextBox 3"/>
          <p:cNvSpPr txBox="1">
            <a:spLocks noChangeArrowheads="1"/>
          </p:cNvSpPr>
          <p:nvPr/>
        </p:nvSpPr>
        <p:spPr bwMode="auto">
          <a:xfrm>
            <a:off x="4475286" y="2197101"/>
            <a:ext cx="2723823" cy="1107996"/>
          </a:xfrm>
          <a:prstGeom prst="rect">
            <a:avLst/>
          </a:prstGeom>
          <a:noFill/>
          <a:ln>
            <a:noFill/>
          </a:ln>
        </p:spPr>
        <p:txBody>
          <a:bodyPr wrap="none">
            <a:spAutoFit/>
          </a:bodyPr>
          <a:lstStyle>
            <a:lvl1pPr>
              <a:defRPr kumimoji="1" sz="2400">
                <a:solidFill>
                  <a:schemeClr val="tx1"/>
                </a:solidFill>
                <a:latin typeface="Arial" panose="020B0604020202020204" pitchFamily="34" charset="0"/>
                <a:ea typeface="宋体" panose="02010600030101010101" pitchFamily="2" charset="-122"/>
                <a:cs typeface="宋体" panose="02010600030101010101" pitchFamily="2" charset="-122"/>
              </a:defRPr>
            </a:lvl1pPr>
            <a:lvl2pPr marL="742950" indent="-285750">
              <a:defRPr kumimoji="1" sz="2400">
                <a:solidFill>
                  <a:schemeClr val="tx1"/>
                </a:solidFill>
                <a:latin typeface="Arial" panose="020B0604020202020204" pitchFamily="34" charset="0"/>
                <a:ea typeface="宋体" panose="02010600030101010101" pitchFamily="2" charset="-122"/>
              </a:defRPr>
            </a:lvl2pPr>
            <a:lvl3pPr marL="1143000" indent="-228600">
              <a:defRPr kumimoji="1" sz="2400">
                <a:solidFill>
                  <a:schemeClr val="tx1"/>
                </a:solidFill>
                <a:latin typeface="Arial" panose="020B0604020202020204" pitchFamily="34" charset="0"/>
                <a:ea typeface="宋体" panose="02010600030101010101" pitchFamily="2" charset="-122"/>
              </a:defRPr>
            </a:lvl3pPr>
            <a:lvl4pPr marL="1600200" indent="-228600">
              <a:defRPr kumimoji="1" sz="2400">
                <a:solidFill>
                  <a:schemeClr val="tx1"/>
                </a:solidFill>
                <a:latin typeface="Arial" panose="020B0604020202020204" pitchFamily="34" charset="0"/>
                <a:ea typeface="宋体" panose="02010600030101010101" pitchFamily="2" charset="-122"/>
              </a:defRPr>
            </a:lvl4pPr>
            <a:lvl5pPr marL="2057400" indent="-228600">
              <a:defRPr kumimoji="1" sz="2400">
                <a:solidFill>
                  <a:schemeClr val="tx1"/>
                </a:solidFill>
                <a:latin typeface="Arial" panose="020B0604020202020204" pitchFamily="34" charset="0"/>
                <a:ea typeface="宋体" panose="02010600030101010101" pitchFamily="2" charset="-122"/>
              </a:defRPr>
            </a:lvl5pPr>
            <a:lvl6pPr marL="25146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6pPr>
            <a:lvl7pPr marL="29718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7pPr>
            <a:lvl8pPr marL="34290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8pPr>
            <a:lvl9pPr marL="3886200" indent="-228600" fontAlgn="base">
              <a:spcBef>
                <a:spcPct val="0"/>
              </a:spcBef>
              <a:spcAft>
                <a:spcPct val="0"/>
              </a:spcAft>
              <a:defRPr kumimoji="1" sz="2400">
                <a:solidFill>
                  <a:schemeClr val="tx1"/>
                </a:solidFill>
                <a:latin typeface="Arial" panose="020B0604020202020204" pitchFamily="34" charset="0"/>
                <a:ea typeface="宋体" panose="02010600030101010101" pitchFamily="2" charset="-122"/>
              </a:defRPr>
            </a:lvl9pPr>
          </a:lstStyle>
          <a:p>
            <a:r>
              <a:rPr kumimoji="0" lang="zh-CN" altLang="en-US" sz="6600">
                <a:latin typeface="幼圆" panose="02010509060101010101" pitchFamily="49" charset="-122"/>
                <a:ea typeface="幼圆" panose="02010509060101010101" pitchFamily="49" charset="-122"/>
                <a:cs typeface="幼圆" panose="02010509060101010101" pitchFamily="49" charset="-122"/>
              </a:rPr>
              <a:t>个视角</a:t>
            </a:r>
            <a:endParaRPr kumimoji="0" lang="zh-CN" altLang="en-US" sz="6600">
              <a:latin typeface="幼圆" panose="02010509060101010101" pitchFamily="49" charset="-122"/>
              <a:ea typeface="幼圆" panose="02010509060101010101" pitchFamily="49" charset="-122"/>
              <a:cs typeface="幼圆" panose="02010509060101010101" pitchFamily="49" charset="-122"/>
            </a:endParaRPr>
          </a:p>
        </p:txBody>
      </p:sp>
      <p:sp>
        <p:nvSpPr>
          <p:cNvPr id="5" name="副标题 1"/>
          <p:cNvSpPr txBox="1"/>
          <p:nvPr/>
        </p:nvSpPr>
        <p:spPr>
          <a:xfrm>
            <a:off x="0" y="-99392"/>
            <a:ext cx="5141109" cy="753942"/>
          </a:xfrm>
          <a:prstGeom prst="rect">
            <a:avLst/>
          </a:prstGeom>
        </p:spPr>
        <p:txBody>
          <a:bodyPr anchor="ct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buFont typeface="Arial" panose="020B0604020202020204" pitchFamily="34" charset="0"/>
              <a:buNone/>
            </a:pPr>
            <a:r>
              <a:rPr lang="zh-CN" altLang="en-US" b="1" dirty="0" smtClean="0">
                <a:solidFill>
                  <a:schemeClr val="bg1"/>
                </a:solidFill>
                <a:latin typeface="+mn-ea"/>
              </a:rPr>
              <a:t>创新能力评估介绍</a:t>
            </a:r>
            <a:endParaRPr lang="zh-CN" altLang="en-US" b="1" dirty="0">
              <a:solidFill>
                <a:schemeClr val="bg1"/>
              </a:solidFill>
              <a:latin typeface="+mn-ea"/>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Lst>
  </p:timing>
</p:sld>
</file>

<file path=ppt/theme/theme1.xml><?xml version="1.0" encoding="utf-8"?>
<a:theme xmlns:a="http://schemas.openxmlformats.org/drawingml/2006/main" name="2_自定义设计方案">
  <a:themeElements>
    <a:clrScheme name="办公室">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暗香扑面">
      <a:majorFont>
        <a:latin typeface="Franklin Gothic Medium"/>
        <a:ea typeface=""/>
        <a:cs typeface=""/>
        <a:font script="Jpan" typeface="HG創英角ｺﾞｼｯｸUB"/>
        <a:font script="Hang" typeface="HY견고딕"/>
        <a:font script="Hans" typeface="微软雅黑"/>
        <a:font script="Hant" typeface="微軟正黑體"/>
        <a:font script="Arab" typeface="Arial Bold"/>
        <a:font script="Hebr" typeface="Arial Bold"/>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Bold"/>
        <a:font script="Uigh" typeface="Microsoft Uighur"/>
      </a:majorFont>
      <a:minorFont>
        <a:latin typeface="Franklin Gothic Book"/>
        <a:ea typeface=""/>
        <a:cs typeface=""/>
        <a:font script="Jpan" typeface="HG創英角ｺﾞｼｯｸUB"/>
        <a:font script="Hang" typeface="맑은 고딕"/>
        <a:font script="Hans" typeface="黑体"/>
        <a:font script="Hant" typeface="新細明體"/>
        <a:font script="Arab" typeface="Arial"/>
        <a:font script="Hebr" typeface="Arial"/>
        <a:font script="Thai" typeface="Cordian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模板1">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模板1</Template>
  <TotalTime>0</TotalTime>
  <Words>1229</Words>
  <Application>WPS 演示</Application>
  <PresentationFormat>自定义</PresentationFormat>
  <Paragraphs>269</Paragraphs>
  <Slides>23</Slides>
  <Notes>18</Notes>
  <HiddenSlides>0</HiddenSlides>
  <MMClips>0</MMClips>
  <ScaleCrop>false</ScaleCrop>
  <HeadingPairs>
    <vt:vector size="6" baseType="variant">
      <vt:variant>
        <vt:lpstr>已用的字体</vt:lpstr>
      </vt:variant>
      <vt:variant>
        <vt:i4>18</vt:i4>
      </vt:variant>
      <vt:variant>
        <vt:lpstr>主题</vt:lpstr>
      </vt:variant>
      <vt:variant>
        <vt:i4>3</vt:i4>
      </vt:variant>
      <vt:variant>
        <vt:lpstr>幻灯片标题</vt:lpstr>
      </vt:variant>
      <vt:variant>
        <vt:i4>23</vt:i4>
      </vt:variant>
    </vt:vector>
  </HeadingPairs>
  <TitlesOfParts>
    <vt:vector size="44" baseType="lpstr">
      <vt:lpstr>Arial</vt:lpstr>
      <vt:lpstr>宋体</vt:lpstr>
      <vt:lpstr>Wingdings</vt:lpstr>
      <vt:lpstr>微软雅黑</vt:lpstr>
      <vt:lpstr>华文宋体</vt:lpstr>
      <vt:lpstr>Levenim MT</vt:lpstr>
      <vt:lpstr>Broadway</vt:lpstr>
      <vt:lpstr>黑体</vt:lpstr>
      <vt:lpstr>幼圆</vt:lpstr>
      <vt:lpstr>Arial Unicode MS</vt:lpstr>
      <vt:lpstr>Gulim</vt:lpstr>
      <vt:lpstr>Arial Black</vt:lpstr>
      <vt:lpstr>Franklin Gothic Book</vt:lpstr>
      <vt:lpstr>Calibri</vt:lpstr>
      <vt:lpstr>Kaiti SC Regular</vt:lpstr>
      <vt:lpstr>Kaiti SC Regular</vt:lpstr>
      <vt:lpstr>Franklin Gothic Medium</vt:lpstr>
      <vt:lpstr>Segoe Print</vt:lpstr>
      <vt:lpstr>2_自定义设计方案</vt:lpstr>
      <vt:lpstr>1_模板1</vt:lpstr>
      <vt:lpstr>3_自定义设计方案</vt:lpstr>
      <vt:lpstr>贝腾《创业总动员》创新创业实训平台 ——《商业模式设计》教学PPT</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幻灯片 1</dc:title>
  <dc:creator/>
  <cp:lastModifiedBy>Ricardo丶D</cp:lastModifiedBy>
  <cp:revision>1127</cp:revision>
  <dcterms:created xsi:type="dcterms:W3CDTF">2016-10-20T01:40:00Z</dcterms:created>
  <dcterms:modified xsi:type="dcterms:W3CDTF">2017-11-29T01:06:02Z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2052-10.1.0.6929</vt:lpwstr>
  </property>
</Properties>
</file>