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slides/slide124.xml" ContentType="application/vnd.openxmlformats-officedocument.presentationml.slide+xml"/>
  <Override PartName="/ppt/slides/slide125.xml" ContentType="application/vnd.openxmlformats-officedocument.presentationml.slide+xml"/>
  <Override PartName="/ppt/slides/slide126.xml" ContentType="application/vnd.openxmlformats-officedocument.presentationml.slide+xml"/>
  <Override PartName="/ppt/slides/slide127.xml" ContentType="application/vnd.openxmlformats-officedocument.presentationml.slide+xml"/>
  <Override PartName="/ppt/slides/slide128.xml" ContentType="application/vnd.openxmlformats-officedocument.presentationml.slide+xml"/>
  <Override PartName="/ppt/slides/slide129.xml" ContentType="application/vnd.openxmlformats-officedocument.presentationml.slide+xml"/>
  <Override PartName="/ppt/slides/slide130.xml" ContentType="application/vnd.openxmlformats-officedocument.presentationml.slide+xml"/>
  <Override PartName="/ppt/slides/slide131.xml" ContentType="application/vnd.openxmlformats-officedocument.presentationml.slide+xml"/>
  <Override PartName="/ppt/slides/slide132.xml" ContentType="application/vnd.openxmlformats-officedocument.presentationml.slide+xml"/>
  <Override PartName="/ppt/slides/slide133.xml" ContentType="application/vnd.openxmlformats-officedocument.presentationml.slide+xml"/>
  <Override PartName="/ppt/slides/slide134.xml" ContentType="application/vnd.openxmlformats-officedocument.presentationml.slide+xml"/>
  <Override PartName="/ppt/slides/slide135.xml" ContentType="application/vnd.openxmlformats-officedocument.presentationml.slide+xml"/>
  <Override PartName="/ppt/slides/slide136.xml" ContentType="application/vnd.openxmlformats-officedocument.presentationml.slide+xml"/>
  <Override PartName="/ppt/slides/slide137.xml" ContentType="application/vnd.openxmlformats-officedocument.presentationml.slide+xml"/>
  <Override PartName="/ppt/slides/slide138.xml" ContentType="application/vnd.openxmlformats-officedocument.presentationml.slide+xml"/>
  <Override PartName="/ppt/slides/slide139.xml" ContentType="application/vnd.openxmlformats-officedocument.presentationml.slide+xml"/>
  <Override PartName="/ppt/slides/slide140.xml" ContentType="application/vnd.openxmlformats-officedocument.presentationml.slide+xml"/>
  <Override PartName="/ppt/slides/slide141.xml" ContentType="application/vnd.openxmlformats-officedocument.presentationml.slide+xml"/>
  <Override PartName="/ppt/slides/slide142.xml" ContentType="application/vnd.openxmlformats-officedocument.presentationml.slide+xml"/>
  <Override PartName="/ppt/slides/slide143.xml" ContentType="application/vnd.openxmlformats-officedocument.presentationml.slide+xml"/>
  <Override PartName="/ppt/slides/slide144.xml" ContentType="application/vnd.openxmlformats-officedocument.presentationml.slide+xml"/>
  <Override PartName="/ppt/slides/slide145.xml" ContentType="application/vnd.openxmlformats-officedocument.presentationml.slide+xml"/>
  <Override PartName="/ppt/slides/slide146.xml" ContentType="application/vnd.openxmlformats-officedocument.presentationml.slide+xml"/>
  <Override PartName="/ppt/slides/slide147.xml" ContentType="application/vnd.openxmlformats-officedocument.presentationml.slide+xml"/>
  <Override PartName="/ppt/slides/slide148.xml" ContentType="application/vnd.openxmlformats-officedocument.presentationml.slide+xml"/>
  <Override PartName="/ppt/slides/slide149.xml" ContentType="application/vnd.openxmlformats-officedocument.presentationml.slide+xml"/>
  <Override PartName="/ppt/slides/slide150.xml" ContentType="application/vnd.openxmlformats-officedocument.presentationml.slide+xml"/>
  <Override PartName="/ppt/slides/slide151.xml" ContentType="application/vnd.openxmlformats-officedocument.presentationml.slide+xml"/>
  <Override PartName="/ppt/slides/slide152.xml" ContentType="application/vnd.openxmlformats-officedocument.presentationml.slide+xml"/>
  <Override PartName="/ppt/slides/slide1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notesSlides/notesSlide1.xml" ContentType="application/vnd.openxmlformats-officedocument.presentationml.notesSlide+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tags/tag5.xml" ContentType="application/vnd.openxmlformats-officedocument.presentationml.tags+xml"/>
  <Override PartName="/ppt/tags/tag6.xml" ContentType="application/vnd.openxmlformats-officedocument.presentationml.tags+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tags/tag7.xml" ContentType="application/vnd.openxmlformats-officedocument.presentationml.tags+xml"/>
  <Override PartName="/ppt/notesSlides/notesSlide4.xml" ContentType="application/vnd.openxmlformats-officedocument.presentationml.notesSlide+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tags/tag11.xml" ContentType="application/vnd.openxmlformats-officedocument.presentationml.tags+xml"/>
  <Override PartName="/ppt/tags/tag12.xml" ContentType="application/vnd.openxmlformats-officedocument.presentationml.tags+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tags/tag13.xml" ContentType="application/vnd.openxmlformats-officedocument.presentationml.tags+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tags/tag14.xml" ContentType="application/vnd.openxmlformats-officedocument.presentationml.tags+xml"/>
  <Override PartName="/ppt/tags/tag15.xml" ContentType="application/vnd.openxmlformats-officedocument.presentationml.tags+xml"/>
  <Override PartName="/ppt/notesSlides/notesSlide5.xml" ContentType="application/vnd.openxmlformats-officedocument.presentationml.notesSlide+xml"/>
  <Override PartName="/ppt/tags/tag16.xml" ContentType="application/vnd.openxmlformats-officedocument.presentationml.tags+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tags/tag17.xml" ContentType="application/vnd.openxmlformats-officedocument.presentationml.tags+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notesSlides/notesSlide6.xml" ContentType="application/vnd.openxmlformats-officedocument.presentationml.notesSlide+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7.xml" ContentType="application/vnd.openxmlformats-officedocument.presentationml.notesSlide+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tags/tag30.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tags/tag54.xml" ContentType="application/vnd.openxmlformats-officedocument.presentationml.tags+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156"/>
  </p:notesMasterIdLst>
  <p:sldIdLst>
    <p:sldId id="256" r:id="rId3"/>
    <p:sldId id="259" r:id="rId4"/>
    <p:sldId id="266" r:id="rId5"/>
    <p:sldId id="270" r:id="rId6"/>
    <p:sldId id="462" r:id="rId7"/>
    <p:sldId id="269" r:id="rId8"/>
    <p:sldId id="260" r:id="rId9"/>
    <p:sldId id="261" r:id="rId10"/>
    <p:sldId id="262" r:id="rId11"/>
    <p:sldId id="263" r:id="rId12"/>
    <p:sldId id="265" r:id="rId13"/>
    <p:sldId id="271" r:id="rId14"/>
    <p:sldId id="286" r:id="rId15"/>
    <p:sldId id="272" r:id="rId16"/>
    <p:sldId id="273" r:id="rId17"/>
    <p:sldId id="283" r:id="rId18"/>
    <p:sldId id="284" r:id="rId19"/>
    <p:sldId id="274" r:id="rId20"/>
    <p:sldId id="275" r:id="rId21"/>
    <p:sldId id="276" r:id="rId22"/>
    <p:sldId id="277" r:id="rId23"/>
    <p:sldId id="278" r:id="rId24"/>
    <p:sldId id="279" r:id="rId25"/>
    <p:sldId id="280" r:id="rId26"/>
    <p:sldId id="281" r:id="rId27"/>
    <p:sldId id="285" r:id="rId28"/>
    <p:sldId id="288" r:id="rId29"/>
    <p:sldId id="290" r:id="rId30"/>
    <p:sldId id="291" r:id="rId31"/>
    <p:sldId id="292" r:id="rId32"/>
    <p:sldId id="303" r:id="rId33"/>
    <p:sldId id="304" r:id="rId34"/>
    <p:sldId id="305" r:id="rId35"/>
    <p:sldId id="306" r:id="rId36"/>
    <p:sldId id="293" r:id="rId37"/>
    <p:sldId id="307" r:id="rId38"/>
    <p:sldId id="294" r:id="rId39"/>
    <p:sldId id="299" r:id="rId40"/>
    <p:sldId id="295" r:id="rId41"/>
    <p:sldId id="300" r:id="rId42"/>
    <p:sldId id="298" r:id="rId43"/>
    <p:sldId id="296" r:id="rId44"/>
    <p:sldId id="311" r:id="rId45"/>
    <p:sldId id="316" r:id="rId46"/>
    <p:sldId id="317" r:id="rId47"/>
    <p:sldId id="301" r:id="rId48"/>
    <p:sldId id="302" r:id="rId49"/>
    <p:sldId id="308" r:id="rId50"/>
    <p:sldId id="309" r:id="rId51"/>
    <p:sldId id="312" r:id="rId52"/>
    <p:sldId id="313" r:id="rId53"/>
    <p:sldId id="314" r:id="rId54"/>
    <p:sldId id="315" r:id="rId55"/>
    <p:sldId id="318" r:id="rId56"/>
    <p:sldId id="319" r:id="rId57"/>
    <p:sldId id="320" r:id="rId58"/>
    <p:sldId id="333" r:id="rId59"/>
    <p:sldId id="322" r:id="rId60"/>
    <p:sldId id="323" r:id="rId61"/>
    <p:sldId id="324" r:id="rId62"/>
    <p:sldId id="325" r:id="rId63"/>
    <p:sldId id="326" r:id="rId64"/>
    <p:sldId id="327" r:id="rId65"/>
    <p:sldId id="329" r:id="rId66"/>
    <p:sldId id="334" r:id="rId67"/>
    <p:sldId id="330" r:id="rId68"/>
    <p:sldId id="331" r:id="rId69"/>
    <p:sldId id="332" r:id="rId70"/>
    <p:sldId id="453" r:id="rId71"/>
    <p:sldId id="335" r:id="rId72"/>
    <p:sldId id="336" r:id="rId73"/>
    <p:sldId id="452" r:id="rId74"/>
    <p:sldId id="337" r:id="rId75"/>
    <p:sldId id="339" r:id="rId76"/>
    <p:sldId id="370" r:id="rId77"/>
    <p:sldId id="340" r:id="rId78"/>
    <p:sldId id="341" r:id="rId79"/>
    <p:sldId id="372" r:id="rId80"/>
    <p:sldId id="374" r:id="rId81"/>
    <p:sldId id="376" r:id="rId82"/>
    <p:sldId id="375" r:id="rId83"/>
    <p:sldId id="379" r:id="rId84"/>
    <p:sldId id="378" r:id="rId85"/>
    <p:sldId id="381" r:id="rId86"/>
    <p:sldId id="382" r:id="rId87"/>
    <p:sldId id="383" r:id="rId88"/>
    <p:sldId id="385" r:id="rId89"/>
    <p:sldId id="386" r:id="rId90"/>
    <p:sldId id="387" r:id="rId91"/>
    <p:sldId id="388" r:id="rId92"/>
    <p:sldId id="389" r:id="rId93"/>
    <p:sldId id="390" r:id="rId94"/>
    <p:sldId id="391" r:id="rId95"/>
    <p:sldId id="392" r:id="rId96"/>
    <p:sldId id="393" r:id="rId97"/>
    <p:sldId id="394" r:id="rId98"/>
    <p:sldId id="395" r:id="rId99"/>
    <p:sldId id="396" r:id="rId100"/>
    <p:sldId id="397" r:id="rId101"/>
    <p:sldId id="398" r:id="rId102"/>
    <p:sldId id="399" r:id="rId103"/>
    <p:sldId id="400" r:id="rId104"/>
    <p:sldId id="401" r:id="rId105"/>
    <p:sldId id="402" r:id="rId106"/>
    <p:sldId id="403" r:id="rId107"/>
    <p:sldId id="404" r:id="rId108"/>
    <p:sldId id="405" r:id="rId109"/>
    <p:sldId id="406" r:id="rId110"/>
    <p:sldId id="407" r:id="rId111"/>
    <p:sldId id="408" r:id="rId112"/>
    <p:sldId id="409" r:id="rId113"/>
    <p:sldId id="410" r:id="rId114"/>
    <p:sldId id="411" r:id="rId115"/>
    <p:sldId id="412" r:id="rId116"/>
    <p:sldId id="413" r:id="rId117"/>
    <p:sldId id="414" r:id="rId118"/>
    <p:sldId id="415" r:id="rId119"/>
    <p:sldId id="416" r:id="rId120"/>
    <p:sldId id="417" r:id="rId121"/>
    <p:sldId id="418" r:id="rId122"/>
    <p:sldId id="419" r:id="rId123"/>
    <p:sldId id="420" r:id="rId124"/>
    <p:sldId id="421" r:id="rId125"/>
    <p:sldId id="422" r:id="rId126"/>
    <p:sldId id="423" r:id="rId127"/>
    <p:sldId id="424" r:id="rId128"/>
    <p:sldId id="425" r:id="rId129"/>
    <p:sldId id="426" r:id="rId130"/>
    <p:sldId id="427" r:id="rId131"/>
    <p:sldId id="428" r:id="rId132"/>
    <p:sldId id="429" r:id="rId133"/>
    <p:sldId id="430" r:id="rId134"/>
    <p:sldId id="431" r:id="rId135"/>
    <p:sldId id="432" r:id="rId136"/>
    <p:sldId id="433" r:id="rId137"/>
    <p:sldId id="434" r:id="rId138"/>
    <p:sldId id="435" r:id="rId139"/>
    <p:sldId id="436" r:id="rId140"/>
    <p:sldId id="437" r:id="rId141"/>
    <p:sldId id="438" r:id="rId142"/>
    <p:sldId id="439" r:id="rId143"/>
    <p:sldId id="440" r:id="rId144"/>
    <p:sldId id="441" r:id="rId145"/>
    <p:sldId id="442" r:id="rId146"/>
    <p:sldId id="443" r:id="rId147"/>
    <p:sldId id="444" r:id="rId148"/>
    <p:sldId id="445" r:id="rId149"/>
    <p:sldId id="446" r:id="rId150"/>
    <p:sldId id="447" r:id="rId151"/>
    <p:sldId id="448" r:id="rId152"/>
    <p:sldId id="449" r:id="rId153"/>
    <p:sldId id="450" r:id="rId154"/>
    <p:sldId id="451" r:id="rId155"/>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3" d="100"/>
          <a:sy n="63" d="100"/>
        </p:scale>
        <p:origin x="1380" y="4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117" Type="http://schemas.openxmlformats.org/officeDocument/2006/relationships/slide" Target="slides/slide115.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84" Type="http://schemas.openxmlformats.org/officeDocument/2006/relationships/slide" Target="slides/slide82.xml"/><Relationship Id="rId89" Type="http://schemas.openxmlformats.org/officeDocument/2006/relationships/slide" Target="slides/slide87.xml"/><Relationship Id="rId112" Type="http://schemas.openxmlformats.org/officeDocument/2006/relationships/slide" Target="slides/slide110.xml"/><Relationship Id="rId133" Type="http://schemas.openxmlformats.org/officeDocument/2006/relationships/slide" Target="slides/slide131.xml"/><Relationship Id="rId138" Type="http://schemas.openxmlformats.org/officeDocument/2006/relationships/slide" Target="slides/slide136.xml"/><Relationship Id="rId154" Type="http://schemas.openxmlformats.org/officeDocument/2006/relationships/slide" Target="slides/slide152.xml"/><Relationship Id="rId159" Type="http://schemas.openxmlformats.org/officeDocument/2006/relationships/theme" Target="theme/theme1.xml"/><Relationship Id="rId16" Type="http://schemas.openxmlformats.org/officeDocument/2006/relationships/slide" Target="slides/slide14.xml"/><Relationship Id="rId107" Type="http://schemas.openxmlformats.org/officeDocument/2006/relationships/slide" Target="slides/slide105.xml"/><Relationship Id="rId11" Type="http://schemas.openxmlformats.org/officeDocument/2006/relationships/slide" Target="slides/slide9.xml"/><Relationship Id="rId32" Type="http://schemas.openxmlformats.org/officeDocument/2006/relationships/slide" Target="slides/slide30.xml"/><Relationship Id="rId37" Type="http://schemas.openxmlformats.org/officeDocument/2006/relationships/slide" Target="slides/slide35.xml"/><Relationship Id="rId53" Type="http://schemas.openxmlformats.org/officeDocument/2006/relationships/slide" Target="slides/slide51.xml"/><Relationship Id="rId58" Type="http://schemas.openxmlformats.org/officeDocument/2006/relationships/slide" Target="slides/slide56.xml"/><Relationship Id="rId74" Type="http://schemas.openxmlformats.org/officeDocument/2006/relationships/slide" Target="slides/slide72.xml"/><Relationship Id="rId79" Type="http://schemas.openxmlformats.org/officeDocument/2006/relationships/slide" Target="slides/slide77.xml"/><Relationship Id="rId102" Type="http://schemas.openxmlformats.org/officeDocument/2006/relationships/slide" Target="slides/slide100.xml"/><Relationship Id="rId123" Type="http://schemas.openxmlformats.org/officeDocument/2006/relationships/slide" Target="slides/slide121.xml"/><Relationship Id="rId128" Type="http://schemas.openxmlformats.org/officeDocument/2006/relationships/slide" Target="slides/slide126.xml"/><Relationship Id="rId144" Type="http://schemas.openxmlformats.org/officeDocument/2006/relationships/slide" Target="slides/slide142.xml"/><Relationship Id="rId149" Type="http://schemas.openxmlformats.org/officeDocument/2006/relationships/slide" Target="slides/slide147.xml"/><Relationship Id="rId5" Type="http://schemas.openxmlformats.org/officeDocument/2006/relationships/slide" Target="slides/slide3.xml"/><Relationship Id="rId90" Type="http://schemas.openxmlformats.org/officeDocument/2006/relationships/slide" Target="slides/slide88.xml"/><Relationship Id="rId95" Type="http://schemas.openxmlformats.org/officeDocument/2006/relationships/slide" Target="slides/slide93.xml"/><Relationship Id="rId160" Type="http://schemas.openxmlformats.org/officeDocument/2006/relationships/tableStyles" Target="tableStyles.xml"/><Relationship Id="rId22" Type="http://schemas.openxmlformats.org/officeDocument/2006/relationships/slide" Target="slides/slide20.xml"/><Relationship Id="rId27" Type="http://schemas.openxmlformats.org/officeDocument/2006/relationships/slide" Target="slides/slide25.xml"/><Relationship Id="rId43" Type="http://schemas.openxmlformats.org/officeDocument/2006/relationships/slide" Target="slides/slide41.xml"/><Relationship Id="rId48" Type="http://schemas.openxmlformats.org/officeDocument/2006/relationships/slide" Target="slides/slide46.xml"/><Relationship Id="rId64" Type="http://schemas.openxmlformats.org/officeDocument/2006/relationships/slide" Target="slides/slide62.xml"/><Relationship Id="rId69" Type="http://schemas.openxmlformats.org/officeDocument/2006/relationships/slide" Target="slides/slide67.xml"/><Relationship Id="rId113" Type="http://schemas.openxmlformats.org/officeDocument/2006/relationships/slide" Target="slides/slide111.xml"/><Relationship Id="rId118" Type="http://schemas.openxmlformats.org/officeDocument/2006/relationships/slide" Target="slides/slide116.xml"/><Relationship Id="rId134" Type="http://schemas.openxmlformats.org/officeDocument/2006/relationships/slide" Target="slides/slide132.xml"/><Relationship Id="rId139" Type="http://schemas.openxmlformats.org/officeDocument/2006/relationships/slide" Target="slides/slide137.xml"/><Relationship Id="rId80" Type="http://schemas.openxmlformats.org/officeDocument/2006/relationships/slide" Target="slides/slide78.xml"/><Relationship Id="rId85" Type="http://schemas.openxmlformats.org/officeDocument/2006/relationships/slide" Target="slides/slide83.xml"/><Relationship Id="rId150" Type="http://schemas.openxmlformats.org/officeDocument/2006/relationships/slide" Target="slides/slide148.xml"/><Relationship Id="rId155" Type="http://schemas.openxmlformats.org/officeDocument/2006/relationships/slide" Target="slides/slide153.xml"/><Relationship Id="rId12" Type="http://schemas.openxmlformats.org/officeDocument/2006/relationships/slide" Target="slides/slide10.xml"/><Relationship Id="rId17" Type="http://schemas.openxmlformats.org/officeDocument/2006/relationships/slide" Target="slides/slide15.xml"/><Relationship Id="rId33" Type="http://schemas.openxmlformats.org/officeDocument/2006/relationships/slide" Target="slides/slide31.xml"/><Relationship Id="rId38" Type="http://schemas.openxmlformats.org/officeDocument/2006/relationships/slide" Target="slides/slide36.xml"/><Relationship Id="rId59" Type="http://schemas.openxmlformats.org/officeDocument/2006/relationships/slide" Target="slides/slide57.xml"/><Relationship Id="rId103" Type="http://schemas.openxmlformats.org/officeDocument/2006/relationships/slide" Target="slides/slide101.xml"/><Relationship Id="rId108" Type="http://schemas.openxmlformats.org/officeDocument/2006/relationships/slide" Target="slides/slide106.xml"/><Relationship Id="rId124" Type="http://schemas.openxmlformats.org/officeDocument/2006/relationships/slide" Target="slides/slide122.xml"/><Relationship Id="rId129" Type="http://schemas.openxmlformats.org/officeDocument/2006/relationships/slide" Target="slides/slide127.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slide" Target="slides/slide73.xml"/><Relationship Id="rId83" Type="http://schemas.openxmlformats.org/officeDocument/2006/relationships/slide" Target="slides/slide81.xml"/><Relationship Id="rId88" Type="http://schemas.openxmlformats.org/officeDocument/2006/relationships/slide" Target="slides/slide86.xml"/><Relationship Id="rId91" Type="http://schemas.openxmlformats.org/officeDocument/2006/relationships/slide" Target="slides/slide89.xml"/><Relationship Id="rId96" Type="http://schemas.openxmlformats.org/officeDocument/2006/relationships/slide" Target="slides/slide94.xml"/><Relationship Id="rId111" Type="http://schemas.openxmlformats.org/officeDocument/2006/relationships/slide" Target="slides/slide109.xml"/><Relationship Id="rId132" Type="http://schemas.openxmlformats.org/officeDocument/2006/relationships/slide" Target="slides/slide130.xml"/><Relationship Id="rId140" Type="http://schemas.openxmlformats.org/officeDocument/2006/relationships/slide" Target="slides/slide138.xml"/><Relationship Id="rId145" Type="http://schemas.openxmlformats.org/officeDocument/2006/relationships/slide" Target="slides/slide143.xml"/><Relationship Id="rId153" Type="http://schemas.openxmlformats.org/officeDocument/2006/relationships/slide" Target="slides/slide15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6" Type="http://schemas.openxmlformats.org/officeDocument/2006/relationships/slide" Target="slides/slide104.xml"/><Relationship Id="rId114" Type="http://schemas.openxmlformats.org/officeDocument/2006/relationships/slide" Target="slides/slide112.xml"/><Relationship Id="rId119" Type="http://schemas.openxmlformats.org/officeDocument/2006/relationships/slide" Target="slides/slide117.xml"/><Relationship Id="rId127" Type="http://schemas.openxmlformats.org/officeDocument/2006/relationships/slide" Target="slides/slide12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slide" Target="slides/slide76.xml"/><Relationship Id="rId81" Type="http://schemas.openxmlformats.org/officeDocument/2006/relationships/slide" Target="slides/slide79.xml"/><Relationship Id="rId86" Type="http://schemas.openxmlformats.org/officeDocument/2006/relationships/slide" Target="slides/slide84.xml"/><Relationship Id="rId94" Type="http://schemas.openxmlformats.org/officeDocument/2006/relationships/slide" Target="slides/slide92.xml"/><Relationship Id="rId99" Type="http://schemas.openxmlformats.org/officeDocument/2006/relationships/slide" Target="slides/slide97.xml"/><Relationship Id="rId101" Type="http://schemas.openxmlformats.org/officeDocument/2006/relationships/slide" Target="slides/slide99.xml"/><Relationship Id="rId122" Type="http://schemas.openxmlformats.org/officeDocument/2006/relationships/slide" Target="slides/slide120.xml"/><Relationship Id="rId130" Type="http://schemas.openxmlformats.org/officeDocument/2006/relationships/slide" Target="slides/slide128.xml"/><Relationship Id="rId135" Type="http://schemas.openxmlformats.org/officeDocument/2006/relationships/slide" Target="slides/slide133.xml"/><Relationship Id="rId143" Type="http://schemas.openxmlformats.org/officeDocument/2006/relationships/slide" Target="slides/slide141.xml"/><Relationship Id="rId148" Type="http://schemas.openxmlformats.org/officeDocument/2006/relationships/slide" Target="slides/slide146.xml"/><Relationship Id="rId151" Type="http://schemas.openxmlformats.org/officeDocument/2006/relationships/slide" Target="slides/slide149.xml"/><Relationship Id="rId156" Type="http://schemas.openxmlformats.org/officeDocument/2006/relationships/notesMaster" Target="notesMasters/notesMaster1.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109" Type="http://schemas.openxmlformats.org/officeDocument/2006/relationships/slide" Target="slides/slide10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slide" Target="slides/slide74.xml"/><Relationship Id="rId97" Type="http://schemas.openxmlformats.org/officeDocument/2006/relationships/slide" Target="slides/slide95.xml"/><Relationship Id="rId104" Type="http://schemas.openxmlformats.org/officeDocument/2006/relationships/slide" Target="slides/slide102.xml"/><Relationship Id="rId120" Type="http://schemas.openxmlformats.org/officeDocument/2006/relationships/slide" Target="slides/slide118.xml"/><Relationship Id="rId125" Type="http://schemas.openxmlformats.org/officeDocument/2006/relationships/slide" Target="slides/slide123.xml"/><Relationship Id="rId141" Type="http://schemas.openxmlformats.org/officeDocument/2006/relationships/slide" Target="slides/slide139.xml"/><Relationship Id="rId146" Type="http://schemas.openxmlformats.org/officeDocument/2006/relationships/slide" Target="slides/slide144.xml"/><Relationship Id="rId7" Type="http://schemas.openxmlformats.org/officeDocument/2006/relationships/slide" Target="slides/slide5.xml"/><Relationship Id="rId71" Type="http://schemas.openxmlformats.org/officeDocument/2006/relationships/slide" Target="slides/slide69.xml"/><Relationship Id="rId92" Type="http://schemas.openxmlformats.org/officeDocument/2006/relationships/slide" Target="slides/slide90.xml"/><Relationship Id="rId2" Type="http://schemas.openxmlformats.org/officeDocument/2006/relationships/slideMaster" Target="slideMasters/slideMaster2.xml"/><Relationship Id="rId29" Type="http://schemas.openxmlformats.org/officeDocument/2006/relationships/slide" Target="slides/slide27.xml"/><Relationship Id="rId24" Type="http://schemas.openxmlformats.org/officeDocument/2006/relationships/slide" Target="slides/slide22.xml"/><Relationship Id="rId40" Type="http://schemas.openxmlformats.org/officeDocument/2006/relationships/slide" Target="slides/slide38.xml"/><Relationship Id="rId45" Type="http://schemas.openxmlformats.org/officeDocument/2006/relationships/slide" Target="slides/slide43.xml"/><Relationship Id="rId66" Type="http://schemas.openxmlformats.org/officeDocument/2006/relationships/slide" Target="slides/slide64.xml"/><Relationship Id="rId87" Type="http://schemas.openxmlformats.org/officeDocument/2006/relationships/slide" Target="slides/slide85.xml"/><Relationship Id="rId110" Type="http://schemas.openxmlformats.org/officeDocument/2006/relationships/slide" Target="slides/slide108.xml"/><Relationship Id="rId115" Type="http://schemas.openxmlformats.org/officeDocument/2006/relationships/slide" Target="slides/slide113.xml"/><Relationship Id="rId131" Type="http://schemas.openxmlformats.org/officeDocument/2006/relationships/slide" Target="slides/slide129.xml"/><Relationship Id="rId136" Type="http://schemas.openxmlformats.org/officeDocument/2006/relationships/slide" Target="slides/slide134.xml"/><Relationship Id="rId157" Type="http://schemas.openxmlformats.org/officeDocument/2006/relationships/presProps" Target="presProps.xml"/><Relationship Id="rId61" Type="http://schemas.openxmlformats.org/officeDocument/2006/relationships/slide" Target="slides/slide59.xml"/><Relationship Id="rId82" Type="http://schemas.openxmlformats.org/officeDocument/2006/relationships/slide" Target="slides/slide80.xml"/><Relationship Id="rId152" Type="http://schemas.openxmlformats.org/officeDocument/2006/relationships/slide" Target="slides/slide150.xml"/><Relationship Id="rId19" Type="http://schemas.openxmlformats.org/officeDocument/2006/relationships/slide" Target="slides/slide17.xml"/><Relationship Id="rId14" Type="http://schemas.openxmlformats.org/officeDocument/2006/relationships/slide" Target="slides/slide12.xml"/><Relationship Id="rId30" Type="http://schemas.openxmlformats.org/officeDocument/2006/relationships/slide" Target="slides/slide28.xml"/><Relationship Id="rId35" Type="http://schemas.openxmlformats.org/officeDocument/2006/relationships/slide" Target="slides/slide33.xml"/><Relationship Id="rId56" Type="http://schemas.openxmlformats.org/officeDocument/2006/relationships/slide" Target="slides/slide54.xml"/><Relationship Id="rId77" Type="http://schemas.openxmlformats.org/officeDocument/2006/relationships/slide" Target="slides/slide75.xml"/><Relationship Id="rId100" Type="http://schemas.openxmlformats.org/officeDocument/2006/relationships/slide" Target="slides/slide98.xml"/><Relationship Id="rId105" Type="http://schemas.openxmlformats.org/officeDocument/2006/relationships/slide" Target="slides/slide103.xml"/><Relationship Id="rId126" Type="http://schemas.openxmlformats.org/officeDocument/2006/relationships/slide" Target="slides/slide124.xml"/><Relationship Id="rId147" Type="http://schemas.openxmlformats.org/officeDocument/2006/relationships/slide" Target="slides/slide145.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93" Type="http://schemas.openxmlformats.org/officeDocument/2006/relationships/slide" Target="slides/slide91.xml"/><Relationship Id="rId98" Type="http://schemas.openxmlformats.org/officeDocument/2006/relationships/slide" Target="slides/slide96.xml"/><Relationship Id="rId121" Type="http://schemas.openxmlformats.org/officeDocument/2006/relationships/slide" Target="slides/slide119.xml"/><Relationship Id="rId142" Type="http://schemas.openxmlformats.org/officeDocument/2006/relationships/slide" Target="slides/slide140.xml"/><Relationship Id="rId3" Type="http://schemas.openxmlformats.org/officeDocument/2006/relationships/slide" Target="slides/slide1.xml"/><Relationship Id="rId25" Type="http://schemas.openxmlformats.org/officeDocument/2006/relationships/slide" Target="slides/slide23.xml"/><Relationship Id="rId46" Type="http://schemas.openxmlformats.org/officeDocument/2006/relationships/slide" Target="slides/slide44.xml"/><Relationship Id="rId67" Type="http://schemas.openxmlformats.org/officeDocument/2006/relationships/slide" Target="slides/slide65.xml"/><Relationship Id="rId116" Type="http://schemas.openxmlformats.org/officeDocument/2006/relationships/slide" Target="slides/slide114.xml"/><Relationship Id="rId137" Type="http://schemas.openxmlformats.org/officeDocument/2006/relationships/slide" Target="slides/slide135.xml"/><Relationship Id="rId158"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F68DB52-833E-4353-9CE7-8AB1D6D3DF65}" type="doc">
      <dgm:prSet loTypeId="urn:microsoft.com/office/officeart/2005/8/layout/lProcess3" loCatId="process" qsTypeId="urn:microsoft.com/office/officeart/2005/8/quickstyle/simple1" qsCatId="simple" csTypeId="urn:microsoft.com/office/officeart/2005/8/colors/accent1_2" csCatId="accent1" phldr="1"/>
      <dgm:spPr/>
      <dgm:t>
        <a:bodyPr/>
        <a:lstStyle/>
        <a:p>
          <a:endParaRPr lang="zh-CN" altLang="en-US"/>
        </a:p>
      </dgm:t>
    </dgm:pt>
    <dgm:pt modelId="{E0C0F185-5AC4-4AB0-AED3-4A1677823504}">
      <dgm:prSet phldrT="[文本]" custT="1"/>
      <dgm:spPr>
        <a:gradFill flip="none" rotWithShape="0">
          <a:gsLst>
            <a:gs pos="0">
              <a:schemeClr val="accent1">
                <a:hueOff val="0"/>
                <a:satOff val="0"/>
                <a:lumOff val="0"/>
                <a:shade val="30000"/>
                <a:satMod val="115000"/>
              </a:schemeClr>
            </a:gs>
            <a:gs pos="50000">
              <a:schemeClr val="accent1">
                <a:hueOff val="0"/>
                <a:satOff val="0"/>
                <a:lumOff val="0"/>
                <a:shade val="67500"/>
                <a:satMod val="115000"/>
              </a:schemeClr>
            </a:gs>
            <a:gs pos="100000">
              <a:schemeClr val="accent1">
                <a:hueOff val="0"/>
                <a:satOff val="0"/>
                <a:lumOff val="0"/>
                <a:shade val="100000"/>
                <a:satMod val="115000"/>
              </a:schemeClr>
            </a:gs>
          </a:gsLst>
          <a:lin ang="10800000" scaled="1"/>
          <a:tileRect/>
        </a:gradFill>
        <a:effectLst>
          <a:outerShdw blurRad="50800" dist="38100" dir="2700000" algn="tl" rotWithShape="0">
            <a:prstClr val="black">
              <a:alpha val="40000"/>
            </a:prstClr>
          </a:outerShdw>
        </a:effectLst>
      </dgm:spPr>
      <dgm:t>
        <a:bodyPr/>
        <a:lstStyle/>
        <a:p>
          <a:r>
            <a:rPr lang="zh-CN" altLang="en-US" sz="2800" b="1" dirty="0">
              <a:effectLst>
                <a:outerShdw blurRad="38100" dist="38100" dir="2700000" algn="tl">
                  <a:srgbClr val="000000">
                    <a:alpha val="43137"/>
                  </a:srgbClr>
                </a:outerShdw>
              </a:effectLst>
              <a:latin typeface="黑体" pitchFamily="2" charset="-122"/>
              <a:ea typeface="黑体" pitchFamily="2" charset="-122"/>
            </a:rPr>
            <a:t>教师身份</a:t>
          </a:r>
        </a:p>
      </dgm:t>
    </dgm:pt>
    <dgm:pt modelId="{D79B40CB-CF58-4403-94CD-7DBDDBAC6085}" type="parTrans" cxnId="{22FEE9D0-AE0A-4A8A-9DEB-18D9C85A0E45}">
      <dgm:prSet/>
      <dgm:spPr/>
      <dgm:t>
        <a:bodyPr/>
        <a:lstStyle/>
        <a:p>
          <a:endParaRPr lang="zh-CN" altLang="en-US" sz="2800" b="1">
            <a:effectLst>
              <a:outerShdw blurRad="38100" dist="38100" dir="2700000" algn="tl">
                <a:srgbClr val="000000">
                  <a:alpha val="43137"/>
                </a:srgbClr>
              </a:outerShdw>
            </a:effectLst>
            <a:latin typeface="华文楷体" pitchFamily="2" charset="-122"/>
            <a:ea typeface="华文楷体" pitchFamily="2" charset="-122"/>
          </a:endParaRPr>
        </a:p>
      </dgm:t>
    </dgm:pt>
    <dgm:pt modelId="{F546DA92-BDCB-4CD8-9DED-449AAFAD8EA4}" type="sibTrans" cxnId="{22FEE9D0-AE0A-4A8A-9DEB-18D9C85A0E45}">
      <dgm:prSet/>
      <dgm:spPr/>
      <dgm:t>
        <a:bodyPr/>
        <a:lstStyle/>
        <a:p>
          <a:endParaRPr lang="zh-CN" altLang="en-US" sz="2800" b="1">
            <a:effectLst>
              <a:outerShdw blurRad="38100" dist="38100" dir="2700000" algn="tl">
                <a:srgbClr val="000000">
                  <a:alpha val="43137"/>
                </a:srgbClr>
              </a:outerShdw>
            </a:effectLst>
            <a:latin typeface="华文楷体" pitchFamily="2" charset="-122"/>
            <a:ea typeface="华文楷体" pitchFamily="2" charset="-122"/>
          </a:endParaRPr>
        </a:p>
      </dgm:t>
    </dgm:pt>
    <dgm:pt modelId="{F350386D-6F7B-4D2A-A632-B5EC2F0E96A4}">
      <dgm:prSet phldrT="[文本]" custT="1"/>
      <dgm:spPr>
        <a:gradFill flip="none" rotWithShape="0">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lin ang="10800000" scaled="1"/>
          <a:tileRect/>
        </a:gradFill>
        <a:effectLst>
          <a:outerShdw blurRad="50800" dist="38100" dir="2700000" algn="tl" rotWithShape="0">
            <a:prstClr val="black">
              <a:alpha val="40000"/>
            </a:prstClr>
          </a:outerShdw>
        </a:effectLst>
      </dgm:spPr>
      <dgm:t>
        <a:bodyPr/>
        <a:lstStyle/>
        <a:p>
          <a:r>
            <a:rPr lang="zh-CN" altLang="en-US" sz="28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授课者</a:t>
          </a:r>
        </a:p>
      </dgm:t>
    </dgm:pt>
    <dgm:pt modelId="{4AE39716-0C75-4182-B2F9-5FAFEA5D5647}" type="parTrans" cxnId="{423F36A5-D052-4923-B564-7617B5E7A2BF}">
      <dgm:prSet/>
      <dgm:spPr/>
      <dgm:t>
        <a:bodyPr/>
        <a:lstStyle/>
        <a:p>
          <a:endParaRPr lang="zh-CN" altLang="en-US" sz="2800" b="1">
            <a:effectLst>
              <a:outerShdw blurRad="38100" dist="38100" dir="2700000" algn="tl">
                <a:srgbClr val="000000">
                  <a:alpha val="43137"/>
                </a:srgbClr>
              </a:outerShdw>
            </a:effectLst>
            <a:latin typeface="华文楷体" pitchFamily="2" charset="-122"/>
            <a:ea typeface="华文楷体" pitchFamily="2" charset="-122"/>
          </a:endParaRPr>
        </a:p>
      </dgm:t>
    </dgm:pt>
    <dgm:pt modelId="{2714D1EF-52D7-44FA-BCC9-31636EAE1BB0}" type="sibTrans" cxnId="{423F36A5-D052-4923-B564-7617B5E7A2BF}">
      <dgm:prSet/>
      <dgm:spPr/>
      <dgm:t>
        <a:bodyPr/>
        <a:lstStyle/>
        <a:p>
          <a:endParaRPr lang="zh-CN" altLang="en-US" sz="2800" b="1">
            <a:effectLst>
              <a:outerShdw blurRad="38100" dist="38100" dir="2700000" algn="tl">
                <a:srgbClr val="000000">
                  <a:alpha val="43137"/>
                </a:srgbClr>
              </a:outerShdw>
            </a:effectLst>
            <a:latin typeface="华文楷体" pitchFamily="2" charset="-122"/>
            <a:ea typeface="华文楷体" pitchFamily="2" charset="-122"/>
          </a:endParaRPr>
        </a:p>
      </dgm:t>
    </dgm:pt>
    <dgm:pt modelId="{55198BB6-5084-4763-9767-094D261ADD9F}">
      <dgm:prSet phldrT="[文本]" custT="1"/>
      <dgm:spPr>
        <a:gradFill flip="none" rotWithShape="0">
          <a:gsLst>
            <a:gs pos="0">
              <a:schemeClr val="accent4">
                <a:lumMod val="40000"/>
                <a:lumOff val="60000"/>
                <a:tint val="66000"/>
                <a:satMod val="160000"/>
              </a:schemeClr>
            </a:gs>
            <a:gs pos="50000">
              <a:schemeClr val="accent4">
                <a:lumMod val="40000"/>
                <a:lumOff val="60000"/>
                <a:tint val="44500"/>
                <a:satMod val="160000"/>
              </a:schemeClr>
            </a:gs>
            <a:gs pos="100000">
              <a:schemeClr val="accent4">
                <a:lumMod val="40000"/>
                <a:lumOff val="60000"/>
                <a:tint val="23500"/>
                <a:satMod val="160000"/>
              </a:schemeClr>
            </a:gs>
          </a:gsLst>
          <a:path path="circle">
            <a:fillToRect l="100000" t="100000"/>
          </a:path>
          <a:tileRect r="-100000" b="-100000"/>
        </a:gradFill>
        <a:effectLst>
          <a:outerShdw blurRad="50800" dist="38100" dir="2700000" algn="tl" rotWithShape="0">
            <a:prstClr val="black">
              <a:alpha val="40000"/>
            </a:prstClr>
          </a:outerShdw>
        </a:effectLst>
      </dgm:spPr>
      <dgm:t>
        <a:bodyPr/>
        <a:lstStyle/>
        <a:p>
          <a:r>
            <a:rPr lang="zh-CN" altLang="en-US" sz="28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教练者</a:t>
          </a:r>
        </a:p>
      </dgm:t>
    </dgm:pt>
    <dgm:pt modelId="{3E582BC9-78FF-4C17-8B1E-3E7C27EF6F43}" type="parTrans" cxnId="{9B77B90E-8200-4CD7-86F5-F35CE8B6504C}">
      <dgm:prSet/>
      <dgm:spPr/>
      <dgm:t>
        <a:bodyPr/>
        <a:lstStyle/>
        <a:p>
          <a:endParaRPr lang="zh-CN" altLang="en-US" sz="2800" b="1">
            <a:effectLst>
              <a:outerShdw blurRad="38100" dist="38100" dir="2700000" algn="tl">
                <a:srgbClr val="000000">
                  <a:alpha val="43137"/>
                </a:srgbClr>
              </a:outerShdw>
            </a:effectLst>
            <a:latin typeface="华文楷体" pitchFamily="2" charset="-122"/>
            <a:ea typeface="华文楷体" pitchFamily="2" charset="-122"/>
          </a:endParaRPr>
        </a:p>
      </dgm:t>
    </dgm:pt>
    <dgm:pt modelId="{9D36983B-0C3D-4757-BA76-259D31C81835}" type="sibTrans" cxnId="{9B77B90E-8200-4CD7-86F5-F35CE8B6504C}">
      <dgm:prSet/>
      <dgm:spPr/>
      <dgm:t>
        <a:bodyPr/>
        <a:lstStyle/>
        <a:p>
          <a:endParaRPr lang="zh-CN" altLang="en-US" sz="2800" b="1">
            <a:effectLst>
              <a:outerShdw blurRad="38100" dist="38100" dir="2700000" algn="tl">
                <a:srgbClr val="000000">
                  <a:alpha val="43137"/>
                </a:srgbClr>
              </a:outerShdw>
            </a:effectLst>
            <a:latin typeface="华文楷体" pitchFamily="2" charset="-122"/>
            <a:ea typeface="华文楷体" pitchFamily="2" charset="-122"/>
          </a:endParaRPr>
        </a:p>
      </dgm:t>
    </dgm:pt>
    <dgm:pt modelId="{DD3613D2-280A-407A-B843-31C5FE2B9E9D}">
      <dgm:prSet phldrT="[文本]" custT="1"/>
      <dgm:spPr>
        <a:gradFill flip="none" rotWithShape="0">
          <a:gsLst>
            <a:gs pos="0">
              <a:schemeClr val="accent1">
                <a:hueOff val="0"/>
                <a:satOff val="0"/>
                <a:lumOff val="0"/>
                <a:shade val="30000"/>
                <a:satMod val="115000"/>
              </a:schemeClr>
            </a:gs>
            <a:gs pos="50000">
              <a:schemeClr val="accent1">
                <a:hueOff val="0"/>
                <a:satOff val="0"/>
                <a:lumOff val="0"/>
                <a:shade val="67500"/>
                <a:satMod val="115000"/>
              </a:schemeClr>
            </a:gs>
            <a:gs pos="100000">
              <a:schemeClr val="accent1">
                <a:hueOff val="0"/>
                <a:satOff val="0"/>
                <a:lumOff val="0"/>
                <a:shade val="100000"/>
                <a:satMod val="115000"/>
              </a:schemeClr>
            </a:gs>
          </a:gsLst>
          <a:lin ang="10800000" scaled="1"/>
          <a:tileRect/>
        </a:gradFill>
        <a:effectLst>
          <a:outerShdw blurRad="50800" dist="38100" dir="2700000" algn="tl" rotWithShape="0">
            <a:prstClr val="black">
              <a:alpha val="40000"/>
            </a:prstClr>
          </a:outerShdw>
        </a:effectLst>
      </dgm:spPr>
      <dgm:t>
        <a:bodyPr/>
        <a:lstStyle/>
        <a:p>
          <a:r>
            <a:rPr lang="zh-CN" altLang="en-US" sz="2800" b="1" dirty="0">
              <a:effectLst>
                <a:outerShdw blurRad="38100" dist="38100" dir="2700000" algn="tl">
                  <a:srgbClr val="000000">
                    <a:alpha val="43137"/>
                  </a:srgbClr>
                </a:outerShdw>
              </a:effectLst>
              <a:latin typeface="黑体" pitchFamily="2" charset="-122"/>
              <a:ea typeface="黑体" pitchFamily="2" charset="-122"/>
            </a:rPr>
            <a:t>学生身份</a:t>
          </a:r>
        </a:p>
      </dgm:t>
    </dgm:pt>
    <dgm:pt modelId="{3A639481-4E6C-483B-B4B9-7E5B8F739D14}" type="parTrans" cxnId="{6C688728-52BF-40DC-8310-8899A2826271}">
      <dgm:prSet/>
      <dgm:spPr/>
      <dgm:t>
        <a:bodyPr/>
        <a:lstStyle/>
        <a:p>
          <a:endParaRPr lang="zh-CN" altLang="en-US" sz="2800" b="1">
            <a:effectLst>
              <a:outerShdw blurRad="38100" dist="38100" dir="2700000" algn="tl">
                <a:srgbClr val="000000">
                  <a:alpha val="43137"/>
                </a:srgbClr>
              </a:outerShdw>
            </a:effectLst>
            <a:latin typeface="华文楷体" pitchFamily="2" charset="-122"/>
            <a:ea typeface="华文楷体" pitchFamily="2" charset="-122"/>
          </a:endParaRPr>
        </a:p>
      </dgm:t>
    </dgm:pt>
    <dgm:pt modelId="{68E3CFC3-09B3-4433-9D3D-05B4ED14D8FB}" type="sibTrans" cxnId="{6C688728-52BF-40DC-8310-8899A2826271}">
      <dgm:prSet/>
      <dgm:spPr/>
      <dgm:t>
        <a:bodyPr/>
        <a:lstStyle/>
        <a:p>
          <a:endParaRPr lang="zh-CN" altLang="en-US" sz="2800" b="1">
            <a:effectLst>
              <a:outerShdw blurRad="38100" dist="38100" dir="2700000" algn="tl">
                <a:srgbClr val="000000">
                  <a:alpha val="43137"/>
                </a:srgbClr>
              </a:outerShdw>
            </a:effectLst>
            <a:latin typeface="华文楷体" pitchFamily="2" charset="-122"/>
            <a:ea typeface="华文楷体" pitchFamily="2" charset="-122"/>
          </a:endParaRPr>
        </a:p>
      </dgm:t>
    </dgm:pt>
    <dgm:pt modelId="{E4B8B0BE-7B34-4B54-8F0E-10CC51B07AE6}">
      <dgm:prSet phldrT="[文本]" custT="1"/>
      <dgm:spPr>
        <a:gradFill flip="none" rotWithShape="0">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lin ang="10800000" scaled="1"/>
          <a:tileRect/>
        </a:gradFill>
        <a:effectLst>
          <a:outerShdw blurRad="50800" dist="38100" dir="2700000" algn="tl" rotWithShape="0">
            <a:prstClr val="black">
              <a:alpha val="40000"/>
            </a:prstClr>
          </a:outerShdw>
        </a:effectLst>
      </dgm:spPr>
      <dgm:t>
        <a:bodyPr/>
        <a:lstStyle/>
        <a:p>
          <a:r>
            <a:rPr lang="zh-CN" altLang="en-US" sz="28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被动接受学习</a:t>
          </a:r>
        </a:p>
      </dgm:t>
    </dgm:pt>
    <dgm:pt modelId="{B1566143-58EE-4A17-9855-08B53C535525}" type="parTrans" cxnId="{5AAB97FA-8246-41FA-9E81-744AC5664501}">
      <dgm:prSet/>
      <dgm:spPr/>
      <dgm:t>
        <a:bodyPr/>
        <a:lstStyle/>
        <a:p>
          <a:endParaRPr lang="zh-CN" altLang="en-US" sz="2800" b="1">
            <a:effectLst>
              <a:outerShdw blurRad="38100" dist="38100" dir="2700000" algn="tl">
                <a:srgbClr val="000000">
                  <a:alpha val="43137"/>
                </a:srgbClr>
              </a:outerShdw>
            </a:effectLst>
            <a:latin typeface="华文楷体" pitchFamily="2" charset="-122"/>
            <a:ea typeface="华文楷体" pitchFamily="2" charset="-122"/>
          </a:endParaRPr>
        </a:p>
      </dgm:t>
    </dgm:pt>
    <dgm:pt modelId="{4F87DF80-8A27-4ADD-B4BF-86CA4B7E9B52}" type="sibTrans" cxnId="{5AAB97FA-8246-41FA-9E81-744AC5664501}">
      <dgm:prSet/>
      <dgm:spPr/>
      <dgm:t>
        <a:bodyPr/>
        <a:lstStyle/>
        <a:p>
          <a:endParaRPr lang="zh-CN" altLang="en-US" sz="2800" b="1">
            <a:effectLst>
              <a:outerShdw blurRad="38100" dist="38100" dir="2700000" algn="tl">
                <a:srgbClr val="000000">
                  <a:alpha val="43137"/>
                </a:srgbClr>
              </a:outerShdw>
            </a:effectLst>
            <a:latin typeface="华文楷体" pitchFamily="2" charset="-122"/>
            <a:ea typeface="华文楷体" pitchFamily="2" charset="-122"/>
          </a:endParaRPr>
        </a:p>
      </dgm:t>
    </dgm:pt>
    <dgm:pt modelId="{F763C363-7829-4680-9BA0-3CADC8E0BC1C}">
      <dgm:prSet phldrT="[文本]" custT="1"/>
      <dgm:spPr>
        <a:gradFill flip="none" rotWithShape="0">
          <a:gsLst>
            <a:gs pos="0">
              <a:schemeClr val="accent4">
                <a:lumMod val="40000"/>
                <a:lumOff val="60000"/>
                <a:tint val="66000"/>
                <a:satMod val="160000"/>
              </a:schemeClr>
            </a:gs>
            <a:gs pos="50000">
              <a:schemeClr val="accent4">
                <a:lumMod val="40000"/>
                <a:lumOff val="60000"/>
                <a:tint val="44500"/>
                <a:satMod val="160000"/>
              </a:schemeClr>
            </a:gs>
            <a:gs pos="100000">
              <a:schemeClr val="accent4">
                <a:lumMod val="40000"/>
                <a:lumOff val="60000"/>
                <a:tint val="23500"/>
                <a:satMod val="160000"/>
              </a:schemeClr>
            </a:gs>
          </a:gsLst>
          <a:path path="circle">
            <a:fillToRect l="100000" t="100000"/>
          </a:path>
          <a:tileRect r="-100000" b="-100000"/>
        </a:gradFill>
        <a:effectLst>
          <a:outerShdw blurRad="50800" dist="38100" dir="2700000" algn="tl" rotWithShape="0">
            <a:prstClr val="black">
              <a:alpha val="40000"/>
            </a:prstClr>
          </a:outerShdw>
        </a:effectLst>
      </dgm:spPr>
      <dgm:t>
        <a:bodyPr/>
        <a:lstStyle/>
        <a:p>
          <a:r>
            <a:rPr lang="zh-CN" altLang="en-US" sz="28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主动参与训练</a:t>
          </a:r>
        </a:p>
      </dgm:t>
    </dgm:pt>
    <dgm:pt modelId="{2E178F40-8212-4100-ACBA-A5E93B7D6224}" type="parTrans" cxnId="{BFB1F418-4B92-4E3B-A172-2CAC676BE770}">
      <dgm:prSet/>
      <dgm:spPr/>
      <dgm:t>
        <a:bodyPr/>
        <a:lstStyle/>
        <a:p>
          <a:endParaRPr lang="zh-CN" altLang="en-US" sz="2800" b="1">
            <a:effectLst>
              <a:outerShdw blurRad="38100" dist="38100" dir="2700000" algn="tl">
                <a:srgbClr val="000000">
                  <a:alpha val="43137"/>
                </a:srgbClr>
              </a:outerShdw>
            </a:effectLst>
            <a:latin typeface="华文楷体" pitchFamily="2" charset="-122"/>
            <a:ea typeface="华文楷体" pitchFamily="2" charset="-122"/>
          </a:endParaRPr>
        </a:p>
      </dgm:t>
    </dgm:pt>
    <dgm:pt modelId="{9729DADE-AE1E-4C0D-A8DC-142183AD09A2}" type="sibTrans" cxnId="{BFB1F418-4B92-4E3B-A172-2CAC676BE770}">
      <dgm:prSet/>
      <dgm:spPr/>
      <dgm:t>
        <a:bodyPr/>
        <a:lstStyle/>
        <a:p>
          <a:endParaRPr lang="zh-CN" altLang="en-US" sz="2800" b="1">
            <a:effectLst>
              <a:outerShdw blurRad="38100" dist="38100" dir="2700000" algn="tl">
                <a:srgbClr val="000000">
                  <a:alpha val="43137"/>
                </a:srgbClr>
              </a:outerShdw>
            </a:effectLst>
            <a:latin typeface="华文楷体" pitchFamily="2" charset="-122"/>
            <a:ea typeface="华文楷体" pitchFamily="2" charset="-122"/>
          </a:endParaRPr>
        </a:p>
      </dgm:t>
    </dgm:pt>
    <dgm:pt modelId="{970652AA-624B-4E16-B524-B2CD051B1916}">
      <dgm:prSet phldrT="[文本]" custT="1"/>
      <dgm:spPr>
        <a:gradFill flip="none" rotWithShape="0">
          <a:gsLst>
            <a:gs pos="0">
              <a:schemeClr val="accent1">
                <a:hueOff val="0"/>
                <a:satOff val="0"/>
                <a:lumOff val="0"/>
                <a:shade val="30000"/>
                <a:satMod val="115000"/>
              </a:schemeClr>
            </a:gs>
            <a:gs pos="50000">
              <a:schemeClr val="accent1">
                <a:hueOff val="0"/>
                <a:satOff val="0"/>
                <a:lumOff val="0"/>
                <a:shade val="67500"/>
                <a:satMod val="115000"/>
              </a:schemeClr>
            </a:gs>
            <a:gs pos="100000">
              <a:schemeClr val="accent1">
                <a:hueOff val="0"/>
                <a:satOff val="0"/>
                <a:lumOff val="0"/>
                <a:shade val="100000"/>
                <a:satMod val="115000"/>
              </a:schemeClr>
            </a:gs>
          </a:gsLst>
          <a:lin ang="10800000" scaled="1"/>
          <a:tileRect/>
        </a:gradFill>
        <a:effectLst>
          <a:outerShdw blurRad="50800" dist="38100" dir="2700000" algn="tl" rotWithShape="0">
            <a:prstClr val="black">
              <a:alpha val="40000"/>
            </a:prstClr>
          </a:outerShdw>
        </a:effectLst>
      </dgm:spPr>
      <dgm:t>
        <a:bodyPr/>
        <a:lstStyle/>
        <a:p>
          <a:r>
            <a:rPr lang="zh-CN" altLang="en-US" sz="2800" b="1" dirty="0">
              <a:effectLst>
                <a:outerShdw blurRad="38100" dist="38100" dir="2700000" algn="tl">
                  <a:srgbClr val="000000">
                    <a:alpha val="43137"/>
                  </a:srgbClr>
                </a:outerShdw>
              </a:effectLst>
              <a:latin typeface="黑体" pitchFamily="2" charset="-122"/>
              <a:ea typeface="黑体" pitchFamily="2" charset="-122"/>
            </a:rPr>
            <a:t>教学模式</a:t>
          </a:r>
        </a:p>
      </dgm:t>
    </dgm:pt>
    <dgm:pt modelId="{360CE3B5-89E7-4357-867B-21F52871B9EB}" type="parTrans" cxnId="{BD9A4657-04C8-4AF3-8BE3-42A4BD13E492}">
      <dgm:prSet/>
      <dgm:spPr/>
      <dgm:t>
        <a:bodyPr/>
        <a:lstStyle/>
        <a:p>
          <a:endParaRPr lang="zh-CN" altLang="en-US" sz="2800" b="1">
            <a:effectLst>
              <a:outerShdw blurRad="38100" dist="38100" dir="2700000" algn="tl">
                <a:srgbClr val="000000">
                  <a:alpha val="43137"/>
                </a:srgbClr>
              </a:outerShdw>
            </a:effectLst>
            <a:latin typeface="华文楷体" pitchFamily="2" charset="-122"/>
            <a:ea typeface="华文楷体" pitchFamily="2" charset="-122"/>
          </a:endParaRPr>
        </a:p>
      </dgm:t>
    </dgm:pt>
    <dgm:pt modelId="{4022BA22-E771-4210-861E-13B681B39478}" type="sibTrans" cxnId="{BD9A4657-04C8-4AF3-8BE3-42A4BD13E492}">
      <dgm:prSet/>
      <dgm:spPr/>
      <dgm:t>
        <a:bodyPr/>
        <a:lstStyle/>
        <a:p>
          <a:endParaRPr lang="zh-CN" altLang="en-US" sz="2800" b="1">
            <a:effectLst>
              <a:outerShdw blurRad="38100" dist="38100" dir="2700000" algn="tl">
                <a:srgbClr val="000000">
                  <a:alpha val="43137"/>
                </a:srgbClr>
              </a:outerShdw>
            </a:effectLst>
            <a:latin typeface="华文楷体" pitchFamily="2" charset="-122"/>
            <a:ea typeface="华文楷体" pitchFamily="2" charset="-122"/>
          </a:endParaRPr>
        </a:p>
      </dgm:t>
    </dgm:pt>
    <dgm:pt modelId="{6169B74F-7E8B-4CEF-BBCD-DDF3112D8AC0}">
      <dgm:prSet phldrT="[文本]" custT="1"/>
      <dgm:spPr>
        <a:gradFill flip="none" rotWithShape="0">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lin ang="10800000" scaled="1"/>
          <a:tileRect/>
        </a:gradFill>
        <a:effectLst>
          <a:outerShdw blurRad="50800" dist="38100" dir="2700000" algn="tl" rotWithShape="0">
            <a:prstClr val="black">
              <a:alpha val="40000"/>
            </a:prstClr>
          </a:outerShdw>
        </a:effectLst>
      </dgm:spPr>
      <dgm:t>
        <a:bodyPr/>
        <a:lstStyle/>
        <a:p>
          <a:r>
            <a:rPr lang="zh-CN" altLang="en-US" sz="28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授课式</a:t>
          </a:r>
        </a:p>
      </dgm:t>
    </dgm:pt>
    <dgm:pt modelId="{10326761-CF8A-4CB5-B4F6-7CAA2D9CF0B9}" type="parTrans" cxnId="{6BC52CD5-CA6D-43C7-86C4-54CF5FBBBFA9}">
      <dgm:prSet/>
      <dgm:spPr/>
      <dgm:t>
        <a:bodyPr/>
        <a:lstStyle/>
        <a:p>
          <a:endParaRPr lang="zh-CN" altLang="en-US" sz="2800" b="1">
            <a:effectLst>
              <a:outerShdw blurRad="38100" dist="38100" dir="2700000" algn="tl">
                <a:srgbClr val="000000">
                  <a:alpha val="43137"/>
                </a:srgbClr>
              </a:outerShdw>
            </a:effectLst>
            <a:latin typeface="华文楷体" pitchFamily="2" charset="-122"/>
            <a:ea typeface="华文楷体" pitchFamily="2" charset="-122"/>
          </a:endParaRPr>
        </a:p>
      </dgm:t>
    </dgm:pt>
    <dgm:pt modelId="{3943B658-31B4-4FA6-8D37-E14A7BDFE844}" type="sibTrans" cxnId="{6BC52CD5-CA6D-43C7-86C4-54CF5FBBBFA9}">
      <dgm:prSet/>
      <dgm:spPr/>
      <dgm:t>
        <a:bodyPr/>
        <a:lstStyle/>
        <a:p>
          <a:endParaRPr lang="zh-CN" altLang="en-US" sz="2800" b="1">
            <a:effectLst>
              <a:outerShdw blurRad="38100" dist="38100" dir="2700000" algn="tl">
                <a:srgbClr val="000000">
                  <a:alpha val="43137"/>
                </a:srgbClr>
              </a:outerShdw>
            </a:effectLst>
            <a:latin typeface="华文楷体" pitchFamily="2" charset="-122"/>
            <a:ea typeface="华文楷体" pitchFamily="2" charset="-122"/>
          </a:endParaRPr>
        </a:p>
      </dgm:t>
    </dgm:pt>
    <dgm:pt modelId="{00D977EE-B545-47E3-B4B3-F350B954D2D9}">
      <dgm:prSet phldrT="[文本]" custT="1"/>
      <dgm:spPr>
        <a:gradFill flip="none" rotWithShape="0">
          <a:gsLst>
            <a:gs pos="0">
              <a:schemeClr val="accent4">
                <a:lumMod val="40000"/>
                <a:lumOff val="60000"/>
                <a:tint val="66000"/>
                <a:satMod val="160000"/>
              </a:schemeClr>
            </a:gs>
            <a:gs pos="50000">
              <a:schemeClr val="accent4">
                <a:lumMod val="40000"/>
                <a:lumOff val="60000"/>
                <a:tint val="44500"/>
                <a:satMod val="160000"/>
              </a:schemeClr>
            </a:gs>
            <a:gs pos="100000">
              <a:schemeClr val="accent4">
                <a:lumMod val="40000"/>
                <a:lumOff val="60000"/>
                <a:tint val="23500"/>
                <a:satMod val="160000"/>
              </a:schemeClr>
            </a:gs>
          </a:gsLst>
          <a:path path="circle">
            <a:fillToRect l="100000" t="100000"/>
          </a:path>
          <a:tileRect r="-100000" b="-100000"/>
        </a:gradFill>
        <a:effectLst>
          <a:outerShdw blurRad="50800" dist="38100" dir="2700000" algn="tl" rotWithShape="0">
            <a:prstClr val="black">
              <a:alpha val="40000"/>
            </a:prstClr>
          </a:outerShdw>
        </a:effectLst>
      </dgm:spPr>
      <dgm:t>
        <a:bodyPr/>
        <a:lstStyle/>
        <a:p>
          <a:r>
            <a:rPr lang="zh-CN" altLang="en-US" sz="28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体验式</a:t>
          </a:r>
        </a:p>
      </dgm:t>
    </dgm:pt>
    <dgm:pt modelId="{6A23A2C9-2FCF-4D01-9B48-B248997FF3C6}" type="parTrans" cxnId="{9F3BDC61-0952-4BA9-85E6-3DB29B201844}">
      <dgm:prSet/>
      <dgm:spPr/>
      <dgm:t>
        <a:bodyPr/>
        <a:lstStyle/>
        <a:p>
          <a:endParaRPr lang="zh-CN" altLang="en-US" sz="2800" b="1">
            <a:effectLst>
              <a:outerShdw blurRad="38100" dist="38100" dir="2700000" algn="tl">
                <a:srgbClr val="000000">
                  <a:alpha val="43137"/>
                </a:srgbClr>
              </a:outerShdw>
            </a:effectLst>
            <a:latin typeface="华文楷体" pitchFamily="2" charset="-122"/>
            <a:ea typeface="华文楷体" pitchFamily="2" charset="-122"/>
          </a:endParaRPr>
        </a:p>
      </dgm:t>
    </dgm:pt>
    <dgm:pt modelId="{34D5D52D-B221-4D27-AA60-500CD067B467}" type="sibTrans" cxnId="{9F3BDC61-0952-4BA9-85E6-3DB29B201844}">
      <dgm:prSet/>
      <dgm:spPr/>
      <dgm:t>
        <a:bodyPr/>
        <a:lstStyle/>
        <a:p>
          <a:endParaRPr lang="zh-CN" altLang="en-US" sz="2800" b="1">
            <a:effectLst>
              <a:outerShdw blurRad="38100" dist="38100" dir="2700000" algn="tl">
                <a:srgbClr val="000000">
                  <a:alpha val="43137"/>
                </a:srgbClr>
              </a:outerShdw>
            </a:effectLst>
            <a:latin typeface="华文楷体" pitchFamily="2" charset="-122"/>
            <a:ea typeface="华文楷体" pitchFamily="2" charset="-122"/>
          </a:endParaRPr>
        </a:p>
      </dgm:t>
    </dgm:pt>
    <dgm:pt modelId="{F1362E59-E739-4B2D-8551-4061EBBD65F0}">
      <dgm:prSet phldrT="[文本]" custT="1"/>
      <dgm:spPr>
        <a:gradFill flip="none" rotWithShape="0">
          <a:gsLst>
            <a:gs pos="0">
              <a:schemeClr val="accent1">
                <a:hueOff val="0"/>
                <a:satOff val="0"/>
                <a:lumOff val="0"/>
                <a:shade val="30000"/>
                <a:satMod val="115000"/>
              </a:schemeClr>
            </a:gs>
            <a:gs pos="50000">
              <a:schemeClr val="accent1">
                <a:hueOff val="0"/>
                <a:satOff val="0"/>
                <a:lumOff val="0"/>
                <a:shade val="67500"/>
                <a:satMod val="115000"/>
              </a:schemeClr>
            </a:gs>
            <a:gs pos="100000">
              <a:schemeClr val="accent1">
                <a:hueOff val="0"/>
                <a:satOff val="0"/>
                <a:lumOff val="0"/>
                <a:shade val="100000"/>
                <a:satMod val="115000"/>
              </a:schemeClr>
            </a:gs>
          </a:gsLst>
          <a:lin ang="10800000" scaled="1"/>
          <a:tileRect/>
        </a:gradFill>
        <a:effectLst>
          <a:outerShdw blurRad="50800" dist="38100" dir="2700000" algn="tl" rotWithShape="0">
            <a:prstClr val="black">
              <a:alpha val="40000"/>
            </a:prstClr>
          </a:outerShdw>
        </a:effectLst>
      </dgm:spPr>
      <dgm:t>
        <a:bodyPr/>
        <a:lstStyle/>
        <a:p>
          <a:r>
            <a:rPr lang="zh-CN" altLang="en-US" sz="2800" b="1" dirty="0">
              <a:effectLst>
                <a:outerShdw blurRad="38100" dist="38100" dir="2700000" algn="tl">
                  <a:srgbClr val="000000">
                    <a:alpha val="43137"/>
                  </a:srgbClr>
                </a:outerShdw>
              </a:effectLst>
              <a:latin typeface="黑体" pitchFamily="2" charset="-122"/>
              <a:ea typeface="黑体" pitchFamily="2" charset="-122"/>
            </a:rPr>
            <a:t>教学内容</a:t>
          </a:r>
        </a:p>
      </dgm:t>
    </dgm:pt>
    <dgm:pt modelId="{7CCCD005-E903-4B5E-AA40-E129A7BA0002}" type="parTrans" cxnId="{11EB76F3-59C7-44D6-8C6C-CBD830E07518}">
      <dgm:prSet/>
      <dgm:spPr/>
      <dgm:t>
        <a:bodyPr/>
        <a:lstStyle/>
        <a:p>
          <a:endParaRPr lang="zh-CN" altLang="en-US" sz="1800" b="1">
            <a:effectLst>
              <a:outerShdw blurRad="38100" dist="38100" dir="2700000" algn="tl">
                <a:srgbClr val="000000">
                  <a:alpha val="43137"/>
                </a:srgbClr>
              </a:outerShdw>
            </a:effectLst>
            <a:latin typeface="华文楷体" pitchFamily="2" charset="-122"/>
            <a:ea typeface="华文楷体" pitchFamily="2" charset="-122"/>
          </a:endParaRPr>
        </a:p>
      </dgm:t>
    </dgm:pt>
    <dgm:pt modelId="{72A51CD5-3CB4-4D00-BEF8-335D4C35C839}" type="sibTrans" cxnId="{11EB76F3-59C7-44D6-8C6C-CBD830E07518}">
      <dgm:prSet/>
      <dgm:spPr/>
      <dgm:t>
        <a:bodyPr/>
        <a:lstStyle/>
        <a:p>
          <a:endParaRPr lang="zh-CN" altLang="en-US" sz="1800" b="1">
            <a:effectLst>
              <a:outerShdw blurRad="38100" dist="38100" dir="2700000" algn="tl">
                <a:srgbClr val="000000">
                  <a:alpha val="43137"/>
                </a:srgbClr>
              </a:outerShdw>
            </a:effectLst>
            <a:latin typeface="华文楷体" pitchFamily="2" charset="-122"/>
            <a:ea typeface="华文楷体" pitchFamily="2" charset="-122"/>
          </a:endParaRPr>
        </a:p>
      </dgm:t>
    </dgm:pt>
    <dgm:pt modelId="{C4D0A6B1-5F21-40DE-B8EC-F632E23BE74A}">
      <dgm:prSet phldrT="[文本]" custT="1"/>
      <dgm:spPr>
        <a:gradFill flip="none" rotWithShape="0">
          <a:gsLst>
            <a:gs pos="0">
              <a:schemeClr val="accent4">
                <a:lumMod val="40000"/>
                <a:lumOff val="60000"/>
                <a:tint val="66000"/>
                <a:satMod val="160000"/>
              </a:schemeClr>
            </a:gs>
            <a:gs pos="50000">
              <a:schemeClr val="accent4">
                <a:lumMod val="40000"/>
                <a:lumOff val="60000"/>
                <a:tint val="44500"/>
                <a:satMod val="160000"/>
              </a:schemeClr>
            </a:gs>
            <a:gs pos="100000">
              <a:schemeClr val="accent4">
                <a:lumMod val="40000"/>
                <a:lumOff val="60000"/>
                <a:tint val="23500"/>
                <a:satMod val="160000"/>
              </a:schemeClr>
            </a:gs>
          </a:gsLst>
          <a:path path="circle">
            <a:fillToRect l="100000" t="100000"/>
          </a:path>
          <a:tileRect r="-100000" b="-100000"/>
        </a:gradFill>
        <a:effectLst>
          <a:outerShdw blurRad="50800" dist="38100" dir="2700000" algn="tl" rotWithShape="0">
            <a:prstClr val="black">
              <a:alpha val="40000"/>
            </a:prstClr>
          </a:outerShdw>
        </a:effectLst>
      </dgm:spPr>
      <dgm:t>
        <a:bodyPr/>
        <a:lstStyle/>
        <a:p>
          <a:r>
            <a:rPr lang="zh-CN" altLang="en-US" sz="28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技能训练</a:t>
          </a:r>
        </a:p>
      </dgm:t>
    </dgm:pt>
    <dgm:pt modelId="{1E5AA7F5-CE21-4859-B94C-3A4B5813823D}" type="parTrans" cxnId="{68A83EBF-9F12-474A-A5F5-4BDDD48E5349}">
      <dgm:prSet/>
      <dgm:spPr/>
      <dgm:t>
        <a:bodyPr/>
        <a:lstStyle/>
        <a:p>
          <a:endParaRPr lang="zh-CN" altLang="en-US" sz="1800" b="1">
            <a:effectLst>
              <a:outerShdw blurRad="38100" dist="38100" dir="2700000" algn="tl">
                <a:srgbClr val="000000">
                  <a:alpha val="43137"/>
                </a:srgbClr>
              </a:outerShdw>
            </a:effectLst>
            <a:latin typeface="华文楷体" pitchFamily="2" charset="-122"/>
            <a:ea typeface="华文楷体" pitchFamily="2" charset="-122"/>
          </a:endParaRPr>
        </a:p>
      </dgm:t>
    </dgm:pt>
    <dgm:pt modelId="{F744811F-7C26-421C-B2CB-97C817992599}" type="sibTrans" cxnId="{68A83EBF-9F12-474A-A5F5-4BDDD48E5349}">
      <dgm:prSet/>
      <dgm:spPr/>
      <dgm:t>
        <a:bodyPr/>
        <a:lstStyle/>
        <a:p>
          <a:endParaRPr lang="zh-CN" altLang="en-US" sz="1800" b="1">
            <a:effectLst>
              <a:outerShdw blurRad="38100" dist="38100" dir="2700000" algn="tl">
                <a:srgbClr val="000000">
                  <a:alpha val="43137"/>
                </a:srgbClr>
              </a:outerShdw>
            </a:effectLst>
            <a:latin typeface="华文楷体" pitchFamily="2" charset="-122"/>
            <a:ea typeface="华文楷体" pitchFamily="2" charset="-122"/>
          </a:endParaRPr>
        </a:p>
      </dgm:t>
    </dgm:pt>
    <dgm:pt modelId="{CE0E799D-90C9-4081-8948-C862D2A45743}">
      <dgm:prSet phldrT="[文本]" custT="1"/>
      <dgm:spPr>
        <a:gradFill flip="none" rotWithShape="0">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lin ang="10800000" scaled="1"/>
          <a:tileRect/>
        </a:gradFill>
        <a:effectLst>
          <a:outerShdw blurRad="50800" dist="38100" dir="2700000" algn="tl" rotWithShape="0">
            <a:prstClr val="black">
              <a:alpha val="40000"/>
            </a:prstClr>
          </a:outerShdw>
        </a:effectLst>
      </dgm:spPr>
      <dgm:t>
        <a:bodyPr/>
        <a:lstStyle/>
        <a:p>
          <a:r>
            <a:rPr lang="zh-CN" altLang="en-US" sz="28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知识学习</a:t>
          </a:r>
        </a:p>
      </dgm:t>
    </dgm:pt>
    <dgm:pt modelId="{6C8053F1-1554-468D-9629-51C9EB76D713}" type="parTrans" cxnId="{AAB63871-21D7-4A5C-B326-965D13B5DBA9}">
      <dgm:prSet/>
      <dgm:spPr/>
      <dgm:t>
        <a:bodyPr/>
        <a:lstStyle/>
        <a:p>
          <a:endParaRPr lang="zh-CN" altLang="en-US" sz="1800" b="1">
            <a:effectLst>
              <a:outerShdw blurRad="38100" dist="38100" dir="2700000" algn="tl">
                <a:srgbClr val="000000">
                  <a:alpha val="43137"/>
                </a:srgbClr>
              </a:outerShdw>
            </a:effectLst>
            <a:latin typeface="华文楷体" pitchFamily="2" charset="-122"/>
            <a:ea typeface="华文楷体" pitchFamily="2" charset="-122"/>
          </a:endParaRPr>
        </a:p>
      </dgm:t>
    </dgm:pt>
    <dgm:pt modelId="{EC13CDFE-0339-468C-882C-8D900121377F}" type="sibTrans" cxnId="{AAB63871-21D7-4A5C-B326-965D13B5DBA9}">
      <dgm:prSet/>
      <dgm:spPr/>
      <dgm:t>
        <a:bodyPr/>
        <a:lstStyle/>
        <a:p>
          <a:endParaRPr lang="zh-CN" altLang="en-US" sz="1800" b="1">
            <a:effectLst>
              <a:outerShdw blurRad="38100" dist="38100" dir="2700000" algn="tl">
                <a:srgbClr val="000000">
                  <a:alpha val="43137"/>
                </a:srgbClr>
              </a:outerShdw>
            </a:effectLst>
            <a:latin typeface="华文楷体" pitchFamily="2" charset="-122"/>
            <a:ea typeface="华文楷体" pitchFamily="2" charset="-122"/>
          </a:endParaRPr>
        </a:p>
      </dgm:t>
    </dgm:pt>
    <dgm:pt modelId="{EA6F86B4-1F5E-41DA-B3A4-A2062F01A60C}" type="pres">
      <dgm:prSet presAssocID="{AF68DB52-833E-4353-9CE7-8AB1D6D3DF65}" presName="Name0" presStyleCnt="0">
        <dgm:presLayoutVars>
          <dgm:chPref val="3"/>
          <dgm:dir/>
          <dgm:animLvl val="lvl"/>
          <dgm:resizeHandles/>
        </dgm:presLayoutVars>
      </dgm:prSet>
      <dgm:spPr/>
    </dgm:pt>
    <dgm:pt modelId="{DABEA05B-689E-4BBB-B017-BFC2446E7CA2}" type="pres">
      <dgm:prSet presAssocID="{E0C0F185-5AC4-4AB0-AED3-4A1677823504}" presName="horFlow" presStyleCnt="0"/>
      <dgm:spPr/>
    </dgm:pt>
    <dgm:pt modelId="{A779B40F-B791-4300-BEA8-032BE85B6CC1}" type="pres">
      <dgm:prSet presAssocID="{E0C0F185-5AC4-4AB0-AED3-4A1677823504}" presName="bigChev" presStyleLbl="node1" presStyleIdx="0" presStyleCnt="4" custScaleX="111373" custScaleY="86812"/>
      <dgm:spPr/>
    </dgm:pt>
    <dgm:pt modelId="{8965ACF3-39BA-4384-8376-C18A8A5E57EC}" type="pres">
      <dgm:prSet presAssocID="{4AE39716-0C75-4182-B2F9-5FAFEA5D5647}" presName="parTrans" presStyleCnt="0"/>
      <dgm:spPr/>
    </dgm:pt>
    <dgm:pt modelId="{99480972-396B-4094-938B-8E5C76BE667E}" type="pres">
      <dgm:prSet presAssocID="{F350386D-6F7B-4D2A-A632-B5EC2F0E96A4}" presName="node" presStyleLbl="alignAccFollowNode1" presStyleIdx="0" presStyleCnt="8" custScaleX="152094">
        <dgm:presLayoutVars>
          <dgm:bulletEnabled val="1"/>
        </dgm:presLayoutVars>
      </dgm:prSet>
      <dgm:spPr/>
    </dgm:pt>
    <dgm:pt modelId="{B6D356F7-A431-4D56-A345-C04D0C8B62E0}" type="pres">
      <dgm:prSet presAssocID="{2714D1EF-52D7-44FA-BCC9-31636EAE1BB0}" presName="sibTrans" presStyleCnt="0"/>
      <dgm:spPr/>
    </dgm:pt>
    <dgm:pt modelId="{BF66ED33-E8FA-45A6-A002-6E7EEADC1C0F}" type="pres">
      <dgm:prSet presAssocID="{55198BB6-5084-4763-9767-094D261ADD9F}" presName="node" presStyleLbl="alignAccFollowNode1" presStyleIdx="1" presStyleCnt="8" custScaleX="156551">
        <dgm:presLayoutVars>
          <dgm:bulletEnabled val="1"/>
        </dgm:presLayoutVars>
      </dgm:prSet>
      <dgm:spPr/>
    </dgm:pt>
    <dgm:pt modelId="{C741DA10-7D03-4E12-A398-B6F77238584E}" type="pres">
      <dgm:prSet presAssocID="{E0C0F185-5AC4-4AB0-AED3-4A1677823504}" presName="vSp" presStyleCnt="0"/>
      <dgm:spPr/>
    </dgm:pt>
    <dgm:pt modelId="{D03D8C56-028D-4F48-9508-4F9E1A358583}" type="pres">
      <dgm:prSet presAssocID="{DD3613D2-280A-407A-B843-31C5FE2B9E9D}" presName="horFlow" presStyleCnt="0"/>
      <dgm:spPr/>
    </dgm:pt>
    <dgm:pt modelId="{5FCEE20E-DF2D-4677-A388-7179B6D44090}" type="pres">
      <dgm:prSet presAssocID="{DD3613D2-280A-407A-B843-31C5FE2B9E9D}" presName="bigChev" presStyleLbl="node1" presStyleIdx="1" presStyleCnt="4" custScaleX="111373" custScaleY="86812"/>
      <dgm:spPr/>
    </dgm:pt>
    <dgm:pt modelId="{257E205D-CE54-400C-85B4-B64A5026D000}" type="pres">
      <dgm:prSet presAssocID="{B1566143-58EE-4A17-9855-08B53C535525}" presName="parTrans" presStyleCnt="0"/>
      <dgm:spPr/>
    </dgm:pt>
    <dgm:pt modelId="{02DBC838-849D-4770-B329-B02C5DDB9260}" type="pres">
      <dgm:prSet presAssocID="{E4B8B0BE-7B34-4B54-8F0E-10CC51B07AE6}" presName="node" presStyleLbl="alignAccFollowNode1" presStyleIdx="2" presStyleCnt="8" custScaleX="152094">
        <dgm:presLayoutVars>
          <dgm:bulletEnabled val="1"/>
        </dgm:presLayoutVars>
      </dgm:prSet>
      <dgm:spPr/>
    </dgm:pt>
    <dgm:pt modelId="{709477D7-4B36-4925-9740-A65963F2D2C2}" type="pres">
      <dgm:prSet presAssocID="{4F87DF80-8A27-4ADD-B4BF-86CA4B7E9B52}" presName="sibTrans" presStyleCnt="0"/>
      <dgm:spPr/>
    </dgm:pt>
    <dgm:pt modelId="{03D3AA27-A298-41E5-BA4F-42B2387B47FC}" type="pres">
      <dgm:prSet presAssocID="{F763C363-7829-4680-9BA0-3CADC8E0BC1C}" presName="node" presStyleLbl="alignAccFollowNode1" presStyleIdx="3" presStyleCnt="8" custScaleX="156551">
        <dgm:presLayoutVars>
          <dgm:bulletEnabled val="1"/>
        </dgm:presLayoutVars>
      </dgm:prSet>
      <dgm:spPr/>
    </dgm:pt>
    <dgm:pt modelId="{ECAF3FC3-694A-45FA-BA58-C3E87A5E486A}" type="pres">
      <dgm:prSet presAssocID="{DD3613D2-280A-407A-B843-31C5FE2B9E9D}" presName="vSp" presStyleCnt="0"/>
      <dgm:spPr/>
    </dgm:pt>
    <dgm:pt modelId="{39885686-2E3A-4870-BAD7-57C591F079AC}" type="pres">
      <dgm:prSet presAssocID="{970652AA-624B-4E16-B524-B2CD051B1916}" presName="horFlow" presStyleCnt="0"/>
      <dgm:spPr/>
    </dgm:pt>
    <dgm:pt modelId="{B1EE6F4E-321B-4D04-8891-D978A2D6913A}" type="pres">
      <dgm:prSet presAssocID="{970652AA-624B-4E16-B524-B2CD051B1916}" presName="bigChev" presStyleLbl="node1" presStyleIdx="2" presStyleCnt="4" custScaleX="111373" custScaleY="86812"/>
      <dgm:spPr/>
    </dgm:pt>
    <dgm:pt modelId="{79C454C9-2848-4F45-96B5-3D4B27944495}" type="pres">
      <dgm:prSet presAssocID="{10326761-CF8A-4CB5-B4F6-7CAA2D9CF0B9}" presName="parTrans" presStyleCnt="0"/>
      <dgm:spPr/>
    </dgm:pt>
    <dgm:pt modelId="{72C6A8E3-7275-4CAB-8AF0-05100E3388C8}" type="pres">
      <dgm:prSet presAssocID="{6169B74F-7E8B-4CEF-BBCD-DDF3112D8AC0}" presName="node" presStyleLbl="alignAccFollowNode1" presStyleIdx="4" presStyleCnt="8" custScaleX="152094">
        <dgm:presLayoutVars>
          <dgm:bulletEnabled val="1"/>
        </dgm:presLayoutVars>
      </dgm:prSet>
      <dgm:spPr/>
    </dgm:pt>
    <dgm:pt modelId="{BCB4A530-DA5E-4127-A197-BF5DC7E9100F}" type="pres">
      <dgm:prSet presAssocID="{3943B658-31B4-4FA6-8D37-E14A7BDFE844}" presName="sibTrans" presStyleCnt="0"/>
      <dgm:spPr/>
    </dgm:pt>
    <dgm:pt modelId="{F28EC97C-45E8-4D77-B36F-774EE955F695}" type="pres">
      <dgm:prSet presAssocID="{00D977EE-B545-47E3-B4B3-F350B954D2D9}" presName="node" presStyleLbl="alignAccFollowNode1" presStyleIdx="5" presStyleCnt="8" custScaleX="156551">
        <dgm:presLayoutVars>
          <dgm:bulletEnabled val="1"/>
        </dgm:presLayoutVars>
      </dgm:prSet>
      <dgm:spPr/>
    </dgm:pt>
    <dgm:pt modelId="{BA8F9D06-50E8-4733-B32E-59943A92D105}" type="pres">
      <dgm:prSet presAssocID="{970652AA-624B-4E16-B524-B2CD051B1916}" presName="vSp" presStyleCnt="0"/>
      <dgm:spPr/>
    </dgm:pt>
    <dgm:pt modelId="{C434407D-3315-4961-A472-F0F5877BC831}" type="pres">
      <dgm:prSet presAssocID="{F1362E59-E739-4B2D-8551-4061EBBD65F0}" presName="horFlow" presStyleCnt="0"/>
      <dgm:spPr/>
    </dgm:pt>
    <dgm:pt modelId="{AA50F9C4-D376-4FD0-8720-25C11FD3BC55}" type="pres">
      <dgm:prSet presAssocID="{F1362E59-E739-4B2D-8551-4061EBBD65F0}" presName="bigChev" presStyleLbl="node1" presStyleIdx="3" presStyleCnt="4" custScaleX="111373" custScaleY="86812"/>
      <dgm:spPr/>
    </dgm:pt>
    <dgm:pt modelId="{0773F38E-74DB-4971-AB48-E9AAF1FF07BD}" type="pres">
      <dgm:prSet presAssocID="{6C8053F1-1554-468D-9629-51C9EB76D713}" presName="parTrans" presStyleCnt="0"/>
      <dgm:spPr/>
    </dgm:pt>
    <dgm:pt modelId="{339F7D6B-2E2E-4EB6-85F6-706AC9DC49AB}" type="pres">
      <dgm:prSet presAssocID="{CE0E799D-90C9-4081-8948-C862D2A45743}" presName="node" presStyleLbl="alignAccFollowNode1" presStyleIdx="6" presStyleCnt="8" custScaleX="152094">
        <dgm:presLayoutVars>
          <dgm:bulletEnabled val="1"/>
        </dgm:presLayoutVars>
      </dgm:prSet>
      <dgm:spPr/>
    </dgm:pt>
    <dgm:pt modelId="{C873C51C-1A54-444D-8351-28BD981B320A}" type="pres">
      <dgm:prSet presAssocID="{EC13CDFE-0339-468C-882C-8D900121377F}" presName="sibTrans" presStyleCnt="0"/>
      <dgm:spPr/>
    </dgm:pt>
    <dgm:pt modelId="{739C073B-EBA2-4A73-A396-8D6AA7D9F100}" type="pres">
      <dgm:prSet presAssocID="{C4D0A6B1-5F21-40DE-B8EC-F632E23BE74A}" presName="node" presStyleLbl="alignAccFollowNode1" presStyleIdx="7" presStyleCnt="8" custScaleX="156551">
        <dgm:presLayoutVars>
          <dgm:bulletEnabled val="1"/>
        </dgm:presLayoutVars>
      </dgm:prSet>
      <dgm:spPr/>
    </dgm:pt>
  </dgm:ptLst>
  <dgm:cxnLst>
    <dgm:cxn modelId="{2C54DF00-2EA7-478E-93FF-83C4063E8D6F}" type="presOf" srcId="{F763C363-7829-4680-9BA0-3CADC8E0BC1C}" destId="{03D3AA27-A298-41E5-BA4F-42B2387B47FC}" srcOrd="0" destOrd="0" presId="urn:microsoft.com/office/officeart/2005/8/layout/lProcess3"/>
    <dgm:cxn modelId="{AB31F006-1E85-47FC-A2B9-135530ADC80F}" type="presOf" srcId="{55198BB6-5084-4763-9767-094D261ADD9F}" destId="{BF66ED33-E8FA-45A6-A002-6E7EEADC1C0F}" srcOrd="0" destOrd="0" presId="urn:microsoft.com/office/officeart/2005/8/layout/lProcess3"/>
    <dgm:cxn modelId="{9B77B90E-8200-4CD7-86F5-F35CE8B6504C}" srcId="{E0C0F185-5AC4-4AB0-AED3-4A1677823504}" destId="{55198BB6-5084-4763-9767-094D261ADD9F}" srcOrd="1" destOrd="0" parTransId="{3E582BC9-78FF-4C17-8B1E-3E7C27EF6F43}" sibTransId="{9D36983B-0C3D-4757-BA76-259D31C81835}"/>
    <dgm:cxn modelId="{BFB1F418-4B92-4E3B-A172-2CAC676BE770}" srcId="{DD3613D2-280A-407A-B843-31C5FE2B9E9D}" destId="{F763C363-7829-4680-9BA0-3CADC8E0BC1C}" srcOrd="1" destOrd="0" parTransId="{2E178F40-8212-4100-ACBA-A5E93B7D6224}" sibTransId="{9729DADE-AE1E-4C0D-A8DC-142183AD09A2}"/>
    <dgm:cxn modelId="{4911A819-98A3-4B27-B17A-54EA2377DE8E}" type="presOf" srcId="{E0C0F185-5AC4-4AB0-AED3-4A1677823504}" destId="{A779B40F-B791-4300-BEA8-032BE85B6CC1}" srcOrd="0" destOrd="0" presId="urn:microsoft.com/office/officeart/2005/8/layout/lProcess3"/>
    <dgm:cxn modelId="{6C688728-52BF-40DC-8310-8899A2826271}" srcId="{AF68DB52-833E-4353-9CE7-8AB1D6D3DF65}" destId="{DD3613D2-280A-407A-B843-31C5FE2B9E9D}" srcOrd="1" destOrd="0" parTransId="{3A639481-4E6C-483B-B4B9-7E5B8F739D14}" sibTransId="{68E3CFC3-09B3-4433-9D3D-05B4ED14D8FB}"/>
    <dgm:cxn modelId="{D77AD52F-4BBA-44A7-9BC6-AA0E99ABA248}" type="presOf" srcId="{DD3613D2-280A-407A-B843-31C5FE2B9E9D}" destId="{5FCEE20E-DF2D-4677-A388-7179B6D44090}" srcOrd="0" destOrd="0" presId="urn:microsoft.com/office/officeart/2005/8/layout/lProcess3"/>
    <dgm:cxn modelId="{A714C930-65DA-4DE5-95BA-68CF4F189D59}" type="presOf" srcId="{970652AA-624B-4E16-B524-B2CD051B1916}" destId="{B1EE6F4E-321B-4D04-8891-D978A2D6913A}" srcOrd="0" destOrd="0" presId="urn:microsoft.com/office/officeart/2005/8/layout/lProcess3"/>
    <dgm:cxn modelId="{9F3BDC61-0952-4BA9-85E6-3DB29B201844}" srcId="{970652AA-624B-4E16-B524-B2CD051B1916}" destId="{00D977EE-B545-47E3-B4B3-F350B954D2D9}" srcOrd="1" destOrd="0" parTransId="{6A23A2C9-2FCF-4D01-9B48-B248997FF3C6}" sibTransId="{34D5D52D-B221-4D27-AA60-500CD067B467}"/>
    <dgm:cxn modelId="{6652CE42-7BA2-4F98-88FF-672AD9A5BB66}" type="presOf" srcId="{6169B74F-7E8B-4CEF-BBCD-DDF3112D8AC0}" destId="{72C6A8E3-7275-4CAB-8AF0-05100E3388C8}" srcOrd="0" destOrd="0" presId="urn:microsoft.com/office/officeart/2005/8/layout/lProcess3"/>
    <dgm:cxn modelId="{573DB267-F019-42CB-A4B3-EBCB177DEAF4}" type="presOf" srcId="{E4B8B0BE-7B34-4B54-8F0E-10CC51B07AE6}" destId="{02DBC838-849D-4770-B329-B02C5DDB9260}" srcOrd="0" destOrd="0" presId="urn:microsoft.com/office/officeart/2005/8/layout/lProcess3"/>
    <dgm:cxn modelId="{7C038B48-CFBF-4EE4-9410-A4CE8ED119FA}" type="presOf" srcId="{AF68DB52-833E-4353-9CE7-8AB1D6D3DF65}" destId="{EA6F86B4-1F5E-41DA-B3A4-A2062F01A60C}" srcOrd="0" destOrd="0" presId="urn:microsoft.com/office/officeart/2005/8/layout/lProcess3"/>
    <dgm:cxn modelId="{AAB63871-21D7-4A5C-B326-965D13B5DBA9}" srcId="{F1362E59-E739-4B2D-8551-4061EBBD65F0}" destId="{CE0E799D-90C9-4081-8948-C862D2A45743}" srcOrd="0" destOrd="0" parTransId="{6C8053F1-1554-468D-9629-51C9EB76D713}" sibTransId="{EC13CDFE-0339-468C-882C-8D900121377F}"/>
    <dgm:cxn modelId="{CE512773-B101-4E21-88E9-61A3DF8CF75A}" type="presOf" srcId="{F350386D-6F7B-4D2A-A632-B5EC2F0E96A4}" destId="{99480972-396B-4094-938B-8E5C76BE667E}" srcOrd="0" destOrd="0" presId="urn:microsoft.com/office/officeart/2005/8/layout/lProcess3"/>
    <dgm:cxn modelId="{BD9A4657-04C8-4AF3-8BE3-42A4BD13E492}" srcId="{AF68DB52-833E-4353-9CE7-8AB1D6D3DF65}" destId="{970652AA-624B-4E16-B524-B2CD051B1916}" srcOrd="2" destOrd="0" parTransId="{360CE3B5-89E7-4357-867B-21F52871B9EB}" sibTransId="{4022BA22-E771-4210-861E-13B681B39478}"/>
    <dgm:cxn modelId="{7A6ABB59-1D5D-4FA0-B89F-983725B258BD}" type="presOf" srcId="{F1362E59-E739-4B2D-8551-4061EBBD65F0}" destId="{AA50F9C4-D376-4FD0-8720-25C11FD3BC55}" srcOrd="0" destOrd="0" presId="urn:microsoft.com/office/officeart/2005/8/layout/lProcess3"/>
    <dgm:cxn modelId="{423F36A5-D052-4923-B564-7617B5E7A2BF}" srcId="{E0C0F185-5AC4-4AB0-AED3-4A1677823504}" destId="{F350386D-6F7B-4D2A-A632-B5EC2F0E96A4}" srcOrd="0" destOrd="0" parTransId="{4AE39716-0C75-4182-B2F9-5FAFEA5D5647}" sibTransId="{2714D1EF-52D7-44FA-BCC9-31636EAE1BB0}"/>
    <dgm:cxn modelId="{576B63B7-0EB6-4EF9-A260-4DD2A1CD29DC}" type="presOf" srcId="{C4D0A6B1-5F21-40DE-B8EC-F632E23BE74A}" destId="{739C073B-EBA2-4A73-A396-8D6AA7D9F100}" srcOrd="0" destOrd="0" presId="urn:microsoft.com/office/officeart/2005/8/layout/lProcess3"/>
    <dgm:cxn modelId="{9B264BBA-5BAB-41E6-9266-35386C4980FC}" type="presOf" srcId="{00D977EE-B545-47E3-B4B3-F350B954D2D9}" destId="{F28EC97C-45E8-4D77-B36F-774EE955F695}" srcOrd="0" destOrd="0" presId="urn:microsoft.com/office/officeart/2005/8/layout/lProcess3"/>
    <dgm:cxn modelId="{68A83EBF-9F12-474A-A5F5-4BDDD48E5349}" srcId="{F1362E59-E739-4B2D-8551-4061EBBD65F0}" destId="{C4D0A6B1-5F21-40DE-B8EC-F632E23BE74A}" srcOrd="1" destOrd="0" parTransId="{1E5AA7F5-CE21-4859-B94C-3A4B5813823D}" sibTransId="{F744811F-7C26-421C-B2CB-97C817992599}"/>
    <dgm:cxn modelId="{67067DD0-DF64-4BAE-BE8F-AF3FA9D9059D}" type="presOf" srcId="{CE0E799D-90C9-4081-8948-C862D2A45743}" destId="{339F7D6B-2E2E-4EB6-85F6-706AC9DC49AB}" srcOrd="0" destOrd="0" presId="urn:microsoft.com/office/officeart/2005/8/layout/lProcess3"/>
    <dgm:cxn modelId="{22FEE9D0-AE0A-4A8A-9DEB-18D9C85A0E45}" srcId="{AF68DB52-833E-4353-9CE7-8AB1D6D3DF65}" destId="{E0C0F185-5AC4-4AB0-AED3-4A1677823504}" srcOrd="0" destOrd="0" parTransId="{D79B40CB-CF58-4403-94CD-7DBDDBAC6085}" sibTransId="{F546DA92-BDCB-4CD8-9DED-449AAFAD8EA4}"/>
    <dgm:cxn modelId="{6BC52CD5-CA6D-43C7-86C4-54CF5FBBBFA9}" srcId="{970652AA-624B-4E16-B524-B2CD051B1916}" destId="{6169B74F-7E8B-4CEF-BBCD-DDF3112D8AC0}" srcOrd="0" destOrd="0" parTransId="{10326761-CF8A-4CB5-B4F6-7CAA2D9CF0B9}" sibTransId="{3943B658-31B4-4FA6-8D37-E14A7BDFE844}"/>
    <dgm:cxn modelId="{11EB76F3-59C7-44D6-8C6C-CBD830E07518}" srcId="{AF68DB52-833E-4353-9CE7-8AB1D6D3DF65}" destId="{F1362E59-E739-4B2D-8551-4061EBBD65F0}" srcOrd="3" destOrd="0" parTransId="{7CCCD005-E903-4B5E-AA40-E129A7BA0002}" sibTransId="{72A51CD5-3CB4-4D00-BEF8-335D4C35C839}"/>
    <dgm:cxn modelId="{5AAB97FA-8246-41FA-9E81-744AC5664501}" srcId="{DD3613D2-280A-407A-B843-31C5FE2B9E9D}" destId="{E4B8B0BE-7B34-4B54-8F0E-10CC51B07AE6}" srcOrd="0" destOrd="0" parTransId="{B1566143-58EE-4A17-9855-08B53C535525}" sibTransId="{4F87DF80-8A27-4ADD-B4BF-86CA4B7E9B52}"/>
    <dgm:cxn modelId="{E9D70659-05BC-420F-9319-8C7F07945455}" type="presParOf" srcId="{EA6F86B4-1F5E-41DA-B3A4-A2062F01A60C}" destId="{DABEA05B-689E-4BBB-B017-BFC2446E7CA2}" srcOrd="0" destOrd="0" presId="urn:microsoft.com/office/officeart/2005/8/layout/lProcess3"/>
    <dgm:cxn modelId="{40337B1A-AC55-4BDD-AAF8-434A46915FF1}" type="presParOf" srcId="{DABEA05B-689E-4BBB-B017-BFC2446E7CA2}" destId="{A779B40F-B791-4300-BEA8-032BE85B6CC1}" srcOrd="0" destOrd="0" presId="urn:microsoft.com/office/officeart/2005/8/layout/lProcess3"/>
    <dgm:cxn modelId="{6AAC418D-98C6-462F-AA66-CCDCB3135C65}" type="presParOf" srcId="{DABEA05B-689E-4BBB-B017-BFC2446E7CA2}" destId="{8965ACF3-39BA-4384-8376-C18A8A5E57EC}" srcOrd="1" destOrd="0" presId="urn:microsoft.com/office/officeart/2005/8/layout/lProcess3"/>
    <dgm:cxn modelId="{B4C3220B-B219-4607-A9E0-32D7556A9A1A}" type="presParOf" srcId="{DABEA05B-689E-4BBB-B017-BFC2446E7CA2}" destId="{99480972-396B-4094-938B-8E5C76BE667E}" srcOrd="2" destOrd="0" presId="urn:microsoft.com/office/officeart/2005/8/layout/lProcess3"/>
    <dgm:cxn modelId="{D3E462F7-2048-49CB-B1B4-92944A1CE3DD}" type="presParOf" srcId="{DABEA05B-689E-4BBB-B017-BFC2446E7CA2}" destId="{B6D356F7-A431-4D56-A345-C04D0C8B62E0}" srcOrd="3" destOrd="0" presId="urn:microsoft.com/office/officeart/2005/8/layout/lProcess3"/>
    <dgm:cxn modelId="{61B46CF8-D7D2-4163-8B30-3C7E8C1F45B4}" type="presParOf" srcId="{DABEA05B-689E-4BBB-B017-BFC2446E7CA2}" destId="{BF66ED33-E8FA-45A6-A002-6E7EEADC1C0F}" srcOrd="4" destOrd="0" presId="urn:microsoft.com/office/officeart/2005/8/layout/lProcess3"/>
    <dgm:cxn modelId="{EFC3F2D4-BBF0-4581-A935-566374FCCF68}" type="presParOf" srcId="{EA6F86B4-1F5E-41DA-B3A4-A2062F01A60C}" destId="{C741DA10-7D03-4E12-A398-B6F77238584E}" srcOrd="1" destOrd="0" presId="urn:microsoft.com/office/officeart/2005/8/layout/lProcess3"/>
    <dgm:cxn modelId="{B57901BA-1CDB-4162-B47E-7F7D2BFFAD40}" type="presParOf" srcId="{EA6F86B4-1F5E-41DA-B3A4-A2062F01A60C}" destId="{D03D8C56-028D-4F48-9508-4F9E1A358583}" srcOrd="2" destOrd="0" presId="urn:microsoft.com/office/officeart/2005/8/layout/lProcess3"/>
    <dgm:cxn modelId="{5E360882-6AC0-4ACE-9E1C-57A30B56B262}" type="presParOf" srcId="{D03D8C56-028D-4F48-9508-4F9E1A358583}" destId="{5FCEE20E-DF2D-4677-A388-7179B6D44090}" srcOrd="0" destOrd="0" presId="urn:microsoft.com/office/officeart/2005/8/layout/lProcess3"/>
    <dgm:cxn modelId="{161BBB28-64CD-4E42-B3C2-FAC8C78D2C2E}" type="presParOf" srcId="{D03D8C56-028D-4F48-9508-4F9E1A358583}" destId="{257E205D-CE54-400C-85B4-B64A5026D000}" srcOrd="1" destOrd="0" presId="urn:microsoft.com/office/officeart/2005/8/layout/lProcess3"/>
    <dgm:cxn modelId="{27BB1F8B-709C-4FA2-8D31-6688BF5D8086}" type="presParOf" srcId="{D03D8C56-028D-4F48-9508-4F9E1A358583}" destId="{02DBC838-849D-4770-B329-B02C5DDB9260}" srcOrd="2" destOrd="0" presId="urn:microsoft.com/office/officeart/2005/8/layout/lProcess3"/>
    <dgm:cxn modelId="{3A54D21E-525B-4048-8370-63EED7606191}" type="presParOf" srcId="{D03D8C56-028D-4F48-9508-4F9E1A358583}" destId="{709477D7-4B36-4925-9740-A65963F2D2C2}" srcOrd="3" destOrd="0" presId="urn:microsoft.com/office/officeart/2005/8/layout/lProcess3"/>
    <dgm:cxn modelId="{E08E7F6E-6DAC-4B6B-A01B-004D2DAFF2C8}" type="presParOf" srcId="{D03D8C56-028D-4F48-9508-4F9E1A358583}" destId="{03D3AA27-A298-41E5-BA4F-42B2387B47FC}" srcOrd="4" destOrd="0" presId="urn:microsoft.com/office/officeart/2005/8/layout/lProcess3"/>
    <dgm:cxn modelId="{EF0EF761-6E9C-4A04-9FD8-B02703AE21F8}" type="presParOf" srcId="{EA6F86B4-1F5E-41DA-B3A4-A2062F01A60C}" destId="{ECAF3FC3-694A-45FA-BA58-C3E87A5E486A}" srcOrd="3" destOrd="0" presId="urn:microsoft.com/office/officeart/2005/8/layout/lProcess3"/>
    <dgm:cxn modelId="{979D7BEF-4911-419E-828C-7AF29AB52B8E}" type="presParOf" srcId="{EA6F86B4-1F5E-41DA-B3A4-A2062F01A60C}" destId="{39885686-2E3A-4870-BAD7-57C591F079AC}" srcOrd="4" destOrd="0" presId="urn:microsoft.com/office/officeart/2005/8/layout/lProcess3"/>
    <dgm:cxn modelId="{ED3DA5FB-E92B-406B-B8DE-B7D1566F621B}" type="presParOf" srcId="{39885686-2E3A-4870-BAD7-57C591F079AC}" destId="{B1EE6F4E-321B-4D04-8891-D978A2D6913A}" srcOrd="0" destOrd="0" presId="urn:microsoft.com/office/officeart/2005/8/layout/lProcess3"/>
    <dgm:cxn modelId="{A6BD28D5-2681-41C4-AD65-D688F5E74556}" type="presParOf" srcId="{39885686-2E3A-4870-BAD7-57C591F079AC}" destId="{79C454C9-2848-4F45-96B5-3D4B27944495}" srcOrd="1" destOrd="0" presId="urn:microsoft.com/office/officeart/2005/8/layout/lProcess3"/>
    <dgm:cxn modelId="{E3357492-1121-43E9-934A-CA06109FA120}" type="presParOf" srcId="{39885686-2E3A-4870-BAD7-57C591F079AC}" destId="{72C6A8E3-7275-4CAB-8AF0-05100E3388C8}" srcOrd="2" destOrd="0" presId="urn:microsoft.com/office/officeart/2005/8/layout/lProcess3"/>
    <dgm:cxn modelId="{31452D6F-C99B-46E2-9E8B-2ED89A6C1F9B}" type="presParOf" srcId="{39885686-2E3A-4870-BAD7-57C591F079AC}" destId="{BCB4A530-DA5E-4127-A197-BF5DC7E9100F}" srcOrd="3" destOrd="0" presId="urn:microsoft.com/office/officeart/2005/8/layout/lProcess3"/>
    <dgm:cxn modelId="{A5F1F747-70DE-4611-93CF-466BFCFE34D4}" type="presParOf" srcId="{39885686-2E3A-4870-BAD7-57C591F079AC}" destId="{F28EC97C-45E8-4D77-B36F-774EE955F695}" srcOrd="4" destOrd="0" presId="urn:microsoft.com/office/officeart/2005/8/layout/lProcess3"/>
    <dgm:cxn modelId="{DB5DBA7E-A1A6-4A0A-B303-82A2DA812C6E}" type="presParOf" srcId="{EA6F86B4-1F5E-41DA-B3A4-A2062F01A60C}" destId="{BA8F9D06-50E8-4733-B32E-59943A92D105}" srcOrd="5" destOrd="0" presId="urn:microsoft.com/office/officeart/2005/8/layout/lProcess3"/>
    <dgm:cxn modelId="{19AA474F-2A4A-4363-83B8-DF9EB3B1E896}" type="presParOf" srcId="{EA6F86B4-1F5E-41DA-B3A4-A2062F01A60C}" destId="{C434407D-3315-4961-A472-F0F5877BC831}" srcOrd="6" destOrd="0" presId="urn:microsoft.com/office/officeart/2005/8/layout/lProcess3"/>
    <dgm:cxn modelId="{F6D4FB5A-F93C-48D5-A0EE-6F8E1F1D462A}" type="presParOf" srcId="{C434407D-3315-4961-A472-F0F5877BC831}" destId="{AA50F9C4-D376-4FD0-8720-25C11FD3BC55}" srcOrd="0" destOrd="0" presId="urn:microsoft.com/office/officeart/2005/8/layout/lProcess3"/>
    <dgm:cxn modelId="{0A483845-A230-4E63-9630-6EC8D680DC9E}" type="presParOf" srcId="{C434407D-3315-4961-A472-F0F5877BC831}" destId="{0773F38E-74DB-4971-AB48-E9AAF1FF07BD}" srcOrd="1" destOrd="0" presId="urn:microsoft.com/office/officeart/2005/8/layout/lProcess3"/>
    <dgm:cxn modelId="{BD515826-2706-4B20-B469-EB9B61E58B26}" type="presParOf" srcId="{C434407D-3315-4961-A472-F0F5877BC831}" destId="{339F7D6B-2E2E-4EB6-85F6-706AC9DC49AB}" srcOrd="2" destOrd="0" presId="urn:microsoft.com/office/officeart/2005/8/layout/lProcess3"/>
    <dgm:cxn modelId="{33321ADA-FC4E-4065-AE2B-AE43FD30BD20}" type="presParOf" srcId="{C434407D-3315-4961-A472-F0F5877BC831}" destId="{C873C51C-1A54-444D-8351-28BD981B320A}" srcOrd="3" destOrd="0" presId="urn:microsoft.com/office/officeart/2005/8/layout/lProcess3"/>
    <dgm:cxn modelId="{8B97A931-1F3E-43A0-B646-DF52549A2EB4}" type="presParOf" srcId="{C434407D-3315-4961-A472-F0F5877BC831}" destId="{739C073B-EBA2-4A73-A396-8D6AA7D9F100}" srcOrd="4" destOrd="0" presId="urn:microsoft.com/office/officeart/2005/8/layout/lProcess3"/>
  </dgm:cxnLst>
  <dgm:bg>
    <a:effectLst>
      <a:outerShdw blurRad="50800" dist="38100" dir="2700000" algn="tl" rotWithShape="0">
        <a:prstClr val="black">
          <a:alpha val="40000"/>
        </a:prstClr>
      </a:outerShdw>
    </a:effect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1A475CF5-FA7C-43DA-9AAA-69FBE17E1120}" type="doc">
      <dgm:prSet loTypeId="urn:microsoft.com/office/officeart/2005/8/layout/hList1" loCatId="list" qsTypeId="urn:microsoft.com/office/officeart/2005/8/quickstyle/3d4" qsCatId="3D" csTypeId="urn:microsoft.com/office/officeart/2005/8/colors/colorful2" csCatId="colorful" phldr="1"/>
      <dgm:spPr/>
      <dgm:t>
        <a:bodyPr/>
        <a:lstStyle/>
        <a:p>
          <a:endParaRPr lang="zh-CN" altLang="en-US"/>
        </a:p>
      </dgm:t>
    </dgm:pt>
    <dgm:pt modelId="{A9B8DB96-7459-45A4-AA20-FFC4D5FFDA36}">
      <dgm:prSet phldrT="[文本]" custT="1"/>
      <dgm:spPr/>
      <dgm:t>
        <a:bodyPr/>
        <a:lstStyle/>
        <a:p>
          <a:pPr algn="ctr"/>
          <a:r>
            <a:rPr lang="zh-CN" altLang="en-US" sz="3200" b="1"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rPr>
            <a:t>产品分析</a:t>
          </a:r>
        </a:p>
      </dgm:t>
    </dgm:pt>
    <dgm:pt modelId="{FC2C8910-59F2-4B85-AB7C-E23DF30573B8}" type="parTrans" cxnId="{027842A8-25A0-4646-BA30-5FECCBDDDB6C}">
      <dgm:prSet/>
      <dgm:spPr/>
      <dgm:t>
        <a:bodyPr/>
        <a:lstStyle/>
        <a:p>
          <a:pPr algn="ctr"/>
          <a:endParaRPr lang="zh-CN" altLang="en-US" b="1">
            <a:solidFill>
              <a:schemeClr val="tx2"/>
            </a:solidFill>
            <a:effectLst>
              <a:outerShdw blurRad="38100" dist="38100" dir="2700000" algn="tl">
                <a:srgbClr val="000000">
                  <a:alpha val="43137"/>
                </a:srgbClr>
              </a:outerShdw>
            </a:effectLst>
            <a:latin typeface="楷体_GB2312" pitchFamily="49" charset="-122"/>
            <a:ea typeface="楷体_GB2312" pitchFamily="49" charset="-122"/>
          </a:endParaRPr>
        </a:p>
      </dgm:t>
    </dgm:pt>
    <dgm:pt modelId="{DB1B749A-C9F6-4633-A6B6-DB3FF6A7FADC}" type="sibTrans" cxnId="{027842A8-25A0-4646-BA30-5FECCBDDDB6C}">
      <dgm:prSet/>
      <dgm:spPr/>
      <dgm:t>
        <a:bodyPr/>
        <a:lstStyle/>
        <a:p>
          <a:pPr algn="ctr"/>
          <a:endParaRPr lang="zh-CN" altLang="en-US" b="1">
            <a:solidFill>
              <a:schemeClr val="tx2"/>
            </a:solidFill>
            <a:effectLst>
              <a:outerShdw blurRad="38100" dist="38100" dir="2700000" algn="tl">
                <a:srgbClr val="000000">
                  <a:alpha val="43137"/>
                </a:srgbClr>
              </a:outerShdw>
            </a:effectLst>
            <a:latin typeface="楷体_GB2312" pitchFamily="49" charset="-122"/>
            <a:ea typeface="楷体_GB2312" pitchFamily="49" charset="-122"/>
          </a:endParaRPr>
        </a:p>
      </dgm:t>
    </dgm:pt>
    <dgm:pt modelId="{A92C464F-34A7-4404-9687-3A362E52C974}">
      <dgm:prSet phldrT="[文本]" custT="1"/>
      <dgm:spPr/>
      <dgm:t>
        <a:bodyPr/>
        <a:lstStyle/>
        <a:p>
          <a:pPr algn="ctr"/>
          <a:r>
            <a:rPr lang="zh-CN" altLang="en-US" sz="3200" b="1"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rPr>
            <a:t>产品功能分析</a:t>
          </a:r>
        </a:p>
      </dgm:t>
    </dgm:pt>
    <dgm:pt modelId="{9B361CB1-F788-47D9-9FCD-FAAC003BD950}" type="parTrans" cxnId="{1CE01202-5447-454A-9040-E6D505307095}">
      <dgm:prSet/>
      <dgm:spPr/>
      <dgm:t>
        <a:bodyPr/>
        <a:lstStyle/>
        <a:p>
          <a:pPr algn="ctr"/>
          <a:endParaRPr lang="zh-CN" altLang="en-US" b="1">
            <a:solidFill>
              <a:schemeClr val="tx2"/>
            </a:solidFill>
            <a:effectLst>
              <a:outerShdw blurRad="38100" dist="38100" dir="2700000" algn="tl">
                <a:srgbClr val="000000">
                  <a:alpha val="43137"/>
                </a:srgbClr>
              </a:outerShdw>
            </a:effectLst>
            <a:latin typeface="楷体_GB2312" pitchFamily="49" charset="-122"/>
            <a:ea typeface="楷体_GB2312" pitchFamily="49" charset="-122"/>
          </a:endParaRPr>
        </a:p>
      </dgm:t>
    </dgm:pt>
    <dgm:pt modelId="{7FC0E518-B873-4D03-8F10-82EBED070D56}" type="sibTrans" cxnId="{1CE01202-5447-454A-9040-E6D505307095}">
      <dgm:prSet/>
      <dgm:spPr/>
      <dgm:t>
        <a:bodyPr/>
        <a:lstStyle/>
        <a:p>
          <a:pPr algn="ctr"/>
          <a:endParaRPr lang="zh-CN" altLang="en-US" b="1">
            <a:solidFill>
              <a:schemeClr val="tx2"/>
            </a:solidFill>
            <a:effectLst>
              <a:outerShdw blurRad="38100" dist="38100" dir="2700000" algn="tl">
                <a:srgbClr val="000000">
                  <a:alpha val="43137"/>
                </a:srgbClr>
              </a:outerShdw>
            </a:effectLst>
            <a:latin typeface="楷体_GB2312" pitchFamily="49" charset="-122"/>
            <a:ea typeface="楷体_GB2312" pitchFamily="49" charset="-122"/>
          </a:endParaRPr>
        </a:p>
      </dgm:t>
    </dgm:pt>
    <dgm:pt modelId="{7469E6E5-7E5B-4FEF-BDC2-84691D79BEB0}">
      <dgm:prSet phldrT="[文本]" custT="1"/>
      <dgm:spPr>
        <a:solidFill>
          <a:schemeClr val="accent1">
            <a:lumMod val="40000"/>
            <a:lumOff val="60000"/>
          </a:schemeClr>
        </a:solidFill>
      </dgm:spPr>
      <dgm:t>
        <a:bodyPr/>
        <a:lstStyle/>
        <a:p>
          <a:pPr algn="ctr"/>
          <a:r>
            <a:rPr lang="zh-CN" altLang="en-US" sz="3200" b="1"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rPr>
            <a:t>竞争分析</a:t>
          </a:r>
        </a:p>
      </dgm:t>
    </dgm:pt>
    <dgm:pt modelId="{14C5849D-7ADA-4AC2-85F4-F89CF7E2F5CB}" type="parTrans" cxnId="{4EABC044-18AC-48B1-BE4D-DE64E0EB815C}">
      <dgm:prSet/>
      <dgm:spPr/>
      <dgm:t>
        <a:bodyPr/>
        <a:lstStyle/>
        <a:p>
          <a:pPr algn="ctr"/>
          <a:endParaRPr lang="zh-CN" altLang="en-US" b="1">
            <a:solidFill>
              <a:schemeClr val="tx2"/>
            </a:solidFill>
            <a:effectLst>
              <a:outerShdw blurRad="38100" dist="38100" dir="2700000" algn="tl">
                <a:srgbClr val="000000">
                  <a:alpha val="43137"/>
                </a:srgbClr>
              </a:outerShdw>
            </a:effectLst>
            <a:latin typeface="楷体_GB2312" pitchFamily="49" charset="-122"/>
            <a:ea typeface="楷体_GB2312" pitchFamily="49" charset="-122"/>
          </a:endParaRPr>
        </a:p>
      </dgm:t>
    </dgm:pt>
    <dgm:pt modelId="{B5DD4081-7B94-4323-92AE-56421F2F5E2B}" type="sibTrans" cxnId="{4EABC044-18AC-48B1-BE4D-DE64E0EB815C}">
      <dgm:prSet/>
      <dgm:spPr/>
      <dgm:t>
        <a:bodyPr/>
        <a:lstStyle/>
        <a:p>
          <a:pPr algn="ctr"/>
          <a:endParaRPr lang="zh-CN" altLang="en-US" b="1">
            <a:solidFill>
              <a:schemeClr val="tx2"/>
            </a:solidFill>
            <a:effectLst>
              <a:outerShdw blurRad="38100" dist="38100" dir="2700000" algn="tl">
                <a:srgbClr val="000000">
                  <a:alpha val="43137"/>
                </a:srgbClr>
              </a:outerShdw>
            </a:effectLst>
            <a:latin typeface="楷体_GB2312" pitchFamily="49" charset="-122"/>
            <a:ea typeface="楷体_GB2312" pitchFamily="49" charset="-122"/>
          </a:endParaRPr>
        </a:p>
      </dgm:t>
    </dgm:pt>
    <dgm:pt modelId="{C29E6367-9077-4CCC-A246-568DA13BC2B3}">
      <dgm:prSet phldrT="[文本]" custT="1"/>
      <dgm:spPr>
        <a:solidFill>
          <a:schemeClr val="accent1">
            <a:lumMod val="20000"/>
            <a:lumOff val="80000"/>
            <a:alpha val="90000"/>
          </a:schemeClr>
        </a:solidFill>
      </dgm:spPr>
      <dgm:t>
        <a:bodyPr/>
        <a:lstStyle/>
        <a:p>
          <a:pPr algn="ctr"/>
          <a:r>
            <a:rPr lang="zh-CN" altLang="en-US" sz="3200" b="1"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rPr>
            <a:t>竞争者的数量</a:t>
          </a:r>
        </a:p>
      </dgm:t>
    </dgm:pt>
    <dgm:pt modelId="{1A491039-A0CA-45C2-A7BA-019BCA0829EE}" type="parTrans" cxnId="{D1A8B04C-6BCD-41DE-A053-8878872FE2D4}">
      <dgm:prSet/>
      <dgm:spPr/>
      <dgm:t>
        <a:bodyPr/>
        <a:lstStyle/>
        <a:p>
          <a:pPr algn="ctr"/>
          <a:endParaRPr lang="zh-CN" altLang="en-US" b="1">
            <a:solidFill>
              <a:schemeClr val="tx2"/>
            </a:solidFill>
            <a:effectLst>
              <a:outerShdw blurRad="38100" dist="38100" dir="2700000" algn="tl">
                <a:srgbClr val="000000">
                  <a:alpha val="43137"/>
                </a:srgbClr>
              </a:outerShdw>
            </a:effectLst>
            <a:latin typeface="楷体_GB2312" pitchFamily="49" charset="-122"/>
            <a:ea typeface="楷体_GB2312" pitchFamily="49" charset="-122"/>
          </a:endParaRPr>
        </a:p>
      </dgm:t>
    </dgm:pt>
    <dgm:pt modelId="{C1B5820A-B407-4012-9521-463BD70F533E}" type="sibTrans" cxnId="{D1A8B04C-6BCD-41DE-A053-8878872FE2D4}">
      <dgm:prSet/>
      <dgm:spPr/>
      <dgm:t>
        <a:bodyPr/>
        <a:lstStyle/>
        <a:p>
          <a:pPr algn="ctr"/>
          <a:endParaRPr lang="zh-CN" altLang="en-US" b="1">
            <a:solidFill>
              <a:schemeClr val="tx2"/>
            </a:solidFill>
            <a:effectLst>
              <a:outerShdw blurRad="38100" dist="38100" dir="2700000" algn="tl">
                <a:srgbClr val="000000">
                  <a:alpha val="43137"/>
                </a:srgbClr>
              </a:outerShdw>
            </a:effectLst>
            <a:latin typeface="楷体_GB2312" pitchFamily="49" charset="-122"/>
            <a:ea typeface="楷体_GB2312" pitchFamily="49" charset="-122"/>
          </a:endParaRPr>
        </a:p>
      </dgm:t>
    </dgm:pt>
    <dgm:pt modelId="{0A8E7160-732F-4460-A586-72824FA33BC2}">
      <dgm:prSet custT="1"/>
      <dgm:spPr/>
      <dgm:t>
        <a:bodyPr/>
        <a:lstStyle/>
        <a:p>
          <a:pPr algn="ctr"/>
          <a:r>
            <a:rPr lang="zh-CN" altLang="en-US" sz="3200" b="1"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rPr>
            <a:t>产品生命周期</a:t>
          </a:r>
          <a:endParaRPr lang="en-US" altLang="zh-CN" sz="3200" b="1"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endParaRPr>
        </a:p>
      </dgm:t>
    </dgm:pt>
    <dgm:pt modelId="{BB4012EF-51BC-4B19-94B6-4C30E1630189}" type="parTrans" cxnId="{4F1ADB2B-46E8-4966-84E2-651F6299852B}">
      <dgm:prSet/>
      <dgm:spPr/>
      <dgm:t>
        <a:bodyPr/>
        <a:lstStyle/>
        <a:p>
          <a:pPr algn="ctr"/>
          <a:endParaRPr lang="zh-CN" altLang="en-US" b="1">
            <a:solidFill>
              <a:schemeClr val="tx2"/>
            </a:solidFill>
            <a:effectLst>
              <a:outerShdw blurRad="38100" dist="38100" dir="2700000" algn="tl">
                <a:srgbClr val="000000">
                  <a:alpha val="43137"/>
                </a:srgbClr>
              </a:outerShdw>
            </a:effectLst>
            <a:latin typeface="楷体_GB2312" pitchFamily="49" charset="-122"/>
            <a:ea typeface="楷体_GB2312" pitchFamily="49" charset="-122"/>
          </a:endParaRPr>
        </a:p>
      </dgm:t>
    </dgm:pt>
    <dgm:pt modelId="{A60A0C60-B929-46DE-9606-6EAF264170A5}" type="sibTrans" cxnId="{4F1ADB2B-46E8-4966-84E2-651F6299852B}">
      <dgm:prSet/>
      <dgm:spPr/>
      <dgm:t>
        <a:bodyPr/>
        <a:lstStyle/>
        <a:p>
          <a:pPr algn="ctr"/>
          <a:endParaRPr lang="zh-CN" altLang="en-US" b="1">
            <a:solidFill>
              <a:schemeClr val="tx2"/>
            </a:solidFill>
            <a:effectLst>
              <a:outerShdw blurRad="38100" dist="38100" dir="2700000" algn="tl">
                <a:srgbClr val="000000">
                  <a:alpha val="43137"/>
                </a:srgbClr>
              </a:outerShdw>
            </a:effectLst>
            <a:latin typeface="楷体_GB2312" pitchFamily="49" charset="-122"/>
            <a:ea typeface="楷体_GB2312" pitchFamily="49" charset="-122"/>
          </a:endParaRPr>
        </a:p>
      </dgm:t>
    </dgm:pt>
    <dgm:pt modelId="{0E2F0616-28FD-4412-AE4A-DEA40AF5E476}">
      <dgm:prSet custT="1"/>
      <dgm:spPr/>
      <dgm:t>
        <a:bodyPr/>
        <a:lstStyle/>
        <a:p>
          <a:pPr algn="ctr"/>
          <a:endParaRPr lang="en-US" altLang="zh-CN" sz="3200" b="1"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endParaRPr>
        </a:p>
      </dgm:t>
    </dgm:pt>
    <dgm:pt modelId="{44CE86F1-F471-4677-BEB4-4FC68003F8C7}" type="parTrans" cxnId="{8B6C8810-4CFA-4153-80B5-EBC00E617047}">
      <dgm:prSet/>
      <dgm:spPr/>
      <dgm:t>
        <a:bodyPr/>
        <a:lstStyle/>
        <a:p>
          <a:pPr algn="ctr"/>
          <a:endParaRPr lang="zh-CN" altLang="en-US" b="1">
            <a:solidFill>
              <a:schemeClr val="tx2"/>
            </a:solidFill>
            <a:effectLst>
              <a:outerShdw blurRad="38100" dist="38100" dir="2700000" algn="tl">
                <a:srgbClr val="000000">
                  <a:alpha val="43137"/>
                </a:srgbClr>
              </a:outerShdw>
            </a:effectLst>
            <a:latin typeface="楷体_GB2312" pitchFamily="49" charset="-122"/>
            <a:ea typeface="楷体_GB2312" pitchFamily="49" charset="-122"/>
          </a:endParaRPr>
        </a:p>
      </dgm:t>
    </dgm:pt>
    <dgm:pt modelId="{0FDFAAA4-2033-4FC2-A12D-B0F316174E14}" type="sibTrans" cxnId="{8B6C8810-4CFA-4153-80B5-EBC00E617047}">
      <dgm:prSet/>
      <dgm:spPr/>
      <dgm:t>
        <a:bodyPr/>
        <a:lstStyle/>
        <a:p>
          <a:pPr algn="ctr"/>
          <a:endParaRPr lang="zh-CN" altLang="en-US" b="1">
            <a:solidFill>
              <a:schemeClr val="tx2"/>
            </a:solidFill>
            <a:effectLst>
              <a:outerShdw blurRad="38100" dist="38100" dir="2700000" algn="tl">
                <a:srgbClr val="000000">
                  <a:alpha val="43137"/>
                </a:srgbClr>
              </a:outerShdw>
            </a:effectLst>
            <a:latin typeface="楷体_GB2312" pitchFamily="49" charset="-122"/>
            <a:ea typeface="楷体_GB2312" pitchFamily="49" charset="-122"/>
          </a:endParaRPr>
        </a:p>
      </dgm:t>
    </dgm:pt>
    <dgm:pt modelId="{B4F21D0D-5E63-41E2-BE8E-29F4997373BA}">
      <dgm:prSet phldrT="[文本]" custT="1"/>
      <dgm:spPr>
        <a:solidFill>
          <a:schemeClr val="accent1">
            <a:lumMod val="20000"/>
            <a:lumOff val="80000"/>
            <a:alpha val="90000"/>
          </a:schemeClr>
        </a:solidFill>
      </dgm:spPr>
      <dgm:t>
        <a:bodyPr/>
        <a:lstStyle/>
        <a:p>
          <a:pPr algn="ctr"/>
          <a:r>
            <a:rPr lang="zh-CN" altLang="en-US" sz="3200" b="1"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rPr>
            <a:t>产品的异同性</a:t>
          </a:r>
        </a:p>
      </dgm:t>
    </dgm:pt>
    <dgm:pt modelId="{34226D3F-8463-4489-9AAF-9A3C92F0F728}" type="parTrans" cxnId="{4C43D213-2D6E-40CD-8300-6AC3C3C31C1D}">
      <dgm:prSet/>
      <dgm:spPr/>
      <dgm:t>
        <a:bodyPr/>
        <a:lstStyle/>
        <a:p>
          <a:endParaRPr lang="zh-CN" altLang="en-US">
            <a:solidFill>
              <a:schemeClr val="tx2"/>
            </a:solidFill>
            <a:latin typeface="楷体_GB2312" pitchFamily="49" charset="-122"/>
            <a:ea typeface="楷体_GB2312" pitchFamily="49" charset="-122"/>
          </a:endParaRPr>
        </a:p>
      </dgm:t>
    </dgm:pt>
    <dgm:pt modelId="{B80B69C9-6114-4AE7-AE82-1B74A1EEC3E6}" type="sibTrans" cxnId="{4C43D213-2D6E-40CD-8300-6AC3C3C31C1D}">
      <dgm:prSet/>
      <dgm:spPr/>
      <dgm:t>
        <a:bodyPr/>
        <a:lstStyle/>
        <a:p>
          <a:endParaRPr lang="zh-CN" altLang="en-US">
            <a:solidFill>
              <a:schemeClr val="tx2"/>
            </a:solidFill>
            <a:latin typeface="楷体_GB2312" pitchFamily="49" charset="-122"/>
            <a:ea typeface="楷体_GB2312" pitchFamily="49" charset="-122"/>
          </a:endParaRPr>
        </a:p>
      </dgm:t>
    </dgm:pt>
    <dgm:pt modelId="{309E2529-B81D-449A-9FA9-16E58DA83F04}">
      <dgm:prSet phldrT="[文本]" custT="1"/>
      <dgm:spPr>
        <a:solidFill>
          <a:schemeClr val="accent1">
            <a:lumMod val="20000"/>
            <a:lumOff val="80000"/>
            <a:alpha val="90000"/>
          </a:schemeClr>
        </a:solidFill>
      </dgm:spPr>
      <dgm:t>
        <a:bodyPr/>
        <a:lstStyle/>
        <a:p>
          <a:pPr algn="ctr"/>
          <a:r>
            <a:rPr lang="zh-CN" altLang="en-US" sz="3200" b="1"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rPr>
            <a:t>细分市场分析</a:t>
          </a:r>
        </a:p>
      </dgm:t>
    </dgm:pt>
    <dgm:pt modelId="{05ED8987-A233-403C-B186-DCE802C087B4}" type="parTrans" cxnId="{00047BFF-28B2-4390-AB02-5A31153F9F99}">
      <dgm:prSet/>
      <dgm:spPr/>
      <dgm:t>
        <a:bodyPr/>
        <a:lstStyle/>
        <a:p>
          <a:endParaRPr lang="zh-CN" altLang="en-US">
            <a:solidFill>
              <a:schemeClr val="tx2"/>
            </a:solidFill>
            <a:latin typeface="楷体_GB2312" pitchFamily="49" charset="-122"/>
            <a:ea typeface="楷体_GB2312" pitchFamily="49" charset="-122"/>
          </a:endParaRPr>
        </a:p>
      </dgm:t>
    </dgm:pt>
    <dgm:pt modelId="{8FA64737-B972-4307-B58D-BE37AFAF862D}" type="sibTrans" cxnId="{00047BFF-28B2-4390-AB02-5A31153F9F99}">
      <dgm:prSet/>
      <dgm:spPr/>
      <dgm:t>
        <a:bodyPr/>
        <a:lstStyle/>
        <a:p>
          <a:endParaRPr lang="zh-CN" altLang="en-US">
            <a:solidFill>
              <a:schemeClr val="tx2"/>
            </a:solidFill>
            <a:latin typeface="楷体_GB2312" pitchFamily="49" charset="-122"/>
            <a:ea typeface="楷体_GB2312" pitchFamily="49" charset="-122"/>
          </a:endParaRPr>
        </a:p>
      </dgm:t>
    </dgm:pt>
    <dgm:pt modelId="{20809466-CE6C-44A2-8954-0557088E0003}">
      <dgm:prSet phldrT="[文本]" custT="1"/>
      <dgm:spPr>
        <a:solidFill>
          <a:schemeClr val="accent1">
            <a:lumMod val="20000"/>
            <a:lumOff val="80000"/>
            <a:alpha val="90000"/>
          </a:schemeClr>
        </a:solidFill>
      </dgm:spPr>
      <dgm:t>
        <a:bodyPr/>
        <a:lstStyle/>
        <a:p>
          <a:pPr algn="ctr"/>
          <a:r>
            <a:rPr lang="zh-CN" altLang="en-US" sz="3200" b="1"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rPr>
            <a:t>关键制胜因素</a:t>
          </a:r>
        </a:p>
      </dgm:t>
    </dgm:pt>
    <dgm:pt modelId="{A917BF25-0F38-417E-8D38-1FBB282151ED}" type="parTrans" cxnId="{2A188BE6-8396-49FF-9316-57EAACE1114B}">
      <dgm:prSet/>
      <dgm:spPr/>
      <dgm:t>
        <a:bodyPr/>
        <a:lstStyle/>
        <a:p>
          <a:endParaRPr lang="zh-CN" altLang="en-US">
            <a:solidFill>
              <a:schemeClr val="tx2"/>
            </a:solidFill>
            <a:latin typeface="楷体_GB2312" pitchFamily="49" charset="-122"/>
            <a:ea typeface="楷体_GB2312" pitchFamily="49" charset="-122"/>
          </a:endParaRPr>
        </a:p>
      </dgm:t>
    </dgm:pt>
    <dgm:pt modelId="{B158CA8D-7891-4DDF-A440-F67A97B6D1C2}" type="sibTrans" cxnId="{2A188BE6-8396-49FF-9316-57EAACE1114B}">
      <dgm:prSet/>
      <dgm:spPr/>
      <dgm:t>
        <a:bodyPr/>
        <a:lstStyle/>
        <a:p>
          <a:endParaRPr lang="zh-CN" altLang="en-US">
            <a:solidFill>
              <a:schemeClr val="tx2"/>
            </a:solidFill>
            <a:latin typeface="楷体_GB2312" pitchFamily="49" charset="-122"/>
            <a:ea typeface="楷体_GB2312" pitchFamily="49" charset="-122"/>
          </a:endParaRPr>
        </a:p>
      </dgm:t>
    </dgm:pt>
    <dgm:pt modelId="{ACBD6A47-29B9-4267-9464-91AAB345FEBC}">
      <dgm:prSet custT="1"/>
      <dgm:spPr/>
      <dgm:t>
        <a:bodyPr/>
        <a:lstStyle/>
        <a:p>
          <a:pPr algn="ctr"/>
          <a:r>
            <a:rPr lang="zh-CN" altLang="en-US" sz="3200" b="1"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rPr>
            <a:t>产品组合分析</a:t>
          </a:r>
          <a:endParaRPr lang="en-US" altLang="zh-CN" sz="3200" b="1"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endParaRPr>
        </a:p>
      </dgm:t>
    </dgm:pt>
    <dgm:pt modelId="{B9B2197E-A080-457A-B775-9DBDD3C02916}" type="parTrans" cxnId="{B6F70F59-E1E5-4540-9848-55703C3FBB51}">
      <dgm:prSet/>
      <dgm:spPr/>
      <dgm:t>
        <a:bodyPr/>
        <a:lstStyle/>
        <a:p>
          <a:endParaRPr lang="zh-CN" altLang="en-US">
            <a:solidFill>
              <a:schemeClr val="tx2"/>
            </a:solidFill>
            <a:latin typeface="楷体_GB2312" pitchFamily="49" charset="-122"/>
            <a:ea typeface="楷体_GB2312" pitchFamily="49" charset="-122"/>
          </a:endParaRPr>
        </a:p>
      </dgm:t>
    </dgm:pt>
    <dgm:pt modelId="{9C92D471-755B-4323-BBF4-542556908739}" type="sibTrans" cxnId="{B6F70F59-E1E5-4540-9848-55703C3FBB51}">
      <dgm:prSet/>
      <dgm:spPr/>
      <dgm:t>
        <a:bodyPr/>
        <a:lstStyle/>
        <a:p>
          <a:endParaRPr lang="zh-CN" altLang="en-US">
            <a:solidFill>
              <a:schemeClr val="tx2"/>
            </a:solidFill>
            <a:latin typeface="楷体_GB2312" pitchFamily="49" charset="-122"/>
            <a:ea typeface="楷体_GB2312" pitchFamily="49" charset="-122"/>
          </a:endParaRPr>
        </a:p>
      </dgm:t>
    </dgm:pt>
    <dgm:pt modelId="{A6066782-D4D6-46D8-BE98-4D2C06097772}" type="pres">
      <dgm:prSet presAssocID="{1A475CF5-FA7C-43DA-9AAA-69FBE17E1120}" presName="Name0" presStyleCnt="0">
        <dgm:presLayoutVars>
          <dgm:dir/>
          <dgm:animLvl val="lvl"/>
          <dgm:resizeHandles val="exact"/>
        </dgm:presLayoutVars>
      </dgm:prSet>
      <dgm:spPr/>
    </dgm:pt>
    <dgm:pt modelId="{39EAD7D4-E40B-4E68-8335-FCF441235035}" type="pres">
      <dgm:prSet presAssocID="{A9B8DB96-7459-45A4-AA20-FFC4D5FFDA36}" presName="composite" presStyleCnt="0"/>
      <dgm:spPr/>
    </dgm:pt>
    <dgm:pt modelId="{CAC6A6D7-9EBE-4716-9BD8-98846806DC11}" type="pres">
      <dgm:prSet presAssocID="{A9B8DB96-7459-45A4-AA20-FFC4D5FFDA36}" presName="parTx" presStyleLbl="alignNode1" presStyleIdx="0" presStyleCnt="2" custScaleY="91543">
        <dgm:presLayoutVars>
          <dgm:chMax val="0"/>
          <dgm:chPref val="0"/>
          <dgm:bulletEnabled val="1"/>
        </dgm:presLayoutVars>
      </dgm:prSet>
      <dgm:spPr/>
    </dgm:pt>
    <dgm:pt modelId="{B53F9C92-9FF9-42B6-96FA-D4B7564BF7BC}" type="pres">
      <dgm:prSet presAssocID="{A9B8DB96-7459-45A4-AA20-FFC4D5FFDA36}" presName="desTx" presStyleLbl="alignAccFollowNode1" presStyleIdx="0" presStyleCnt="2">
        <dgm:presLayoutVars>
          <dgm:bulletEnabled val="1"/>
        </dgm:presLayoutVars>
      </dgm:prSet>
      <dgm:spPr/>
    </dgm:pt>
    <dgm:pt modelId="{CC868B91-3205-4335-828A-0FDED06EBF20}" type="pres">
      <dgm:prSet presAssocID="{DB1B749A-C9F6-4633-A6B6-DB3FF6A7FADC}" presName="space" presStyleCnt="0"/>
      <dgm:spPr/>
    </dgm:pt>
    <dgm:pt modelId="{B6540731-3A84-4D55-80EF-C50A2D7C1338}" type="pres">
      <dgm:prSet presAssocID="{7469E6E5-7E5B-4FEF-BDC2-84691D79BEB0}" presName="composite" presStyleCnt="0"/>
      <dgm:spPr/>
    </dgm:pt>
    <dgm:pt modelId="{80AFC2C9-3A23-4521-B3D0-21EB5766AAE0}" type="pres">
      <dgm:prSet presAssocID="{7469E6E5-7E5B-4FEF-BDC2-84691D79BEB0}" presName="parTx" presStyleLbl="alignNode1" presStyleIdx="1" presStyleCnt="2" custScaleY="91543" custLinFactNeighborY="2944">
        <dgm:presLayoutVars>
          <dgm:chMax val="0"/>
          <dgm:chPref val="0"/>
          <dgm:bulletEnabled val="1"/>
        </dgm:presLayoutVars>
      </dgm:prSet>
      <dgm:spPr/>
    </dgm:pt>
    <dgm:pt modelId="{F96E6927-A4C4-47EC-B1B8-DE7791118520}" type="pres">
      <dgm:prSet presAssocID="{7469E6E5-7E5B-4FEF-BDC2-84691D79BEB0}" presName="desTx" presStyleLbl="alignAccFollowNode1" presStyleIdx="1" presStyleCnt="2">
        <dgm:presLayoutVars>
          <dgm:bulletEnabled val="1"/>
        </dgm:presLayoutVars>
      </dgm:prSet>
      <dgm:spPr/>
    </dgm:pt>
  </dgm:ptLst>
  <dgm:cxnLst>
    <dgm:cxn modelId="{00591A00-A322-4E53-8058-F9748146D6CB}" type="presOf" srcId="{C29E6367-9077-4CCC-A246-568DA13BC2B3}" destId="{F96E6927-A4C4-47EC-B1B8-DE7791118520}" srcOrd="0" destOrd="0" presId="urn:microsoft.com/office/officeart/2005/8/layout/hList1"/>
    <dgm:cxn modelId="{1CE01202-5447-454A-9040-E6D505307095}" srcId="{A9B8DB96-7459-45A4-AA20-FFC4D5FFDA36}" destId="{A92C464F-34A7-4404-9687-3A362E52C974}" srcOrd="0" destOrd="0" parTransId="{9B361CB1-F788-47D9-9FCD-FAAC003BD950}" sibTransId="{7FC0E518-B873-4D03-8F10-82EBED070D56}"/>
    <dgm:cxn modelId="{8FD6E10D-47CA-4396-AEED-38F07B2CB9A3}" type="presOf" srcId="{A9B8DB96-7459-45A4-AA20-FFC4D5FFDA36}" destId="{CAC6A6D7-9EBE-4716-9BD8-98846806DC11}" srcOrd="0" destOrd="0" presId="urn:microsoft.com/office/officeart/2005/8/layout/hList1"/>
    <dgm:cxn modelId="{8B6C8810-4CFA-4153-80B5-EBC00E617047}" srcId="{A9B8DB96-7459-45A4-AA20-FFC4D5FFDA36}" destId="{0E2F0616-28FD-4412-AE4A-DEA40AF5E476}" srcOrd="3" destOrd="0" parTransId="{44CE86F1-F471-4677-BEB4-4FC68003F8C7}" sibTransId="{0FDFAAA4-2033-4FC2-A12D-B0F316174E14}"/>
    <dgm:cxn modelId="{4C43D213-2D6E-40CD-8300-6AC3C3C31C1D}" srcId="{7469E6E5-7E5B-4FEF-BDC2-84691D79BEB0}" destId="{B4F21D0D-5E63-41E2-BE8E-29F4997373BA}" srcOrd="1" destOrd="0" parTransId="{34226D3F-8463-4489-9AAF-9A3C92F0F728}" sibTransId="{B80B69C9-6114-4AE7-AE82-1B74A1EEC3E6}"/>
    <dgm:cxn modelId="{4F1ADB2B-46E8-4966-84E2-651F6299852B}" srcId="{A9B8DB96-7459-45A4-AA20-FFC4D5FFDA36}" destId="{0A8E7160-732F-4460-A586-72824FA33BC2}" srcOrd="1" destOrd="0" parTransId="{BB4012EF-51BC-4B19-94B6-4C30E1630189}" sibTransId="{A60A0C60-B929-46DE-9606-6EAF264170A5}"/>
    <dgm:cxn modelId="{832CCC2C-1B12-4F1C-9280-23CDCEE8F62C}" type="presOf" srcId="{B4F21D0D-5E63-41E2-BE8E-29F4997373BA}" destId="{F96E6927-A4C4-47EC-B1B8-DE7791118520}" srcOrd="0" destOrd="1" presId="urn:microsoft.com/office/officeart/2005/8/layout/hList1"/>
    <dgm:cxn modelId="{25CCFC60-9C3F-4537-B245-D6E8B038BFA0}" type="presOf" srcId="{7469E6E5-7E5B-4FEF-BDC2-84691D79BEB0}" destId="{80AFC2C9-3A23-4521-B3D0-21EB5766AAE0}" srcOrd="0" destOrd="0" presId="urn:microsoft.com/office/officeart/2005/8/layout/hList1"/>
    <dgm:cxn modelId="{77010441-9EB5-4488-A6AC-D261805434CC}" type="presOf" srcId="{0E2F0616-28FD-4412-AE4A-DEA40AF5E476}" destId="{B53F9C92-9FF9-42B6-96FA-D4B7564BF7BC}" srcOrd="0" destOrd="3" presId="urn:microsoft.com/office/officeart/2005/8/layout/hList1"/>
    <dgm:cxn modelId="{4EABC044-18AC-48B1-BE4D-DE64E0EB815C}" srcId="{1A475CF5-FA7C-43DA-9AAA-69FBE17E1120}" destId="{7469E6E5-7E5B-4FEF-BDC2-84691D79BEB0}" srcOrd="1" destOrd="0" parTransId="{14C5849D-7ADA-4AC2-85F4-F89CF7E2F5CB}" sibTransId="{B5DD4081-7B94-4323-92AE-56421F2F5E2B}"/>
    <dgm:cxn modelId="{D1A8B04C-6BCD-41DE-A053-8878872FE2D4}" srcId="{7469E6E5-7E5B-4FEF-BDC2-84691D79BEB0}" destId="{C29E6367-9077-4CCC-A246-568DA13BC2B3}" srcOrd="0" destOrd="0" parTransId="{1A491039-A0CA-45C2-A7BA-019BCA0829EE}" sibTransId="{C1B5820A-B407-4012-9521-463BD70F533E}"/>
    <dgm:cxn modelId="{05302952-EB99-4E23-908D-3BD1E0FF7C0C}" type="presOf" srcId="{1A475CF5-FA7C-43DA-9AAA-69FBE17E1120}" destId="{A6066782-D4D6-46D8-BE98-4D2C06097772}" srcOrd="0" destOrd="0" presId="urn:microsoft.com/office/officeart/2005/8/layout/hList1"/>
    <dgm:cxn modelId="{51313A58-6D1E-4628-825E-45970B789CCA}" type="presOf" srcId="{A92C464F-34A7-4404-9687-3A362E52C974}" destId="{B53F9C92-9FF9-42B6-96FA-D4B7564BF7BC}" srcOrd="0" destOrd="0" presId="urn:microsoft.com/office/officeart/2005/8/layout/hList1"/>
    <dgm:cxn modelId="{98CD7D58-6192-4F37-98BD-B7A35542572C}" type="presOf" srcId="{309E2529-B81D-449A-9FA9-16E58DA83F04}" destId="{F96E6927-A4C4-47EC-B1B8-DE7791118520}" srcOrd="0" destOrd="2" presId="urn:microsoft.com/office/officeart/2005/8/layout/hList1"/>
    <dgm:cxn modelId="{B6F70F59-E1E5-4540-9848-55703C3FBB51}" srcId="{A9B8DB96-7459-45A4-AA20-FFC4D5FFDA36}" destId="{ACBD6A47-29B9-4267-9464-91AAB345FEBC}" srcOrd="2" destOrd="0" parTransId="{B9B2197E-A080-457A-B775-9DBDD3C02916}" sibTransId="{9C92D471-755B-4323-BBF4-542556908739}"/>
    <dgm:cxn modelId="{690157A6-07E0-49C3-B3B4-F958EBB0C3D1}" type="presOf" srcId="{0A8E7160-732F-4460-A586-72824FA33BC2}" destId="{B53F9C92-9FF9-42B6-96FA-D4B7564BF7BC}" srcOrd="0" destOrd="1" presId="urn:microsoft.com/office/officeart/2005/8/layout/hList1"/>
    <dgm:cxn modelId="{027842A8-25A0-4646-BA30-5FECCBDDDB6C}" srcId="{1A475CF5-FA7C-43DA-9AAA-69FBE17E1120}" destId="{A9B8DB96-7459-45A4-AA20-FFC4D5FFDA36}" srcOrd="0" destOrd="0" parTransId="{FC2C8910-59F2-4B85-AB7C-E23DF30573B8}" sibTransId="{DB1B749A-C9F6-4633-A6B6-DB3FF6A7FADC}"/>
    <dgm:cxn modelId="{A62693AB-4000-44FE-A298-9E40ABEAE0BE}" type="presOf" srcId="{ACBD6A47-29B9-4267-9464-91AAB345FEBC}" destId="{B53F9C92-9FF9-42B6-96FA-D4B7564BF7BC}" srcOrd="0" destOrd="2" presId="urn:microsoft.com/office/officeart/2005/8/layout/hList1"/>
    <dgm:cxn modelId="{3F25B9BB-013C-42DA-AA8E-B7730EE8B5EE}" type="presOf" srcId="{20809466-CE6C-44A2-8954-0557088E0003}" destId="{F96E6927-A4C4-47EC-B1B8-DE7791118520}" srcOrd="0" destOrd="3" presId="urn:microsoft.com/office/officeart/2005/8/layout/hList1"/>
    <dgm:cxn modelId="{2A188BE6-8396-49FF-9316-57EAACE1114B}" srcId="{7469E6E5-7E5B-4FEF-BDC2-84691D79BEB0}" destId="{20809466-CE6C-44A2-8954-0557088E0003}" srcOrd="3" destOrd="0" parTransId="{A917BF25-0F38-417E-8D38-1FBB282151ED}" sibTransId="{B158CA8D-7891-4DDF-A440-F67A97B6D1C2}"/>
    <dgm:cxn modelId="{00047BFF-28B2-4390-AB02-5A31153F9F99}" srcId="{7469E6E5-7E5B-4FEF-BDC2-84691D79BEB0}" destId="{309E2529-B81D-449A-9FA9-16E58DA83F04}" srcOrd="2" destOrd="0" parTransId="{05ED8987-A233-403C-B186-DCE802C087B4}" sibTransId="{8FA64737-B972-4307-B58D-BE37AFAF862D}"/>
    <dgm:cxn modelId="{D043C28E-8FD2-45B7-8B90-5694DA398803}" type="presParOf" srcId="{A6066782-D4D6-46D8-BE98-4D2C06097772}" destId="{39EAD7D4-E40B-4E68-8335-FCF441235035}" srcOrd="0" destOrd="0" presId="urn:microsoft.com/office/officeart/2005/8/layout/hList1"/>
    <dgm:cxn modelId="{26849376-6093-4BBB-8F1C-236A01935379}" type="presParOf" srcId="{39EAD7D4-E40B-4E68-8335-FCF441235035}" destId="{CAC6A6D7-9EBE-4716-9BD8-98846806DC11}" srcOrd="0" destOrd="0" presId="urn:microsoft.com/office/officeart/2005/8/layout/hList1"/>
    <dgm:cxn modelId="{4FF13A38-D069-4D24-90A3-543A3A91FA08}" type="presParOf" srcId="{39EAD7D4-E40B-4E68-8335-FCF441235035}" destId="{B53F9C92-9FF9-42B6-96FA-D4B7564BF7BC}" srcOrd="1" destOrd="0" presId="urn:microsoft.com/office/officeart/2005/8/layout/hList1"/>
    <dgm:cxn modelId="{FB93A3A2-8928-47F4-BD25-4C495F250128}" type="presParOf" srcId="{A6066782-D4D6-46D8-BE98-4D2C06097772}" destId="{CC868B91-3205-4335-828A-0FDED06EBF20}" srcOrd="1" destOrd="0" presId="urn:microsoft.com/office/officeart/2005/8/layout/hList1"/>
    <dgm:cxn modelId="{CBC80FB9-5C26-4963-8733-C4CC2C88291F}" type="presParOf" srcId="{A6066782-D4D6-46D8-BE98-4D2C06097772}" destId="{B6540731-3A84-4D55-80EF-C50A2D7C1338}" srcOrd="2" destOrd="0" presId="urn:microsoft.com/office/officeart/2005/8/layout/hList1"/>
    <dgm:cxn modelId="{D1E68132-B4AF-46EE-A251-99483009E683}" type="presParOf" srcId="{B6540731-3A84-4D55-80EF-C50A2D7C1338}" destId="{80AFC2C9-3A23-4521-B3D0-21EB5766AAE0}" srcOrd="0" destOrd="0" presId="urn:microsoft.com/office/officeart/2005/8/layout/hList1"/>
    <dgm:cxn modelId="{7F6AC2E6-D9AA-4C36-88B5-090AE93C22C3}" type="presParOf" srcId="{B6540731-3A84-4D55-80EF-C50A2D7C1338}" destId="{F96E6927-A4C4-47EC-B1B8-DE7791118520}"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BED93928-4AA2-4A9F-B283-44BDCD1EB0D1}"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zh-CN" altLang="en-US"/>
        </a:p>
      </dgm:t>
    </dgm:pt>
    <dgm:pt modelId="{E46976F1-D79D-469C-84D1-7F754A533734}">
      <dgm:prSet phldrT="[文本]"/>
      <dgm:spPr/>
      <dgm:t>
        <a:bodyPr/>
        <a:lstStyle/>
        <a:p>
          <a:r>
            <a:rPr lang="zh-CN" altLang="en-US" b="1" dirty="0">
              <a:solidFill>
                <a:schemeClr val="bg1"/>
              </a:solidFill>
              <a:effectLst>
                <a:outerShdw blurRad="38100" dist="38100" dir="2700000" algn="tl">
                  <a:srgbClr val="000000">
                    <a:alpha val="43137"/>
                  </a:srgbClr>
                </a:outerShdw>
              </a:effectLst>
              <a:latin typeface="黑体" pitchFamily="2" charset="-122"/>
              <a:ea typeface="黑体" pitchFamily="2" charset="-122"/>
            </a:rPr>
            <a:t>财务</a:t>
          </a:r>
        </a:p>
      </dgm:t>
    </dgm:pt>
    <dgm:pt modelId="{1C0C9138-98D3-4C7B-9EE5-8DF15AAC664E}" type="parTrans" cxnId="{74D88CBE-CCF2-4457-8B63-A158B336C07A}">
      <dgm:prSet/>
      <dgm:spPr/>
      <dgm:t>
        <a:bodyPr/>
        <a:lstStyle/>
        <a:p>
          <a:endParaRPr lang="zh-CN" altLang="en-US"/>
        </a:p>
      </dgm:t>
    </dgm:pt>
    <dgm:pt modelId="{997D3B98-F52B-4AC4-B461-3A1FD07B1A34}" type="sibTrans" cxnId="{74D88CBE-CCF2-4457-8B63-A158B336C07A}">
      <dgm:prSet/>
      <dgm:spPr/>
      <dgm:t>
        <a:bodyPr/>
        <a:lstStyle/>
        <a:p>
          <a:endParaRPr lang="zh-CN" altLang="en-US"/>
        </a:p>
      </dgm:t>
    </dgm:pt>
    <dgm:pt modelId="{CFD5D158-4AAF-4B42-AFEB-080872C34E6B}">
      <dgm:prSet phldrT="[文本]"/>
      <dgm:spPr/>
      <dgm:t>
        <a:bodyPr/>
        <a:lstStyle/>
        <a:p>
          <a:r>
            <a:rPr lang="zh-CN" altLang="en-US" b="1" dirty="0">
              <a:solidFill>
                <a:schemeClr val="bg1"/>
              </a:solidFill>
              <a:effectLst>
                <a:outerShdw blurRad="38100" dist="38100" dir="2700000" algn="tl">
                  <a:srgbClr val="000000">
                    <a:alpha val="43137"/>
                  </a:srgbClr>
                </a:outerShdw>
              </a:effectLst>
              <a:latin typeface="黑体" pitchFamily="2" charset="-122"/>
              <a:ea typeface="黑体" pitchFamily="2" charset="-122"/>
            </a:rPr>
            <a:t>内部业务流程</a:t>
          </a:r>
        </a:p>
      </dgm:t>
    </dgm:pt>
    <dgm:pt modelId="{EEA13226-1260-4A8A-9A19-E551B99AFE7C}" type="parTrans" cxnId="{8C8DC6CE-CA22-4A44-88FE-3889302A399C}">
      <dgm:prSet/>
      <dgm:spPr/>
      <dgm:t>
        <a:bodyPr/>
        <a:lstStyle/>
        <a:p>
          <a:endParaRPr lang="zh-CN" altLang="en-US"/>
        </a:p>
      </dgm:t>
    </dgm:pt>
    <dgm:pt modelId="{18A1E12A-9DBD-466F-ADC3-BFA47FB531C4}" type="sibTrans" cxnId="{8C8DC6CE-CA22-4A44-88FE-3889302A399C}">
      <dgm:prSet/>
      <dgm:spPr/>
      <dgm:t>
        <a:bodyPr/>
        <a:lstStyle/>
        <a:p>
          <a:endParaRPr lang="zh-CN" altLang="en-US"/>
        </a:p>
      </dgm:t>
    </dgm:pt>
    <dgm:pt modelId="{A6ACC246-45FF-48BB-9135-D6100FF448F7}">
      <dgm:prSet phldrT="[文本]"/>
      <dgm:spPr/>
      <dgm:t>
        <a:bodyPr/>
        <a:lstStyle/>
        <a:p>
          <a:r>
            <a:rPr lang="zh-CN" altLang="en-US" b="1" dirty="0">
              <a:solidFill>
                <a:schemeClr val="bg1"/>
              </a:solidFill>
              <a:effectLst>
                <a:outerShdw blurRad="38100" dist="38100" dir="2700000" algn="tl">
                  <a:srgbClr val="000000">
                    <a:alpha val="43137"/>
                  </a:srgbClr>
                </a:outerShdw>
              </a:effectLst>
              <a:latin typeface="黑体" pitchFamily="2" charset="-122"/>
              <a:ea typeface="黑体" pitchFamily="2" charset="-122"/>
            </a:rPr>
            <a:t>学习与成长</a:t>
          </a:r>
        </a:p>
      </dgm:t>
    </dgm:pt>
    <dgm:pt modelId="{A958535A-E139-47D1-918E-E66E934A1980}" type="parTrans" cxnId="{12B23F1E-8C8F-4730-A10A-FF7F49B257A0}">
      <dgm:prSet/>
      <dgm:spPr/>
      <dgm:t>
        <a:bodyPr/>
        <a:lstStyle/>
        <a:p>
          <a:endParaRPr lang="zh-CN" altLang="en-US"/>
        </a:p>
      </dgm:t>
    </dgm:pt>
    <dgm:pt modelId="{E9EFD337-6642-4EFE-B0FE-4C561D5E751D}" type="sibTrans" cxnId="{12B23F1E-8C8F-4730-A10A-FF7F49B257A0}">
      <dgm:prSet/>
      <dgm:spPr/>
      <dgm:t>
        <a:bodyPr/>
        <a:lstStyle/>
        <a:p>
          <a:endParaRPr lang="zh-CN" altLang="en-US"/>
        </a:p>
      </dgm:t>
    </dgm:pt>
    <dgm:pt modelId="{7B217E78-00A5-459A-84FE-9670432D13DF}">
      <dgm:prSet phldrT="[文本]"/>
      <dgm:spPr/>
      <dgm:t>
        <a:bodyPr/>
        <a:lstStyle/>
        <a:p>
          <a:r>
            <a:rPr lang="zh-CN" altLang="en-US" b="1" dirty="0">
              <a:solidFill>
                <a:schemeClr val="bg1"/>
              </a:solidFill>
              <a:effectLst>
                <a:outerShdw blurRad="38100" dist="38100" dir="2700000" algn="tl">
                  <a:srgbClr val="000000">
                    <a:alpha val="43137"/>
                  </a:srgbClr>
                </a:outerShdw>
              </a:effectLst>
              <a:latin typeface="黑体" pitchFamily="2" charset="-122"/>
              <a:ea typeface="黑体" pitchFamily="2" charset="-122"/>
            </a:rPr>
            <a:t>客户</a:t>
          </a:r>
        </a:p>
      </dgm:t>
    </dgm:pt>
    <dgm:pt modelId="{233EF721-7D6B-4154-9547-4B5AF9FD0789}" type="parTrans" cxnId="{8302C112-0FA0-468F-8424-956148CEDDED}">
      <dgm:prSet/>
      <dgm:spPr/>
      <dgm:t>
        <a:bodyPr/>
        <a:lstStyle/>
        <a:p>
          <a:endParaRPr lang="zh-CN" altLang="en-US"/>
        </a:p>
      </dgm:t>
    </dgm:pt>
    <dgm:pt modelId="{F08171A3-FC26-484C-ADD5-C85C3A703FA7}" type="sibTrans" cxnId="{8302C112-0FA0-468F-8424-956148CEDDED}">
      <dgm:prSet/>
      <dgm:spPr/>
      <dgm:t>
        <a:bodyPr/>
        <a:lstStyle/>
        <a:p>
          <a:endParaRPr lang="zh-CN" altLang="en-US"/>
        </a:p>
      </dgm:t>
    </dgm:pt>
    <dgm:pt modelId="{1CCD5F9F-91F5-422C-873C-1BD914D7C831}" type="pres">
      <dgm:prSet presAssocID="{BED93928-4AA2-4A9F-B283-44BDCD1EB0D1}" presName="cycle" presStyleCnt="0">
        <dgm:presLayoutVars>
          <dgm:dir/>
          <dgm:resizeHandles val="exact"/>
        </dgm:presLayoutVars>
      </dgm:prSet>
      <dgm:spPr/>
    </dgm:pt>
    <dgm:pt modelId="{507D8A63-B49E-4A26-A889-E2229D381A14}" type="pres">
      <dgm:prSet presAssocID="{E46976F1-D79D-469C-84D1-7F754A533734}" presName="node" presStyleLbl="node1" presStyleIdx="0" presStyleCnt="4">
        <dgm:presLayoutVars>
          <dgm:bulletEnabled val="1"/>
        </dgm:presLayoutVars>
      </dgm:prSet>
      <dgm:spPr/>
    </dgm:pt>
    <dgm:pt modelId="{C7D5B458-F2B2-490C-9F40-91B5A8ADF42C}" type="pres">
      <dgm:prSet presAssocID="{997D3B98-F52B-4AC4-B461-3A1FD07B1A34}" presName="sibTrans" presStyleLbl="sibTrans2D1" presStyleIdx="0" presStyleCnt="4" custScaleX="158789"/>
      <dgm:spPr>
        <a:prstGeom prst="leftRightArrow">
          <a:avLst/>
        </a:prstGeom>
      </dgm:spPr>
    </dgm:pt>
    <dgm:pt modelId="{4E9DAF05-D229-45A8-9507-83936A1EEBC1}" type="pres">
      <dgm:prSet presAssocID="{997D3B98-F52B-4AC4-B461-3A1FD07B1A34}" presName="connectorText" presStyleLbl="sibTrans2D1" presStyleIdx="0" presStyleCnt="4"/>
      <dgm:spPr/>
    </dgm:pt>
    <dgm:pt modelId="{9DA05366-3ECE-4275-8369-F62382310EF8}" type="pres">
      <dgm:prSet presAssocID="{CFD5D158-4AAF-4B42-AFEB-080872C34E6B}" presName="node" presStyleLbl="node1" presStyleIdx="1" presStyleCnt="4" custRadScaleRad="150586">
        <dgm:presLayoutVars>
          <dgm:bulletEnabled val="1"/>
        </dgm:presLayoutVars>
      </dgm:prSet>
      <dgm:spPr/>
    </dgm:pt>
    <dgm:pt modelId="{E4CBAC5E-B50E-4951-AF9A-4F894FFDDFF3}" type="pres">
      <dgm:prSet presAssocID="{18A1E12A-9DBD-466F-ADC3-BFA47FB531C4}" presName="sibTrans" presStyleLbl="sibTrans2D1" presStyleIdx="1" presStyleCnt="4" custScaleX="151592"/>
      <dgm:spPr>
        <a:prstGeom prst="leftRightArrow">
          <a:avLst/>
        </a:prstGeom>
      </dgm:spPr>
    </dgm:pt>
    <dgm:pt modelId="{74CAE7BC-ABF1-4FE9-99A7-51BDE8ED7138}" type="pres">
      <dgm:prSet presAssocID="{18A1E12A-9DBD-466F-ADC3-BFA47FB531C4}" presName="connectorText" presStyleLbl="sibTrans2D1" presStyleIdx="1" presStyleCnt="4"/>
      <dgm:spPr/>
    </dgm:pt>
    <dgm:pt modelId="{44B12A1A-03F3-4BF1-A771-AD7EEBC9F219}" type="pres">
      <dgm:prSet presAssocID="{A6ACC246-45FF-48BB-9135-D6100FF448F7}" presName="node" presStyleLbl="node1" presStyleIdx="2" presStyleCnt="4">
        <dgm:presLayoutVars>
          <dgm:bulletEnabled val="1"/>
        </dgm:presLayoutVars>
      </dgm:prSet>
      <dgm:spPr/>
    </dgm:pt>
    <dgm:pt modelId="{DB67C97F-EE0F-4B38-954F-26A42739E8B1}" type="pres">
      <dgm:prSet presAssocID="{E9EFD337-6642-4EFE-B0FE-4C561D5E751D}" presName="sibTrans" presStyleLbl="sibTrans2D1" presStyleIdx="2" presStyleCnt="4" custScaleX="149440"/>
      <dgm:spPr>
        <a:prstGeom prst="leftRightArrow">
          <a:avLst/>
        </a:prstGeom>
      </dgm:spPr>
    </dgm:pt>
    <dgm:pt modelId="{475FE6E9-0A67-4BD7-AAE9-BB0A27BFE26C}" type="pres">
      <dgm:prSet presAssocID="{E9EFD337-6642-4EFE-B0FE-4C561D5E751D}" presName="connectorText" presStyleLbl="sibTrans2D1" presStyleIdx="2" presStyleCnt="4"/>
      <dgm:spPr/>
    </dgm:pt>
    <dgm:pt modelId="{B25EDF20-71C7-4AFC-85D9-F27DFEE439E9}" type="pres">
      <dgm:prSet presAssocID="{7B217E78-00A5-459A-84FE-9670432D13DF}" presName="node" presStyleLbl="node1" presStyleIdx="3" presStyleCnt="4" custRadScaleRad="151875">
        <dgm:presLayoutVars>
          <dgm:bulletEnabled val="1"/>
        </dgm:presLayoutVars>
      </dgm:prSet>
      <dgm:spPr/>
    </dgm:pt>
    <dgm:pt modelId="{BCAFC76B-224B-4DAB-8DD7-EBCE51AA91FB}" type="pres">
      <dgm:prSet presAssocID="{F08171A3-FC26-484C-ADD5-C85C3A703FA7}" presName="sibTrans" presStyleLbl="sibTrans2D1" presStyleIdx="3" presStyleCnt="4" custScaleX="153723" custLinFactNeighborX="2693" custLinFactNeighborY="344" custRadScaleRad="180858" custRadScaleInc="0"/>
      <dgm:spPr>
        <a:prstGeom prst="leftRightArrow">
          <a:avLst/>
        </a:prstGeom>
      </dgm:spPr>
    </dgm:pt>
    <dgm:pt modelId="{0F41A883-8B60-4CCD-86F5-507EDFCF861E}" type="pres">
      <dgm:prSet presAssocID="{F08171A3-FC26-484C-ADD5-C85C3A703FA7}" presName="connectorText" presStyleLbl="sibTrans2D1" presStyleIdx="3" presStyleCnt="4"/>
      <dgm:spPr/>
    </dgm:pt>
  </dgm:ptLst>
  <dgm:cxnLst>
    <dgm:cxn modelId="{596F020E-89BC-4D88-BCA6-C528A614FE87}" type="presOf" srcId="{F08171A3-FC26-484C-ADD5-C85C3A703FA7}" destId="{0F41A883-8B60-4CCD-86F5-507EDFCF861E}" srcOrd="1" destOrd="0" presId="urn:microsoft.com/office/officeart/2005/8/layout/cycle2"/>
    <dgm:cxn modelId="{8302C112-0FA0-468F-8424-956148CEDDED}" srcId="{BED93928-4AA2-4A9F-B283-44BDCD1EB0D1}" destId="{7B217E78-00A5-459A-84FE-9670432D13DF}" srcOrd="3" destOrd="0" parTransId="{233EF721-7D6B-4154-9547-4B5AF9FD0789}" sibTransId="{F08171A3-FC26-484C-ADD5-C85C3A703FA7}"/>
    <dgm:cxn modelId="{12B23F1E-8C8F-4730-A10A-FF7F49B257A0}" srcId="{BED93928-4AA2-4A9F-B283-44BDCD1EB0D1}" destId="{A6ACC246-45FF-48BB-9135-D6100FF448F7}" srcOrd="2" destOrd="0" parTransId="{A958535A-E139-47D1-918E-E66E934A1980}" sibTransId="{E9EFD337-6642-4EFE-B0FE-4C561D5E751D}"/>
    <dgm:cxn modelId="{98EC0568-DEF3-45FA-BA92-7BA05ACBAD07}" type="presOf" srcId="{F08171A3-FC26-484C-ADD5-C85C3A703FA7}" destId="{BCAFC76B-224B-4DAB-8DD7-EBCE51AA91FB}" srcOrd="0" destOrd="0" presId="urn:microsoft.com/office/officeart/2005/8/layout/cycle2"/>
    <dgm:cxn modelId="{6281226E-3EA8-4D42-BC18-638835EE0DF1}" type="presOf" srcId="{7B217E78-00A5-459A-84FE-9670432D13DF}" destId="{B25EDF20-71C7-4AFC-85D9-F27DFEE439E9}" srcOrd="0" destOrd="0" presId="urn:microsoft.com/office/officeart/2005/8/layout/cycle2"/>
    <dgm:cxn modelId="{67979655-9C06-4A67-A07D-70916BC705B7}" type="presOf" srcId="{997D3B98-F52B-4AC4-B461-3A1FD07B1A34}" destId="{4E9DAF05-D229-45A8-9507-83936A1EEBC1}" srcOrd="1" destOrd="0" presId="urn:microsoft.com/office/officeart/2005/8/layout/cycle2"/>
    <dgm:cxn modelId="{B761FC57-E3A2-45C1-9717-A8AA5FD4F549}" type="presOf" srcId="{18A1E12A-9DBD-466F-ADC3-BFA47FB531C4}" destId="{74CAE7BC-ABF1-4FE9-99A7-51BDE8ED7138}" srcOrd="1" destOrd="0" presId="urn:microsoft.com/office/officeart/2005/8/layout/cycle2"/>
    <dgm:cxn modelId="{8CC7CC80-AB16-47F0-AC56-2F679EC04AD7}" type="presOf" srcId="{CFD5D158-4AAF-4B42-AFEB-080872C34E6B}" destId="{9DA05366-3ECE-4275-8369-F62382310EF8}" srcOrd="0" destOrd="0" presId="urn:microsoft.com/office/officeart/2005/8/layout/cycle2"/>
    <dgm:cxn modelId="{094B3A86-71A0-4253-A40E-10D1336BD53A}" type="presOf" srcId="{18A1E12A-9DBD-466F-ADC3-BFA47FB531C4}" destId="{E4CBAC5E-B50E-4951-AF9A-4F894FFDDFF3}" srcOrd="0" destOrd="0" presId="urn:microsoft.com/office/officeart/2005/8/layout/cycle2"/>
    <dgm:cxn modelId="{87D89C9D-0B23-4966-974E-83F9A4F40226}" type="presOf" srcId="{E9EFD337-6642-4EFE-B0FE-4C561D5E751D}" destId="{475FE6E9-0A67-4BD7-AAE9-BB0A27BFE26C}" srcOrd="1" destOrd="0" presId="urn:microsoft.com/office/officeart/2005/8/layout/cycle2"/>
    <dgm:cxn modelId="{3A478AA1-5D93-485A-BAA4-849612420524}" type="presOf" srcId="{A6ACC246-45FF-48BB-9135-D6100FF448F7}" destId="{44B12A1A-03F3-4BF1-A771-AD7EEBC9F219}" srcOrd="0" destOrd="0" presId="urn:microsoft.com/office/officeart/2005/8/layout/cycle2"/>
    <dgm:cxn modelId="{FBB16DA2-3429-4977-9049-CA9957086C07}" type="presOf" srcId="{BED93928-4AA2-4A9F-B283-44BDCD1EB0D1}" destId="{1CCD5F9F-91F5-422C-873C-1BD914D7C831}" srcOrd="0" destOrd="0" presId="urn:microsoft.com/office/officeart/2005/8/layout/cycle2"/>
    <dgm:cxn modelId="{74D88CBE-CCF2-4457-8B63-A158B336C07A}" srcId="{BED93928-4AA2-4A9F-B283-44BDCD1EB0D1}" destId="{E46976F1-D79D-469C-84D1-7F754A533734}" srcOrd="0" destOrd="0" parTransId="{1C0C9138-98D3-4C7B-9EE5-8DF15AAC664E}" sibTransId="{997D3B98-F52B-4AC4-B461-3A1FD07B1A34}"/>
    <dgm:cxn modelId="{8B61C9C9-036A-43BD-B3BA-6DC7181A2F2F}" type="presOf" srcId="{E46976F1-D79D-469C-84D1-7F754A533734}" destId="{507D8A63-B49E-4A26-A889-E2229D381A14}" srcOrd="0" destOrd="0" presId="urn:microsoft.com/office/officeart/2005/8/layout/cycle2"/>
    <dgm:cxn modelId="{8C8DC6CE-CA22-4A44-88FE-3889302A399C}" srcId="{BED93928-4AA2-4A9F-B283-44BDCD1EB0D1}" destId="{CFD5D158-4AAF-4B42-AFEB-080872C34E6B}" srcOrd="1" destOrd="0" parTransId="{EEA13226-1260-4A8A-9A19-E551B99AFE7C}" sibTransId="{18A1E12A-9DBD-466F-ADC3-BFA47FB531C4}"/>
    <dgm:cxn modelId="{EF51BEDA-8D1D-4BF3-B6FE-0182DC196B94}" type="presOf" srcId="{E9EFD337-6642-4EFE-B0FE-4C561D5E751D}" destId="{DB67C97F-EE0F-4B38-954F-26A42739E8B1}" srcOrd="0" destOrd="0" presId="urn:microsoft.com/office/officeart/2005/8/layout/cycle2"/>
    <dgm:cxn modelId="{869BFFDF-A99F-4823-85F0-20DFCC899922}" type="presOf" srcId="{997D3B98-F52B-4AC4-B461-3A1FD07B1A34}" destId="{C7D5B458-F2B2-490C-9F40-91B5A8ADF42C}" srcOrd="0" destOrd="0" presId="urn:microsoft.com/office/officeart/2005/8/layout/cycle2"/>
    <dgm:cxn modelId="{B8878244-51E5-46DD-A703-C39F0E8C1268}" type="presParOf" srcId="{1CCD5F9F-91F5-422C-873C-1BD914D7C831}" destId="{507D8A63-B49E-4A26-A889-E2229D381A14}" srcOrd="0" destOrd="0" presId="urn:microsoft.com/office/officeart/2005/8/layout/cycle2"/>
    <dgm:cxn modelId="{DAF95311-EDE6-42B1-9167-EAA656EC1493}" type="presParOf" srcId="{1CCD5F9F-91F5-422C-873C-1BD914D7C831}" destId="{C7D5B458-F2B2-490C-9F40-91B5A8ADF42C}" srcOrd="1" destOrd="0" presId="urn:microsoft.com/office/officeart/2005/8/layout/cycle2"/>
    <dgm:cxn modelId="{71372836-7153-4FE1-BBB7-7DDE9E5DFABE}" type="presParOf" srcId="{C7D5B458-F2B2-490C-9F40-91B5A8ADF42C}" destId="{4E9DAF05-D229-45A8-9507-83936A1EEBC1}" srcOrd="0" destOrd="0" presId="urn:microsoft.com/office/officeart/2005/8/layout/cycle2"/>
    <dgm:cxn modelId="{961029F3-7F03-4213-805C-A21C5C2D6B82}" type="presParOf" srcId="{1CCD5F9F-91F5-422C-873C-1BD914D7C831}" destId="{9DA05366-3ECE-4275-8369-F62382310EF8}" srcOrd="2" destOrd="0" presId="urn:microsoft.com/office/officeart/2005/8/layout/cycle2"/>
    <dgm:cxn modelId="{4DC0E297-CE46-4054-93D2-DD7C25107541}" type="presParOf" srcId="{1CCD5F9F-91F5-422C-873C-1BD914D7C831}" destId="{E4CBAC5E-B50E-4951-AF9A-4F894FFDDFF3}" srcOrd="3" destOrd="0" presId="urn:microsoft.com/office/officeart/2005/8/layout/cycle2"/>
    <dgm:cxn modelId="{68CDF09D-5D9A-4301-BAEF-B78E4A3CAB16}" type="presParOf" srcId="{E4CBAC5E-B50E-4951-AF9A-4F894FFDDFF3}" destId="{74CAE7BC-ABF1-4FE9-99A7-51BDE8ED7138}" srcOrd="0" destOrd="0" presId="urn:microsoft.com/office/officeart/2005/8/layout/cycle2"/>
    <dgm:cxn modelId="{2A044179-6C30-44C0-8D74-69647C33ACEF}" type="presParOf" srcId="{1CCD5F9F-91F5-422C-873C-1BD914D7C831}" destId="{44B12A1A-03F3-4BF1-A771-AD7EEBC9F219}" srcOrd="4" destOrd="0" presId="urn:microsoft.com/office/officeart/2005/8/layout/cycle2"/>
    <dgm:cxn modelId="{AA1B23CC-89E5-4192-981E-AAEB41646FE6}" type="presParOf" srcId="{1CCD5F9F-91F5-422C-873C-1BD914D7C831}" destId="{DB67C97F-EE0F-4B38-954F-26A42739E8B1}" srcOrd="5" destOrd="0" presId="urn:microsoft.com/office/officeart/2005/8/layout/cycle2"/>
    <dgm:cxn modelId="{D5EA9F37-15F9-41B0-8E8C-5A34EF49EEEB}" type="presParOf" srcId="{DB67C97F-EE0F-4B38-954F-26A42739E8B1}" destId="{475FE6E9-0A67-4BD7-AAE9-BB0A27BFE26C}" srcOrd="0" destOrd="0" presId="urn:microsoft.com/office/officeart/2005/8/layout/cycle2"/>
    <dgm:cxn modelId="{364510CD-7A2D-4DF6-ABDD-6DDCA34B1CC1}" type="presParOf" srcId="{1CCD5F9F-91F5-422C-873C-1BD914D7C831}" destId="{B25EDF20-71C7-4AFC-85D9-F27DFEE439E9}" srcOrd="6" destOrd="0" presId="urn:microsoft.com/office/officeart/2005/8/layout/cycle2"/>
    <dgm:cxn modelId="{8FABB7A7-90C0-4B42-805B-7EA7C6579309}" type="presParOf" srcId="{1CCD5F9F-91F5-422C-873C-1BD914D7C831}" destId="{BCAFC76B-224B-4DAB-8DD7-EBCE51AA91FB}" srcOrd="7" destOrd="0" presId="urn:microsoft.com/office/officeart/2005/8/layout/cycle2"/>
    <dgm:cxn modelId="{26B5958B-D104-494B-B77C-2A326BECE925}" type="presParOf" srcId="{BCAFC76B-224B-4DAB-8DD7-EBCE51AA91FB}" destId="{0F41A883-8B60-4CCD-86F5-507EDFCF861E}"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BED93928-4AA2-4A9F-B283-44BDCD1EB0D1}"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zh-CN" altLang="en-US"/>
        </a:p>
      </dgm:t>
    </dgm:pt>
    <dgm:pt modelId="{E46976F1-D79D-469C-84D1-7F754A533734}">
      <dgm:prSet phldrT="[文本]" custT="1"/>
      <dgm:spPr/>
      <dgm:t>
        <a:bodyPr/>
        <a:lstStyle/>
        <a:p>
          <a:pPr algn="ctr"/>
          <a:r>
            <a:rPr lang="zh-CN" altLang="en-US" sz="2000" b="1" dirty="0">
              <a:solidFill>
                <a:schemeClr val="bg1"/>
              </a:solidFill>
              <a:effectLst>
                <a:outerShdw blurRad="38100" dist="38100" dir="2700000" algn="tl">
                  <a:srgbClr val="000000">
                    <a:alpha val="43137"/>
                  </a:srgbClr>
                </a:outerShdw>
              </a:effectLst>
              <a:latin typeface="黑体" pitchFamily="2" charset="-122"/>
              <a:ea typeface="黑体" pitchFamily="2" charset="-122"/>
            </a:rPr>
            <a:t>阐明并诠释愿景与战略</a:t>
          </a:r>
          <a:endParaRPr lang="en-US" altLang="zh-CN" sz="2000" b="1" dirty="0">
            <a:solidFill>
              <a:schemeClr val="bg1"/>
            </a:solidFill>
            <a:effectLst>
              <a:outerShdw blurRad="38100" dist="38100" dir="2700000" algn="tl">
                <a:srgbClr val="000000">
                  <a:alpha val="43137"/>
                </a:srgbClr>
              </a:outerShdw>
            </a:effectLst>
            <a:latin typeface="黑体" pitchFamily="2" charset="-122"/>
            <a:ea typeface="黑体" pitchFamily="2" charset="-122"/>
          </a:endParaRPr>
        </a:p>
        <a:p>
          <a:pPr algn="l"/>
          <a:r>
            <a:rPr lang="en-US" altLang="zh-CN" sz="2000" b="1" dirty="0">
              <a:solidFill>
                <a:schemeClr val="bg1"/>
              </a:solidFill>
              <a:effectLst>
                <a:outerShdw blurRad="38100" dist="38100" dir="2700000" algn="tl">
                  <a:srgbClr val="000000">
                    <a:alpha val="43137"/>
                  </a:srgbClr>
                </a:outerShdw>
              </a:effectLst>
              <a:latin typeface="黑体" pitchFamily="2" charset="-122"/>
              <a:ea typeface="黑体" pitchFamily="2" charset="-122"/>
            </a:rPr>
            <a:t>·</a:t>
          </a:r>
          <a:r>
            <a:rPr lang="zh-CN" altLang="en-US" sz="2000" b="1" dirty="0">
              <a:solidFill>
                <a:schemeClr val="bg1"/>
              </a:solidFill>
              <a:effectLst>
                <a:outerShdw blurRad="38100" dist="38100" dir="2700000" algn="tl">
                  <a:srgbClr val="000000">
                    <a:alpha val="43137"/>
                  </a:srgbClr>
                </a:outerShdw>
              </a:effectLst>
              <a:latin typeface="黑体" pitchFamily="2" charset="-122"/>
              <a:ea typeface="黑体" pitchFamily="2" charset="-122"/>
            </a:rPr>
            <a:t>阐明愿景</a:t>
          </a:r>
          <a:endParaRPr lang="en-US" altLang="zh-CN" sz="2000" b="1" dirty="0">
            <a:solidFill>
              <a:schemeClr val="bg1"/>
            </a:solidFill>
            <a:effectLst>
              <a:outerShdw blurRad="38100" dist="38100" dir="2700000" algn="tl">
                <a:srgbClr val="000000">
                  <a:alpha val="43137"/>
                </a:srgbClr>
              </a:outerShdw>
            </a:effectLst>
            <a:latin typeface="黑体" pitchFamily="2" charset="-122"/>
            <a:ea typeface="黑体" pitchFamily="2" charset="-122"/>
          </a:endParaRPr>
        </a:p>
        <a:p>
          <a:pPr algn="l"/>
          <a:r>
            <a:rPr lang="en-US" altLang="zh-CN" sz="2000" b="1" dirty="0">
              <a:solidFill>
                <a:schemeClr val="bg1"/>
              </a:solidFill>
              <a:effectLst>
                <a:outerShdw blurRad="38100" dist="38100" dir="2700000" algn="tl">
                  <a:srgbClr val="000000">
                    <a:alpha val="43137"/>
                  </a:srgbClr>
                </a:outerShdw>
              </a:effectLst>
              <a:latin typeface="黑体" pitchFamily="2" charset="-122"/>
              <a:ea typeface="黑体" pitchFamily="2" charset="-122"/>
            </a:rPr>
            <a:t>·</a:t>
          </a:r>
          <a:r>
            <a:rPr lang="zh-CN" altLang="en-US" sz="2000" b="1" dirty="0">
              <a:solidFill>
                <a:schemeClr val="bg1"/>
              </a:solidFill>
              <a:effectLst>
                <a:outerShdw blurRad="38100" dist="38100" dir="2700000" algn="tl">
                  <a:srgbClr val="000000">
                    <a:alpha val="43137"/>
                  </a:srgbClr>
                </a:outerShdw>
              </a:effectLst>
              <a:latin typeface="黑体" pitchFamily="2" charset="-122"/>
              <a:ea typeface="黑体" pitchFamily="2" charset="-122"/>
            </a:rPr>
            <a:t>达成共识</a:t>
          </a:r>
        </a:p>
      </dgm:t>
    </dgm:pt>
    <dgm:pt modelId="{1C0C9138-98D3-4C7B-9EE5-8DF15AAC664E}" type="parTrans" cxnId="{74D88CBE-CCF2-4457-8B63-A158B336C07A}">
      <dgm:prSet/>
      <dgm:spPr/>
      <dgm:t>
        <a:bodyPr/>
        <a:lstStyle/>
        <a:p>
          <a:endParaRPr lang="zh-CN" altLang="en-US"/>
        </a:p>
      </dgm:t>
    </dgm:pt>
    <dgm:pt modelId="{997D3B98-F52B-4AC4-B461-3A1FD07B1A34}" type="sibTrans" cxnId="{74D88CBE-CCF2-4457-8B63-A158B336C07A}">
      <dgm:prSet/>
      <dgm:spPr/>
      <dgm:t>
        <a:bodyPr/>
        <a:lstStyle/>
        <a:p>
          <a:endParaRPr lang="zh-CN" altLang="en-US"/>
        </a:p>
      </dgm:t>
    </dgm:pt>
    <dgm:pt modelId="{CFD5D158-4AAF-4B42-AFEB-080872C34E6B}">
      <dgm:prSet phldrT="[文本]" custT="1"/>
      <dgm:spPr/>
      <dgm:t>
        <a:bodyPr/>
        <a:lstStyle/>
        <a:p>
          <a:pPr algn="ctr"/>
          <a:r>
            <a:rPr lang="zh-CN" altLang="en-US" sz="2000" b="1" dirty="0">
              <a:solidFill>
                <a:schemeClr val="bg1"/>
              </a:solidFill>
              <a:effectLst>
                <a:outerShdw blurRad="38100" dist="38100" dir="2700000" algn="tl">
                  <a:srgbClr val="000000">
                    <a:alpha val="43137"/>
                  </a:srgbClr>
                </a:outerShdw>
              </a:effectLst>
              <a:latin typeface="黑体" pitchFamily="2" charset="-122"/>
              <a:ea typeface="黑体" pitchFamily="2" charset="-122"/>
            </a:rPr>
            <a:t>战略反馈与学习</a:t>
          </a:r>
          <a:endParaRPr lang="en-US" altLang="zh-CN" sz="2000" b="1" dirty="0">
            <a:solidFill>
              <a:schemeClr val="bg1"/>
            </a:solidFill>
            <a:effectLst>
              <a:outerShdw blurRad="38100" dist="38100" dir="2700000" algn="tl">
                <a:srgbClr val="000000">
                  <a:alpha val="43137"/>
                </a:srgbClr>
              </a:outerShdw>
            </a:effectLst>
            <a:latin typeface="黑体" pitchFamily="2" charset="-122"/>
            <a:ea typeface="黑体" pitchFamily="2" charset="-122"/>
          </a:endParaRPr>
        </a:p>
        <a:p>
          <a:pPr algn="l"/>
          <a:r>
            <a:rPr lang="en-US" altLang="zh-CN" sz="2000" b="1" dirty="0">
              <a:solidFill>
                <a:schemeClr val="bg1"/>
              </a:solidFill>
              <a:effectLst>
                <a:outerShdw blurRad="38100" dist="38100" dir="2700000" algn="tl">
                  <a:srgbClr val="000000">
                    <a:alpha val="43137"/>
                  </a:srgbClr>
                </a:outerShdw>
              </a:effectLst>
              <a:latin typeface="黑体" pitchFamily="2" charset="-122"/>
              <a:ea typeface="黑体" pitchFamily="2" charset="-122"/>
            </a:rPr>
            <a:t>·</a:t>
          </a:r>
          <a:r>
            <a:rPr lang="zh-CN" altLang="en-US" sz="2000" b="1" dirty="0">
              <a:solidFill>
                <a:schemeClr val="bg1"/>
              </a:solidFill>
              <a:effectLst>
                <a:outerShdw blurRad="38100" dist="38100" dir="2700000" algn="tl">
                  <a:srgbClr val="000000">
                    <a:alpha val="43137"/>
                  </a:srgbClr>
                </a:outerShdw>
              </a:effectLst>
              <a:latin typeface="黑体" pitchFamily="2" charset="-122"/>
              <a:ea typeface="黑体" pitchFamily="2" charset="-122"/>
            </a:rPr>
            <a:t>阐述共同愿景</a:t>
          </a:r>
          <a:endParaRPr lang="en-US" altLang="zh-CN" sz="2000" b="1" dirty="0">
            <a:solidFill>
              <a:schemeClr val="bg1"/>
            </a:solidFill>
            <a:effectLst>
              <a:outerShdw blurRad="38100" dist="38100" dir="2700000" algn="tl">
                <a:srgbClr val="000000">
                  <a:alpha val="43137"/>
                </a:srgbClr>
              </a:outerShdw>
            </a:effectLst>
            <a:latin typeface="黑体" pitchFamily="2" charset="-122"/>
            <a:ea typeface="黑体" pitchFamily="2" charset="-122"/>
          </a:endParaRPr>
        </a:p>
        <a:p>
          <a:pPr algn="l"/>
          <a:r>
            <a:rPr lang="en-US" altLang="zh-CN" sz="2000" b="1" dirty="0">
              <a:solidFill>
                <a:schemeClr val="bg1"/>
              </a:solidFill>
              <a:effectLst>
                <a:outerShdw blurRad="38100" dist="38100" dir="2700000" algn="tl">
                  <a:srgbClr val="000000">
                    <a:alpha val="43137"/>
                  </a:srgbClr>
                </a:outerShdw>
              </a:effectLst>
              <a:latin typeface="黑体" pitchFamily="2" charset="-122"/>
              <a:ea typeface="黑体" pitchFamily="2" charset="-122"/>
            </a:rPr>
            <a:t>·</a:t>
          </a:r>
          <a:r>
            <a:rPr lang="zh-CN" altLang="en-US" sz="2000" b="1" dirty="0">
              <a:solidFill>
                <a:schemeClr val="bg1"/>
              </a:solidFill>
              <a:effectLst>
                <a:outerShdw blurRad="38100" dist="38100" dir="2700000" algn="tl">
                  <a:srgbClr val="000000">
                    <a:alpha val="43137"/>
                  </a:srgbClr>
                </a:outerShdw>
              </a:effectLst>
              <a:latin typeface="黑体" pitchFamily="2" charset="-122"/>
              <a:ea typeface="黑体" pitchFamily="2" charset="-122"/>
            </a:rPr>
            <a:t>提供战略反馈</a:t>
          </a:r>
          <a:endParaRPr lang="en-US" altLang="zh-CN" sz="2000" b="1" dirty="0">
            <a:solidFill>
              <a:schemeClr val="bg1"/>
            </a:solidFill>
            <a:effectLst>
              <a:outerShdw blurRad="38100" dist="38100" dir="2700000" algn="tl">
                <a:srgbClr val="000000">
                  <a:alpha val="43137"/>
                </a:srgbClr>
              </a:outerShdw>
            </a:effectLst>
            <a:latin typeface="黑体" pitchFamily="2" charset="-122"/>
            <a:ea typeface="黑体" pitchFamily="2" charset="-122"/>
          </a:endParaRPr>
        </a:p>
        <a:p>
          <a:pPr algn="l"/>
          <a:r>
            <a:rPr lang="en-US" altLang="zh-CN" sz="2000" b="1" dirty="0">
              <a:solidFill>
                <a:schemeClr val="bg1"/>
              </a:solidFill>
              <a:effectLst>
                <a:outerShdw blurRad="38100" dist="38100" dir="2700000" algn="tl">
                  <a:srgbClr val="000000">
                    <a:alpha val="43137"/>
                  </a:srgbClr>
                </a:outerShdw>
              </a:effectLst>
              <a:latin typeface="黑体" pitchFamily="2" charset="-122"/>
              <a:ea typeface="黑体" pitchFamily="2" charset="-122"/>
            </a:rPr>
            <a:t>·</a:t>
          </a:r>
          <a:r>
            <a:rPr lang="zh-CN" altLang="en-US" sz="2000" b="1" dirty="0">
              <a:solidFill>
                <a:schemeClr val="bg1"/>
              </a:solidFill>
              <a:effectLst>
                <a:outerShdw blurRad="38100" dist="38100" dir="2700000" algn="tl">
                  <a:srgbClr val="000000">
                    <a:alpha val="43137"/>
                  </a:srgbClr>
                </a:outerShdw>
              </a:effectLst>
              <a:latin typeface="黑体" pitchFamily="2" charset="-122"/>
              <a:ea typeface="黑体" pitchFamily="2" charset="-122"/>
            </a:rPr>
            <a:t>协助战略研讨学习</a:t>
          </a:r>
        </a:p>
      </dgm:t>
    </dgm:pt>
    <dgm:pt modelId="{EEA13226-1260-4A8A-9A19-E551B99AFE7C}" type="parTrans" cxnId="{8C8DC6CE-CA22-4A44-88FE-3889302A399C}">
      <dgm:prSet/>
      <dgm:spPr/>
      <dgm:t>
        <a:bodyPr/>
        <a:lstStyle/>
        <a:p>
          <a:endParaRPr lang="zh-CN" altLang="en-US"/>
        </a:p>
      </dgm:t>
    </dgm:pt>
    <dgm:pt modelId="{18A1E12A-9DBD-466F-ADC3-BFA47FB531C4}" type="sibTrans" cxnId="{8C8DC6CE-CA22-4A44-88FE-3889302A399C}">
      <dgm:prSet/>
      <dgm:spPr/>
      <dgm:t>
        <a:bodyPr/>
        <a:lstStyle/>
        <a:p>
          <a:endParaRPr lang="zh-CN" altLang="en-US"/>
        </a:p>
      </dgm:t>
    </dgm:pt>
    <dgm:pt modelId="{A6ACC246-45FF-48BB-9135-D6100FF448F7}">
      <dgm:prSet phldrT="[文本]" custT="1"/>
      <dgm:spPr/>
      <dgm:t>
        <a:bodyPr/>
        <a:lstStyle/>
        <a:p>
          <a:pPr algn="ctr">
            <a:lnSpc>
              <a:spcPct val="100000"/>
            </a:lnSpc>
            <a:spcAft>
              <a:spcPts val="0"/>
            </a:spcAft>
          </a:pPr>
          <a:r>
            <a:rPr lang="zh-CN" altLang="en-US" sz="2000" b="1" dirty="0">
              <a:solidFill>
                <a:schemeClr val="bg1"/>
              </a:solidFill>
              <a:effectLst>
                <a:outerShdw blurRad="38100" dist="38100" dir="2700000" algn="tl">
                  <a:srgbClr val="000000">
                    <a:alpha val="43137"/>
                  </a:srgbClr>
                </a:outerShdw>
              </a:effectLst>
              <a:latin typeface="黑体" pitchFamily="2" charset="-122"/>
              <a:ea typeface="黑体" pitchFamily="2" charset="-122"/>
            </a:rPr>
            <a:t>计划与制定目标值</a:t>
          </a:r>
          <a:endParaRPr lang="en-US" altLang="zh-CN" sz="2000" b="1" dirty="0">
            <a:solidFill>
              <a:schemeClr val="bg1"/>
            </a:solidFill>
            <a:effectLst>
              <a:outerShdw blurRad="38100" dist="38100" dir="2700000" algn="tl">
                <a:srgbClr val="000000">
                  <a:alpha val="43137"/>
                </a:srgbClr>
              </a:outerShdw>
            </a:effectLst>
            <a:latin typeface="黑体" pitchFamily="2" charset="-122"/>
            <a:ea typeface="黑体" pitchFamily="2" charset="-122"/>
          </a:endParaRPr>
        </a:p>
        <a:p>
          <a:pPr algn="l">
            <a:lnSpc>
              <a:spcPct val="100000"/>
            </a:lnSpc>
            <a:spcAft>
              <a:spcPts val="0"/>
            </a:spcAft>
          </a:pPr>
          <a:r>
            <a:rPr lang="en-US" altLang="zh-CN" sz="2000" b="1" dirty="0">
              <a:solidFill>
                <a:schemeClr val="bg1"/>
              </a:solidFill>
              <a:effectLst>
                <a:outerShdw blurRad="38100" dist="38100" dir="2700000" algn="tl">
                  <a:srgbClr val="000000">
                    <a:alpha val="43137"/>
                  </a:srgbClr>
                </a:outerShdw>
              </a:effectLst>
              <a:latin typeface="黑体" pitchFamily="2" charset="-122"/>
              <a:ea typeface="黑体" pitchFamily="2" charset="-122"/>
            </a:rPr>
            <a:t>·</a:t>
          </a:r>
          <a:r>
            <a:rPr lang="zh-CN" altLang="en-US" sz="2000" b="1" dirty="0">
              <a:solidFill>
                <a:schemeClr val="bg1"/>
              </a:solidFill>
              <a:effectLst>
                <a:outerShdw blurRad="38100" dist="38100" dir="2700000" algn="tl">
                  <a:srgbClr val="000000">
                    <a:alpha val="43137"/>
                  </a:srgbClr>
                </a:outerShdw>
              </a:effectLst>
              <a:latin typeface="黑体" pitchFamily="2" charset="-122"/>
              <a:ea typeface="黑体" pitchFamily="2" charset="-122"/>
            </a:rPr>
            <a:t>制定目标值</a:t>
          </a:r>
          <a:endParaRPr lang="en-US" altLang="zh-CN" sz="2000" b="1" dirty="0">
            <a:solidFill>
              <a:schemeClr val="bg1"/>
            </a:solidFill>
            <a:effectLst>
              <a:outerShdw blurRad="38100" dist="38100" dir="2700000" algn="tl">
                <a:srgbClr val="000000">
                  <a:alpha val="43137"/>
                </a:srgbClr>
              </a:outerShdw>
            </a:effectLst>
            <a:latin typeface="黑体" pitchFamily="2" charset="-122"/>
            <a:ea typeface="黑体" pitchFamily="2" charset="-122"/>
          </a:endParaRPr>
        </a:p>
        <a:p>
          <a:pPr algn="l">
            <a:lnSpc>
              <a:spcPct val="100000"/>
            </a:lnSpc>
            <a:spcAft>
              <a:spcPts val="0"/>
            </a:spcAft>
          </a:pPr>
          <a:r>
            <a:rPr lang="en-US" altLang="zh-CN" sz="2000" b="1" dirty="0">
              <a:solidFill>
                <a:schemeClr val="bg1"/>
              </a:solidFill>
              <a:effectLst>
                <a:outerShdw blurRad="38100" dist="38100" dir="2700000" algn="tl">
                  <a:srgbClr val="000000">
                    <a:alpha val="43137"/>
                  </a:srgbClr>
                </a:outerShdw>
              </a:effectLst>
              <a:latin typeface="黑体" pitchFamily="2" charset="-122"/>
              <a:ea typeface="黑体" pitchFamily="2" charset="-122"/>
            </a:rPr>
            <a:t>·</a:t>
          </a:r>
          <a:r>
            <a:rPr lang="zh-CN" altLang="en-US" sz="2000" b="1" dirty="0">
              <a:solidFill>
                <a:schemeClr val="bg1"/>
              </a:solidFill>
              <a:effectLst>
                <a:outerShdw blurRad="38100" dist="38100" dir="2700000" algn="tl">
                  <a:srgbClr val="000000">
                    <a:alpha val="43137"/>
                  </a:srgbClr>
                </a:outerShdw>
              </a:effectLst>
              <a:latin typeface="黑体" pitchFamily="2" charset="-122"/>
              <a:ea typeface="黑体" pitchFamily="2" charset="-122"/>
            </a:rPr>
            <a:t>协调战略行动</a:t>
          </a:r>
          <a:endParaRPr lang="en-US" altLang="zh-CN" sz="2000" b="1" dirty="0">
            <a:solidFill>
              <a:schemeClr val="bg1"/>
            </a:solidFill>
            <a:effectLst>
              <a:outerShdw blurRad="38100" dist="38100" dir="2700000" algn="tl">
                <a:srgbClr val="000000">
                  <a:alpha val="43137"/>
                </a:srgbClr>
              </a:outerShdw>
            </a:effectLst>
            <a:latin typeface="黑体" pitchFamily="2" charset="-122"/>
            <a:ea typeface="黑体" pitchFamily="2" charset="-122"/>
          </a:endParaRPr>
        </a:p>
        <a:p>
          <a:pPr algn="l">
            <a:lnSpc>
              <a:spcPct val="100000"/>
            </a:lnSpc>
            <a:spcAft>
              <a:spcPts val="0"/>
            </a:spcAft>
          </a:pPr>
          <a:r>
            <a:rPr lang="en-US" altLang="zh-CN" sz="2000" b="1" dirty="0">
              <a:solidFill>
                <a:schemeClr val="bg1"/>
              </a:solidFill>
              <a:effectLst>
                <a:outerShdw blurRad="38100" dist="38100" dir="2700000" algn="tl">
                  <a:srgbClr val="000000">
                    <a:alpha val="43137"/>
                  </a:srgbClr>
                </a:outerShdw>
              </a:effectLst>
              <a:latin typeface="黑体" pitchFamily="2" charset="-122"/>
              <a:ea typeface="黑体" pitchFamily="2" charset="-122"/>
            </a:rPr>
            <a:t>·</a:t>
          </a:r>
          <a:r>
            <a:rPr lang="zh-CN" altLang="en-US" sz="2000" b="1" dirty="0">
              <a:solidFill>
                <a:schemeClr val="bg1"/>
              </a:solidFill>
              <a:effectLst>
                <a:outerShdw blurRad="38100" dist="38100" dir="2700000" algn="tl">
                  <a:srgbClr val="000000">
                    <a:alpha val="43137"/>
                  </a:srgbClr>
                </a:outerShdw>
              </a:effectLst>
              <a:latin typeface="黑体" pitchFamily="2" charset="-122"/>
              <a:ea typeface="黑体" pitchFamily="2" charset="-122"/>
            </a:rPr>
            <a:t>分配资源</a:t>
          </a:r>
          <a:endParaRPr lang="en-US" altLang="zh-CN" sz="2000" b="1" dirty="0">
            <a:solidFill>
              <a:schemeClr val="bg1"/>
            </a:solidFill>
            <a:effectLst>
              <a:outerShdw blurRad="38100" dist="38100" dir="2700000" algn="tl">
                <a:srgbClr val="000000">
                  <a:alpha val="43137"/>
                </a:srgbClr>
              </a:outerShdw>
            </a:effectLst>
            <a:latin typeface="黑体" pitchFamily="2" charset="-122"/>
            <a:ea typeface="黑体" pitchFamily="2" charset="-122"/>
          </a:endParaRPr>
        </a:p>
        <a:p>
          <a:pPr algn="l">
            <a:lnSpc>
              <a:spcPct val="100000"/>
            </a:lnSpc>
            <a:spcAft>
              <a:spcPts val="0"/>
            </a:spcAft>
          </a:pPr>
          <a:r>
            <a:rPr lang="en-US" altLang="zh-CN" sz="2000" b="1" dirty="0">
              <a:solidFill>
                <a:schemeClr val="bg1"/>
              </a:solidFill>
              <a:effectLst>
                <a:outerShdw blurRad="38100" dist="38100" dir="2700000" algn="tl">
                  <a:srgbClr val="000000">
                    <a:alpha val="43137"/>
                  </a:srgbClr>
                </a:outerShdw>
              </a:effectLst>
              <a:latin typeface="黑体" pitchFamily="2" charset="-122"/>
              <a:ea typeface="黑体" pitchFamily="2" charset="-122"/>
            </a:rPr>
            <a:t>·</a:t>
          </a:r>
          <a:r>
            <a:rPr lang="zh-CN" altLang="en-US" sz="2000" b="1" dirty="0">
              <a:solidFill>
                <a:schemeClr val="bg1"/>
              </a:solidFill>
              <a:effectLst>
                <a:outerShdw blurRad="38100" dist="38100" dir="2700000" algn="tl">
                  <a:srgbClr val="000000">
                    <a:alpha val="43137"/>
                  </a:srgbClr>
                </a:outerShdw>
              </a:effectLst>
              <a:latin typeface="黑体" pitchFamily="2" charset="-122"/>
              <a:ea typeface="黑体" pitchFamily="2" charset="-122"/>
            </a:rPr>
            <a:t>建立里程碑</a:t>
          </a:r>
        </a:p>
      </dgm:t>
    </dgm:pt>
    <dgm:pt modelId="{A958535A-E139-47D1-918E-E66E934A1980}" type="parTrans" cxnId="{12B23F1E-8C8F-4730-A10A-FF7F49B257A0}">
      <dgm:prSet/>
      <dgm:spPr/>
      <dgm:t>
        <a:bodyPr/>
        <a:lstStyle/>
        <a:p>
          <a:endParaRPr lang="zh-CN" altLang="en-US"/>
        </a:p>
      </dgm:t>
    </dgm:pt>
    <dgm:pt modelId="{E9EFD337-6642-4EFE-B0FE-4C561D5E751D}" type="sibTrans" cxnId="{12B23F1E-8C8F-4730-A10A-FF7F49B257A0}">
      <dgm:prSet/>
      <dgm:spPr/>
      <dgm:t>
        <a:bodyPr/>
        <a:lstStyle/>
        <a:p>
          <a:endParaRPr lang="zh-CN" altLang="en-US"/>
        </a:p>
      </dgm:t>
    </dgm:pt>
    <dgm:pt modelId="{7B217E78-00A5-459A-84FE-9670432D13DF}">
      <dgm:prSet phldrT="[文本]" custT="1"/>
      <dgm:spPr/>
      <dgm:t>
        <a:bodyPr/>
        <a:lstStyle/>
        <a:p>
          <a:pPr algn="ctr"/>
          <a:r>
            <a:rPr lang="zh-CN" altLang="en-US" sz="2000" b="1" dirty="0">
              <a:solidFill>
                <a:schemeClr val="bg1"/>
              </a:solidFill>
              <a:effectLst>
                <a:outerShdw blurRad="38100" dist="38100" dir="2700000" algn="tl">
                  <a:srgbClr val="000000">
                    <a:alpha val="43137"/>
                  </a:srgbClr>
                </a:outerShdw>
              </a:effectLst>
              <a:latin typeface="黑体" pitchFamily="2" charset="-122"/>
              <a:ea typeface="黑体" pitchFamily="2" charset="-122"/>
            </a:rPr>
            <a:t>沟通与联系</a:t>
          </a:r>
          <a:endParaRPr lang="en-US" altLang="zh-CN" sz="2000" b="1" dirty="0">
            <a:solidFill>
              <a:schemeClr val="bg1"/>
            </a:solidFill>
            <a:effectLst>
              <a:outerShdw blurRad="38100" dist="38100" dir="2700000" algn="tl">
                <a:srgbClr val="000000">
                  <a:alpha val="43137"/>
                </a:srgbClr>
              </a:outerShdw>
            </a:effectLst>
            <a:latin typeface="黑体" pitchFamily="2" charset="-122"/>
            <a:ea typeface="黑体" pitchFamily="2" charset="-122"/>
          </a:endParaRPr>
        </a:p>
        <a:p>
          <a:pPr algn="l"/>
          <a:r>
            <a:rPr lang="en-US" altLang="zh-CN" sz="2000" b="1" dirty="0">
              <a:solidFill>
                <a:schemeClr val="bg1"/>
              </a:solidFill>
              <a:effectLst>
                <a:outerShdw blurRad="38100" dist="38100" dir="2700000" algn="tl">
                  <a:srgbClr val="000000">
                    <a:alpha val="43137"/>
                  </a:srgbClr>
                </a:outerShdw>
              </a:effectLst>
              <a:latin typeface="黑体" pitchFamily="2" charset="-122"/>
              <a:ea typeface="黑体" pitchFamily="2" charset="-122"/>
            </a:rPr>
            <a:t>·</a:t>
          </a:r>
          <a:r>
            <a:rPr lang="zh-CN" altLang="en-US" sz="2000" b="1" dirty="0">
              <a:solidFill>
                <a:schemeClr val="bg1"/>
              </a:solidFill>
              <a:effectLst>
                <a:outerShdw blurRad="38100" dist="38100" dir="2700000" algn="tl">
                  <a:srgbClr val="000000">
                    <a:alpha val="43137"/>
                  </a:srgbClr>
                </a:outerShdw>
              </a:effectLst>
              <a:latin typeface="黑体" pitchFamily="2" charset="-122"/>
              <a:ea typeface="黑体" pitchFamily="2" charset="-122"/>
            </a:rPr>
            <a:t>沟通和教育</a:t>
          </a:r>
          <a:endParaRPr lang="en-US" altLang="zh-CN" sz="2000" b="1" dirty="0">
            <a:solidFill>
              <a:schemeClr val="bg1"/>
            </a:solidFill>
            <a:effectLst>
              <a:outerShdw blurRad="38100" dist="38100" dir="2700000" algn="tl">
                <a:srgbClr val="000000">
                  <a:alpha val="43137"/>
                </a:srgbClr>
              </a:outerShdw>
            </a:effectLst>
            <a:latin typeface="黑体" pitchFamily="2" charset="-122"/>
            <a:ea typeface="黑体" pitchFamily="2" charset="-122"/>
          </a:endParaRPr>
        </a:p>
        <a:p>
          <a:pPr algn="l"/>
          <a:r>
            <a:rPr lang="en-US" altLang="zh-CN" sz="2000" b="1" dirty="0">
              <a:solidFill>
                <a:schemeClr val="bg1"/>
              </a:solidFill>
              <a:effectLst>
                <a:outerShdw blurRad="38100" dist="38100" dir="2700000" algn="tl">
                  <a:srgbClr val="000000">
                    <a:alpha val="43137"/>
                  </a:srgbClr>
                </a:outerShdw>
              </a:effectLst>
              <a:latin typeface="黑体" pitchFamily="2" charset="-122"/>
              <a:ea typeface="黑体" pitchFamily="2" charset="-122"/>
            </a:rPr>
            <a:t>·</a:t>
          </a:r>
          <a:r>
            <a:rPr lang="zh-CN" altLang="en-US" sz="2000" b="1" dirty="0">
              <a:solidFill>
                <a:schemeClr val="bg1"/>
              </a:solidFill>
              <a:effectLst>
                <a:outerShdw blurRad="38100" dist="38100" dir="2700000" algn="tl">
                  <a:srgbClr val="000000">
                    <a:alpha val="43137"/>
                  </a:srgbClr>
                </a:outerShdw>
              </a:effectLst>
              <a:latin typeface="黑体" pitchFamily="2" charset="-122"/>
              <a:ea typeface="黑体" pitchFamily="2" charset="-122"/>
            </a:rPr>
            <a:t>确定目标</a:t>
          </a:r>
          <a:endParaRPr lang="en-US" altLang="zh-CN" sz="2000" b="1" dirty="0">
            <a:solidFill>
              <a:schemeClr val="bg1"/>
            </a:solidFill>
            <a:effectLst>
              <a:outerShdw blurRad="38100" dist="38100" dir="2700000" algn="tl">
                <a:srgbClr val="000000">
                  <a:alpha val="43137"/>
                </a:srgbClr>
              </a:outerShdw>
            </a:effectLst>
            <a:latin typeface="黑体" pitchFamily="2" charset="-122"/>
            <a:ea typeface="黑体" pitchFamily="2" charset="-122"/>
          </a:endParaRPr>
        </a:p>
        <a:p>
          <a:pPr algn="l"/>
          <a:r>
            <a:rPr lang="en-US" altLang="zh-CN" sz="2000" b="1" dirty="0">
              <a:solidFill>
                <a:schemeClr val="bg1"/>
              </a:solidFill>
              <a:effectLst>
                <a:outerShdw blurRad="38100" dist="38100" dir="2700000" algn="tl">
                  <a:srgbClr val="000000">
                    <a:alpha val="43137"/>
                  </a:srgbClr>
                </a:outerShdw>
              </a:effectLst>
              <a:latin typeface="黑体" pitchFamily="2" charset="-122"/>
              <a:ea typeface="黑体" pitchFamily="2" charset="-122"/>
            </a:rPr>
            <a:t>·</a:t>
          </a:r>
          <a:r>
            <a:rPr lang="zh-CN" altLang="en-US" sz="2000" b="1" dirty="0">
              <a:solidFill>
                <a:schemeClr val="bg1"/>
              </a:solidFill>
              <a:effectLst>
                <a:outerShdw blurRad="38100" dist="38100" dir="2700000" algn="tl">
                  <a:srgbClr val="000000">
                    <a:alpha val="43137"/>
                  </a:srgbClr>
                </a:outerShdw>
              </a:effectLst>
              <a:latin typeface="黑体" pitchFamily="2" charset="-122"/>
              <a:ea typeface="黑体" pitchFamily="2" charset="-122"/>
            </a:rPr>
            <a:t>奖励与业绩指标挂钩</a:t>
          </a:r>
        </a:p>
      </dgm:t>
    </dgm:pt>
    <dgm:pt modelId="{233EF721-7D6B-4154-9547-4B5AF9FD0789}" type="parTrans" cxnId="{8302C112-0FA0-468F-8424-956148CEDDED}">
      <dgm:prSet/>
      <dgm:spPr/>
      <dgm:t>
        <a:bodyPr/>
        <a:lstStyle/>
        <a:p>
          <a:endParaRPr lang="zh-CN" altLang="en-US"/>
        </a:p>
      </dgm:t>
    </dgm:pt>
    <dgm:pt modelId="{F08171A3-FC26-484C-ADD5-C85C3A703FA7}" type="sibTrans" cxnId="{8302C112-0FA0-468F-8424-956148CEDDED}">
      <dgm:prSet/>
      <dgm:spPr/>
      <dgm:t>
        <a:bodyPr/>
        <a:lstStyle/>
        <a:p>
          <a:endParaRPr lang="zh-CN" altLang="en-US"/>
        </a:p>
      </dgm:t>
    </dgm:pt>
    <dgm:pt modelId="{1CCD5F9F-91F5-422C-873C-1BD914D7C831}" type="pres">
      <dgm:prSet presAssocID="{BED93928-4AA2-4A9F-B283-44BDCD1EB0D1}" presName="cycle" presStyleCnt="0">
        <dgm:presLayoutVars>
          <dgm:dir/>
          <dgm:resizeHandles val="exact"/>
        </dgm:presLayoutVars>
      </dgm:prSet>
      <dgm:spPr/>
    </dgm:pt>
    <dgm:pt modelId="{507D8A63-B49E-4A26-A889-E2229D381A14}" type="pres">
      <dgm:prSet presAssocID="{E46976F1-D79D-469C-84D1-7F754A533734}" presName="node" presStyleLbl="node1" presStyleIdx="0" presStyleCnt="4" custScaleX="162050" custScaleY="79639" custRadScaleRad="109685">
        <dgm:presLayoutVars>
          <dgm:bulletEnabled val="1"/>
        </dgm:presLayoutVars>
      </dgm:prSet>
      <dgm:spPr>
        <a:prstGeom prst="roundRect">
          <a:avLst/>
        </a:prstGeom>
      </dgm:spPr>
    </dgm:pt>
    <dgm:pt modelId="{C7D5B458-F2B2-490C-9F40-91B5A8ADF42C}" type="pres">
      <dgm:prSet presAssocID="{997D3B98-F52B-4AC4-B461-3A1FD07B1A34}" presName="sibTrans" presStyleLbl="sibTrans2D1" presStyleIdx="0" presStyleCnt="4" custScaleX="158789" custLinFactX="25989" custLinFactNeighborX="100000" custLinFactNeighborY="-60755"/>
      <dgm:spPr>
        <a:prstGeom prst="leftRightArrow">
          <a:avLst/>
        </a:prstGeom>
      </dgm:spPr>
    </dgm:pt>
    <dgm:pt modelId="{4E9DAF05-D229-45A8-9507-83936A1EEBC1}" type="pres">
      <dgm:prSet presAssocID="{997D3B98-F52B-4AC4-B461-3A1FD07B1A34}" presName="connectorText" presStyleLbl="sibTrans2D1" presStyleIdx="0" presStyleCnt="4"/>
      <dgm:spPr/>
    </dgm:pt>
    <dgm:pt modelId="{9DA05366-3ECE-4275-8369-F62382310EF8}" type="pres">
      <dgm:prSet presAssocID="{CFD5D158-4AAF-4B42-AFEB-080872C34E6B}" presName="node" presStyleLbl="node1" presStyleIdx="1" presStyleCnt="4" custScaleX="149046" custRadScaleRad="147917" custRadScaleInc="-5819">
        <dgm:presLayoutVars>
          <dgm:bulletEnabled val="1"/>
        </dgm:presLayoutVars>
      </dgm:prSet>
      <dgm:spPr>
        <a:prstGeom prst="roundRect">
          <a:avLst/>
        </a:prstGeom>
      </dgm:spPr>
    </dgm:pt>
    <dgm:pt modelId="{E4CBAC5E-B50E-4951-AF9A-4F894FFDDFF3}" type="pres">
      <dgm:prSet presAssocID="{18A1E12A-9DBD-466F-ADC3-BFA47FB531C4}" presName="sibTrans" presStyleLbl="sibTrans2D1" presStyleIdx="1" presStyleCnt="4" custScaleX="210345" custLinFactX="47951" custLinFactNeighborX="100000" custLinFactNeighborY="97187"/>
      <dgm:spPr>
        <a:prstGeom prst="leftRightArrow">
          <a:avLst/>
        </a:prstGeom>
      </dgm:spPr>
    </dgm:pt>
    <dgm:pt modelId="{74CAE7BC-ABF1-4FE9-99A7-51BDE8ED7138}" type="pres">
      <dgm:prSet presAssocID="{18A1E12A-9DBD-466F-ADC3-BFA47FB531C4}" presName="connectorText" presStyleLbl="sibTrans2D1" presStyleIdx="1" presStyleCnt="4"/>
      <dgm:spPr/>
    </dgm:pt>
    <dgm:pt modelId="{44B12A1A-03F3-4BF1-A771-AD7EEBC9F219}" type="pres">
      <dgm:prSet presAssocID="{A6ACC246-45FF-48BB-9135-D6100FF448F7}" presName="node" presStyleLbl="node1" presStyleIdx="2" presStyleCnt="4" custScaleX="158030">
        <dgm:presLayoutVars>
          <dgm:bulletEnabled val="1"/>
        </dgm:presLayoutVars>
      </dgm:prSet>
      <dgm:spPr>
        <a:prstGeom prst="roundRect">
          <a:avLst/>
        </a:prstGeom>
      </dgm:spPr>
    </dgm:pt>
    <dgm:pt modelId="{DB67C97F-EE0F-4B38-954F-26A42739E8B1}" type="pres">
      <dgm:prSet presAssocID="{E9EFD337-6642-4EFE-B0FE-4C561D5E751D}" presName="sibTrans" presStyleLbl="sibTrans2D1" presStyleIdx="2" presStyleCnt="4" custScaleX="222228" custLinFactX="-38087" custLinFactY="2100" custLinFactNeighborX="-100000" custLinFactNeighborY="100000"/>
      <dgm:spPr>
        <a:prstGeom prst="leftRightArrow">
          <a:avLst/>
        </a:prstGeom>
      </dgm:spPr>
    </dgm:pt>
    <dgm:pt modelId="{475FE6E9-0A67-4BD7-AAE9-BB0A27BFE26C}" type="pres">
      <dgm:prSet presAssocID="{E9EFD337-6642-4EFE-B0FE-4C561D5E751D}" presName="connectorText" presStyleLbl="sibTrans2D1" presStyleIdx="2" presStyleCnt="4"/>
      <dgm:spPr/>
    </dgm:pt>
    <dgm:pt modelId="{B25EDF20-71C7-4AFC-85D9-F27DFEE439E9}" type="pres">
      <dgm:prSet presAssocID="{7B217E78-00A5-459A-84FE-9670432D13DF}" presName="node" presStyleLbl="node1" presStyleIdx="3" presStyleCnt="4" custScaleX="158456" custRadScaleRad="147917" custRadScaleInc="5819">
        <dgm:presLayoutVars>
          <dgm:bulletEnabled val="1"/>
        </dgm:presLayoutVars>
      </dgm:prSet>
      <dgm:spPr>
        <a:prstGeom prst="roundRect">
          <a:avLst/>
        </a:prstGeom>
      </dgm:spPr>
    </dgm:pt>
    <dgm:pt modelId="{BCAFC76B-224B-4DAB-8DD7-EBCE51AA91FB}" type="pres">
      <dgm:prSet presAssocID="{F08171A3-FC26-484C-ADD5-C85C3A703FA7}" presName="sibTrans" presStyleLbl="sibTrans2D1" presStyleIdx="3" presStyleCnt="4" custScaleX="153723" custLinFactX="-34596" custLinFactNeighborX="-100000" custLinFactNeighborY="-66376" custRadScaleRad="180858" custRadScaleInc="0"/>
      <dgm:spPr>
        <a:prstGeom prst="leftRightArrow">
          <a:avLst/>
        </a:prstGeom>
      </dgm:spPr>
    </dgm:pt>
    <dgm:pt modelId="{0F41A883-8B60-4CCD-86F5-507EDFCF861E}" type="pres">
      <dgm:prSet presAssocID="{F08171A3-FC26-484C-ADD5-C85C3A703FA7}" presName="connectorText" presStyleLbl="sibTrans2D1" presStyleIdx="3" presStyleCnt="4"/>
      <dgm:spPr/>
    </dgm:pt>
  </dgm:ptLst>
  <dgm:cxnLst>
    <dgm:cxn modelId="{D8F0DD10-708C-4270-ABDE-26B91740834B}" type="presOf" srcId="{E9EFD337-6642-4EFE-B0FE-4C561D5E751D}" destId="{475FE6E9-0A67-4BD7-AAE9-BB0A27BFE26C}" srcOrd="1" destOrd="0" presId="urn:microsoft.com/office/officeart/2005/8/layout/cycle2"/>
    <dgm:cxn modelId="{8302C112-0FA0-468F-8424-956148CEDDED}" srcId="{BED93928-4AA2-4A9F-B283-44BDCD1EB0D1}" destId="{7B217E78-00A5-459A-84FE-9670432D13DF}" srcOrd="3" destOrd="0" parTransId="{233EF721-7D6B-4154-9547-4B5AF9FD0789}" sibTransId="{F08171A3-FC26-484C-ADD5-C85C3A703FA7}"/>
    <dgm:cxn modelId="{12B23F1E-8C8F-4730-A10A-FF7F49B257A0}" srcId="{BED93928-4AA2-4A9F-B283-44BDCD1EB0D1}" destId="{A6ACC246-45FF-48BB-9135-D6100FF448F7}" srcOrd="2" destOrd="0" parTransId="{A958535A-E139-47D1-918E-E66E934A1980}" sibTransId="{E9EFD337-6642-4EFE-B0FE-4C561D5E751D}"/>
    <dgm:cxn modelId="{342ABC65-0123-417E-8EEF-340A6F1C45FC}" type="presOf" srcId="{E9EFD337-6642-4EFE-B0FE-4C561D5E751D}" destId="{DB67C97F-EE0F-4B38-954F-26A42739E8B1}" srcOrd="0" destOrd="0" presId="urn:microsoft.com/office/officeart/2005/8/layout/cycle2"/>
    <dgm:cxn modelId="{3313F84B-FAB3-4B95-B4D7-3EBA0A8FB0D2}" type="presOf" srcId="{E46976F1-D79D-469C-84D1-7F754A533734}" destId="{507D8A63-B49E-4A26-A889-E2229D381A14}" srcOrd="0" destOrd="0" presId="urn:microsoft.com/office/officeart/2005/8/layout/cycle2"/>
    <dgm:cxn modelId="{9B94267A-ADF7-441C-B716-186B1418A8A9}" type="presOf" srcId="{7B217E78-00A5-459A-84FE-9670432D13DF}" destId="{B25EDF20-71C7-4AFC-85D9-F27DFEE439E9}" srcOrd="0" destOrd="0" presId="urn:microsoft.com/office/officeart/2005/8/layout/cycle2"/>
    <dgm:cxn modelId="{B61EC55A-684B-47CA-8B66-B6CEF1FD15BB}" type="presOf" srcId="{997D3B98-F52B-4AC4-B461-3A1FD07B1A34}" destId="{4E9DAF05-D229-45A8-9507-83936A1EEBC1}" srcOrd="1" destOrd="0" presId="urn:microsoft.com/office/officeart/2005/8/layout/cycle2"/>
    <dgm:cxn modelId="{A52FAE83-482B-4D4A-BEDB-CD22C0E4EBBC}" type="presOf" srcId="{997D3B98-F52B-4AC4-B461-3A1FD07B1A34}" destId="{C7D5B458-F2B2-490C-9F40-91B5A8ADF42C}" srcOrd="0" destOrd="0" presId="urn:microsoft.com/office/officeart/2005/8/layout/cycle2"/>
    <dgm:cxn modelId="{D4699F94-ACA7-4348-A082-0B58BC14E444}" type="presOf" srcId="{18A1E12A-9DBD-466F-ADC3-BFA47FB531C4}" destId="{74CAE7BC-ABF1-4FE9-99A7-51BDE8ED7138}" srcOrd="1" destOrd="0" presId="urn:microsoft.com/office/officeart/2005/8/layout/cycle2"/>
    <dgm:cxn modelId="{1BA4D09C-1873-40D6-8729-5CA2B937C451}" type="presOf" srcId="{BED93928-4AA2-4A9F-B283-44BDCD1EB0D1}" destId="{1CCD5F9F-91F5-422C-873C-1BD914D7C831}" srcOrd="0" destOrd="0" presId="urn:microsoft.com/office/officeart/2005/8/layout/cycle2"/>
    <dgm:cxn modelId="{74D88CBE-CCF2-4457-8B63-A158B336C07A}" srcId="{BED93928-4AA2-4A9F-B283-44BDCD1EB0D1}" destId="{E46976F1-D79D-469C-84D1-7F754A533734}" srcOrd="0" destOrd="0" parTransId="{1C0C9138-98D3-4C7B-9EE5-8DF15AAC664E}" sibTransId="{997D3B98-F52B-4AC4-B461-3A1FD07B1A34}"/>
    <dgm:cxn modelId="{E73F08BF-3B6A-41F5-8FEB-D3ADAFBA85EE}" type="presOf" srcId="{CFD5D158-4AAF-4B42-AFEB-080872C34E6B}" destId="{9DA05366-3ECE-4275-8369-F62382310EF8}" srcOrd="0" destOrd="0" presId="urn:microsoft.com/office/officeart/2005/8/layout/cycle2"/>
    <dgm:cxn modelId="{B39AF1C7-5A32-4BC0-801B-3D0C79EFB87C}" type="presOf" srcId="{F08171A3-FC26-484C-ADD5-C85C3A703FA7}" destId="{BCAFC76B-224B-4DAB-8DD7-EBCE51AA91FB}" srcOrd="0" destOrd="0" presId="urn:microsoft.com/office/officeart/2005/8/layout/cycle2"/>
    <dgm:cxn modelId="{8C8DC6CE-CA22-4A44-88FE-3889302A399C}" srcId="{BED93928-4AA2-4A9F-B283-44BDCD1EB0D1}" destId="{CFD5D158-4AAF-4B42-AFEB-080872C34E6B}" srcOrd="1" destOrd="0" parTransId="{EEA13226-1260-4A8A-9A19-E551B99AFE7C}" sibTransId="{18A1E12A-9DBD-466F-ADC3-BFA47FB531C4}"/>
    <dgm:cxn modelId="{BB2A28DB-8715-4786-83AE-9EBD52B5504A}" type="presOf" srcId="{A6ACC246-45FF-48BB-9135-D6100FF448F7}" destId="{44B12A1A-03F3-4BF1-A771-AD7EEBC9F219}" srcOrd="0" destOrd="0" presId="urn:microsoft.com/office/officeart/2005/8/layout/cycle2"/>
    <dgm:cxn modelId="{F26734E2-1D1A-40EC-A4C2-C302E5720EEA}" type="presOf" srcId="{F08171A3-FC26-484C-ADD5-C85C3A703FA7}" destId="{0F41A883-8B60-4CCD-86F5-507EDFCF861E}" srcOrd="1" destOrd="0" presId="urn:microsoft.com/office/officeart/2005/8/layout/cycle2"/>
    <dgm:cxn modelId="{847313FE-D9B5-4925-9F78-00D1136B6792}" type="presOf" srcId="{18A1E12A-9DBD-466F-ADC3-BFA47FB531C4}" destId="{E4CBAC5E-B50E-4951-AF9A-4F894FFDDFF3}" srcOrd="0" destOrd="0" presId="urn:microsoft.com/office/officeart/2005/8/layout/cycle2"/>
    <dgm:cxn modelId="{6A157921-46BD-4F26-9018-069C805351E4}" type="presParOf" srcId="{1CCD5F9F-91F5-422C-873C-1BD914D7C831}" destId="{507D8A63-B49E-4A26-A889-E2229D381A14}" srcOrd="0" destOrd="0" presId="urn:microsoft.com/office/officeart/2005/8/layout/cycle2"/>
    <dgm:cxn modelId="{21F21696-2FD3-4AFB-A0F2-F301B41F1930}" type="presParOf" srcId="{1CCD5F9F-91F5-422C-873C-1BD914D7C831}" destId="{C7D5B458-F2B2-490C-9F40-91B5A8ADF42C}" srcOrd="1" destOrd="0" presId="urn:microsoft.com/office/officeart/2005/8/layout/cycle2"/>
    <dgm:cxn modelId="{3BD66E7C-518D-45C8-A4C4-A8FC8A2A5CC1}" type="presParOf" srcId="{C7D5B458-F2B2-490C-9F40-91B5A8ADF42C}" destId="{4E9DAF05-D229-45A8-9507-83936A1EEBC1}" srcOrd="0" destOrd="0" presId="urn:microsoft.com/office/officeart/2005/8/layout/cycle2"/>
    <dgm:cxn modelId="{D47AF870-9297-4395-AB28-4AEF37475CFF}" type="presParOf" srcId="{1CCD5F9F-91F5-422C-873C-1BD914D7C831}" destId="{9DA05366-3ECE-4275-8369-F62382310EF8}" srcOrd="2" destOrd="0" presId="urn:microsoft.com/office/officeart/2005/8/layout/cycle2"/>
    <dgm:cxn modelId="{E64896F7-7B1F-410C-A0B4-49F82BE47177}" type="presParOf" srcId="{1CCD5F9F-91F5-422C-873C-1BD914D7C831}" destId="{E4CBAC5E-B50E-4951-AF9A-4F894FFDDFF3}" srcOrd="3" destOrd="0" presId="urn:microsoft.com/office/officeart/2005/8/layout/cycle2"/>
    <dgm:cxn modelId="{ABEC4483-5DDE-4CF5-817E-CB064EA0EC09}" type="presParOf" srcId="{E4CBAC5E-B50E-4951-AF9A-4F894FFDDFF3}" destId="{74CAE7BC-ABF1-4FE9-99A7-51BDE8ED7138}" srcOrd="0" destOrd="0" presId="urn:microsoft.com/office/officeart/2005/8/layout/cycle2"/>
    <dgm:cxn modelId="{0CE9CEA9-E727-4CE0-A518-261B90AD6EA0}" type="presParOf" srcId="{1CCD5F9F-91F5-422C-873C-1BD914D7C831}" destId="{44B12A1A-03F3-4BF1-A771-AD7EEBC9F219}" srcOrd="4" destOrd="0" presId="urn:microsoft.com/office/officeart/2005/8/layout/cycle2"/>
    <dgm:cxn modelId="{0EF4E7B6-C946-4AC7-8032-82F10EBCC7BB}" type="presParOf" srcId="{1CCD5F9F-91F5-422C-873C-1BD914D7C831}" destId="{DB67C97F-EE0F-4B38-954F-26A42739E8B1}" srcOrd="5" destOrd="0" presId="urn:microsoft.com/office/officeart/2005/8/layout/cycle2"/>
    <dgm:cxn modelId="{D490E717-83CB-41E9-805E-886D3837208B}" type="presParOf" srcId="{DB67C97F-EE0F-4B38-954F-26A42739E8B1}" destId="{475FE6E9-0A67-4BD7-AAE9-BB0A27BFE26C}" srcOrd="0" destOrd="0" presId="urn:microsoft.com/office/officeart/2005/8/layout/cycle2"/>
    <dgm:cxn modelId="{2DD7B801-9B8F-49A8-A74D-F54AD1921620}" type="presParOf" srcId="{1CCD5F9F-91F5-422C-873C-1BD914D7C831}" destId="{B25EDF20-71C7-4AFC-85D9-F27DFEE439E9}" srcOrd="6" destOrd="0" presId="urn:microsoft.com/office/officeart/2005/8/layout/cycle2"/>
    <dgm:cxn modelId="{96F72232-598F-4128-8843-7F050A256332}" type="presParOf" srcId="{1CCD5F9F-91F5-422C-873C-1BD914D7C831}" destId="{BCAFC76B-224B-4DAB-8DD7-EBCE51AA91FB}" srcOrd="7" destOrd="0" presId="urn:microsoft.com/office/officeart/2005/8/layout/cycle2"/>
    <dgm:cxn modelId="{35E70603-5D7F-4E62-9B31-D08F7248CE98}" type="presParOf" srcId="{BCAFC76B-224B-4DAB-8DD7-EBCE51AA91FB}" destId="{0F41A883-8B60-4CCD-86F5-507EDFCF861E}" srcOrd="0" destOrd="0" presId="urn:microsoft.com/office/officeart/2005/8/layout/cycle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4C9ABC6-F51E-4348-9BFF-4145B59D2874}" type="doc">
      <dgm:prSet loTypeId="urn:microsoft.com/office/officeart/2005/8/layout/hProcess3" loCatId="process" qsTypeId="urn:microsoft.com/office/officeart/2005/8/quickstyle/3d3" qsCatId="3D" csTypeId="urn:microsoft.com/office/officeart/2005/8/colors/accent1_2" csCatId="accent1" phldr="1"/>
      <dgm:spPr/>
    </dgm:pt>
    <dgm:pt modelId="{723949EC-6DA3-4E61-A2AF-82F361BC308D}">
      <dgm:prSet phldrT="[文本]"/>
      <dgm:spPr/>
      <dgm:t>
        <a:bodyPr/>
        <a:lstStyle/>
        <a:p>
          <a:r>
            <a:rPr lang="zh-CN" altLang="en-US" dirty="0"/>
            <a:t>竞选</a:t>
          </a:r>
          <a:r>
            <a:rPr lang="en-US" altLang="zh-CN" dirty="0"/>
            <a:t>CEO</a:t>
          </a:r>
          <a:endParaRPr lang="zh-CN" altLang="en-US" dirty="0"/>
        </a:p>
      </dgm:t>
    </dgm:pt>
    <dgm:pt modelId="{54254EAC-E1A0-4FA1-BA20-7425921F0B08}" type="parTrans" cxnId="{A08218EA-1CF2-4081-B920-81F2A26DA30B}">
      <dgm:prSet/>
      <dgm:spPr/>
      <dgm:t>
        <a:bodyPr/>
        <a:lstStyle/>
        <a:p>
          <a:endParaRPr lang="zh-CN" altLang="en-US"/>
        </a:p>
      </dgm:t>
    </dgm:pt>
    <dgm:pt modelId="{C0F8E375-9780-479D-88E1-0FD94C43D96E}" type="sibTrans" cxnId="{A08218EA-1CF2-4081-B920-81F2A26DA30B}">
      <dgm:prSet/>
      <dgm:spPr/>
      <dgm:t>
        <a:bodyPr/>
        <a:lstStyle/>
        <a:p>
          <a:endParaRPr lang="zh-CN" altLang="en-US"/>
        </a:p>
      </dgm:t>
    </dgm:pt>
    <dgm:pt modelId="{08387D07-6F8D-4918-B28E-A228FBF769A9}">
      <dgm:prSet phldrT="[文本]"/>
      <dgm:spPr/>
      <dgm:t>
        <a:bodyPr/>
        <a:lstStyle/>
        <a:p>
          <a:r>
            <a:rPr lang="zh-CN" altLang="en-US" dirty="0"/>
            <a:t>组建团队</a:t>
          </a:r>
        </a:p>
      </dgm:t>
    </dgm:pt>
    <dgm:pt modelId="{5976ADDB-A52E-41BB-BE70-A621370227DD}" type="parTrans" cxnId="{32DCC4B8-45AC-44AF-9F0D-DE54D6C9F7E3}">
      <dgm:prSet/>
      <dgm:spPr/>
      <dgm:t>
        <a:bodyPr/>
        <a:lstStyle/>
        <a:p>
          <a:endParaRPr lang="zh-CN" altLang="en-US"/>
        </a:p>
      </dgm:t>
    </dgm:pt>
    <dgm:pt modelId="{79B884DB-F0D1-4F26-AD93-D1CB63912F78}" type="sibTrans" cxnId="{32DCC4B8-45AC-44AF-9F0D-DE54D6C9F7E3}">
      <dgm:prSet/>
      <dgm:spPr/>
      <dgm:t>
        <a:bodyPr/>
        <a:lstStyle/>
        <a:p>
          <a:endParaRPr lang="zh-CN" altLang="en-US"/>
        </a:p>
      </dgm:t>
    </dgm:pt>
    <dgm:pt modelId="{50A7C117-15CC-4474-AA01-75B749BCD523}">
      <dgm:prSet phldrT="[文本]"/>
      <dgm:spPr/>
      <dgm:t>
        <a:bodyPr/>
        <a:lstStyle/>
        <a:p>
          <a:r>
            <a:rPr lang="zh-CN" altLang="en-US" dirty="0"/>
            <a:t>团队展示</a:t>
          </a:r>
        </a:p>
      </dgm:t>
    </dgm:pt>
    <dgm:pt modelId="{D677B12C-2CAC-4ED9-AA92-ECCE1F5347EE}" type="parTrans" cxnId="{7D0DFC96-865D-4669-9D8A-5D803B606841}">
      <dgm:prSet/>
      <dgm:spPr/>
      <dgm:t>
        <a:bodyPr/>
        <a:lstStyle/>
        <a:p>
          <a:endParaRPr lang="zh-CN" altLang="en-US"/>
        </a:p>
      </dgm:t>
    </dgm:pt>
    <dgm:pt modelId="{EA8AC027-EDA4-40F4-83B3-EF0E9556908B}" type="sibTrans" cxnId="{7D0DFC96-865D-4669-9D8A-5D803B606841}">
      <dgm:prSet/>
      <dgm:spPr/>
      <dgm:t>
        <a:bodyPr/>
        <a:lstStyle/>
        <a:p>
          <a:endParaRPr lang="zh-CN" altLang="en-US"/>
        </a:p>
      </dgm:t>
    </dgm:pt>
    <dgm:pt modelId="{48C6940D-EAFF-4F4B-BA6E-168DF03F7E5F}">
      <dgm:prSet phldrT="[文本]"/>
      <dgm:spPr/>
      <dgm:t>
        <a:bodyPr/>
        <a:lstStyle/>
        <a:p>
          <a:r>
            <a:rPr lang="zh-CN" altLang="en-US" dirty="0"/>
            <a:t>试运营</a:t>
          </a:r>
        </a:p>
      </dgm:t>
    </dgm:pt>
    <dgm:pt modelId="{8E53C748-E48D-43AA-A7E4-E102CEC7430F}" type="parTrans" cxnId="{5F52B069-5017-441B-B8C2-B44AD6ECABF5}">
      <dgm:prSet/>
      <dgm:spPr/>
      <dgm:t>
        <a:bodyPr/>
        <a:lstStyle/>
        <a:p>
          <a:endParaRPr lang="zh-CN" altLang="en-US"/>
        </a:p>
      </dgm:t>
    </dgm:pt>
    <dgm:pt modelId="{68DF7863-878E-4CA6-A4CE-12081D733DBD}" type="sibTrans" cxnId="{5F52B069-5017-441B-B8C2-B44AD6ECABF5}">
      <dgm:prSet/>
      <dgm:spPr/>
      <dgm:t>
        <a:bodyPr/>
        <a:lstStyle/>
        <a:p>
          <a:endParaRPr lang="zh-CN" altLang="en-US"/>
        </a:p>
      </dgm:t>
    </dgm:pt>
    <dgm:pt modelId="{5CBC9A85-6D02-4FC3-A323-C98AF54EFF38}" type="pres">
      <dgm:prSet presAssocID="{B4C9ABC6-F51E-4348-9BFF-4145B59D2874}" presName="Name0" presStyleCnt="0">
        <dgm:presLayoutVars>
          <dgm:dir/>
          <dgm:animLvl val="lvl"/>
          <dgm:resizeHandles val="exact"/>
        </dgm:presLayoutVars>
      </dgm:prSet>
      <dgm:spPr/>
    </dgm:pt>
    <dgm:pt modelId="{B5CB3DCC-F797-4E8C-9B9D-A4A3CC755049}" type="pres">
      <dgm:prSet presAssocID="{B4C9ABC6-F51E-4348-9BFF-4145B59D2874}" presName="dummy" presStyleCnt="0"/>
      <dgm:spPr/>
    </dgm:pt>
    <dgm:pt modelId="{E3E0E940-B95A-4E7C-A2C8-B55176304FD1}" type="pres">
      <dgm:prSet presAssocID="{B4C9ABC6-F51E-4348-9BFF-4145B59D2874}" presName="linH" presStyleCnt="0"/>
      <dgm:spPr/>
    </dgm:pt>
    <dgm:pt modelId="{D62C61FC-00C1-4BC4-AF5F-7260C61B763E}" type="pres">
      <dgm:prSet presAssocID="{B4C9ABC6-F51E-4348-9BFF-4145B59D2874}" presName="padding1" presStyleCnt="0"/>
      <dgm:spPr/>
    </dgm:pt>
    <dgm:pt modelId="{8978F07F-5151-4AB1-9DAD-5DC6BA347C01}" type="pres">
      <dgm:prSet presAssocID="{723949EC-6DA3-4E61-A2AF-82F361BC308D}" presName="linV" presStyleCnt="0"/>
      <dgm:spPr/>
    </dgm:pt>
    <dgm:pt modelId="{3C5E9305-7FFF-4802-9051-CAD1A48DD16E}" type="pres">
      <dgm:prSet presAssocID="{723949EC-6DA3-4E61-A2AF-82F361BC308D}" presName="spVertical1" presStyleCnt="0"/>
      <dgm:spPr/>
    </dgm:pt>
    <dgm:pt modelId="{08EE8CC8-EE2C-40DD-9931-2C9EB96120C8}" type="pres">
      <dgm:prSet presAssocID="{723949EC-6DA3-4E61-A2AF-82F361BC308D}" presName="parTx" presStyleLbl="revTx" presStyleIdx="0" presStyleCnt="4">
        <dgm:presLayoutVars>
          <dgm:chMax val="0"/>
          <dgm:chPref val="0"/>
          <dgm:bulletEnabled val="1"/>
        </dgm:presLayoutVars>
      </dgm:prSet>
      <dgm:spPr/>
    </dgm:pt>
    <dgm:pt modelId="{4F5D3F2A-4768-4160-BE67-9E3D2A6902A4}" type="pres">
      <dgm:prSet presAssocID="{723949EC-6DA3-4E61-A2AF-82F361BC308D}" presName="spVertical2" presStyleCnt="0"/>
      <dgm:spPr/>
    </dgm:pt>
    <dgm:pt modelId="{50A2BDBB-D7B4-4768-BDE7-9E0F41DAF70B}" type="pres">
      <dgm:prSet presAssocID="{723949EC-6DA3-4E61-A2AF-82F361BC308D}" presName="spVertical3" presStyleCnt="0"/>
      <dgm:spPr/>
    </dgm:pt>
    <dgm:pt modelId="{FC0F1977-213C-4074-B0B3-0B8172040A3E}" type="pres">
      <dgm:prSet presAssocID="{C0F8E375-9780-479D-88E1-0FD94C43D96E}" presName="space" presStyleCnt="0"/>
      <dgm:spPr/>
    </dgm:pt>
    <dgm:pt modelId="{C023BE94-D2D1-4A0B-B277-7616D0471EE0}" type="pres">
      <dgm:prSet presAssocID="{08387D07-6F8D-4918-B28E-A228FBF769A9}" presName="linV" presStyleCnt="0"/>
      <dgm:spPr/>
    </dgm:pt>
    <dgm:pt modelId="{494F9210-E6FE-4DE6-B285-110556236B19}" type="pres">
      <dgm:prSet presAssocID="{08387D07-6F8D-4918-B28E-A228FBF769A9}" presName="spVertical1" presStyleCnt="0"/>
      <dgm:spPr/>
    </dgm:pt>
    <dgm:pt modelId="{A191C36A-7E7A-4B31-AB21-E16F30721174}" type="pres">
      <dgm:prSet presAssocID="{08387D07-6F8D-4918-B28E-A228FBF769A9}" presName="parTx" presStyleLbl="revTx" presStyleIdx="1" presStyleCnt="4">
        <dgm:presLayoutVars>
          <dgm:chMax val="0"/>
          <dgm:chPref val="0"/>
          <dgm:bulletEnabled val="1"/>
        </dgm:presLayoutVars>
      </dgm:prSet>
      <dgm:spPr/>
    </dgm:pt>
    <dgm:pt modelId="{C759B38C-343F-43F3-BF1D-9337DC8208D6}" type="pres">
      <dgm:prSet presAssocID="{08387D07-6F8D-4918-B28E-A228FBF769A9}" presName="spVertical2" presStyleCnt="0"/>
      <dgm:spPr/>
    </dgm:pt>
    <dgm:pt modelId="{20D397C8-DE98-4ACD-B8F7-03E511233D73}" type="pres">
      <dgm:prSet presAssocID="{08387D07-6F8D-4918-B28E-A228FBF769A9}" presName="spVertical3" presStyleCnt="0"/>
      <dgm:spPr/>
    </dgm:pt>
    <dgm:pt modelId="{3941AC30-E6EC-4164-B4B9-94CB49855450}" type="pres">
      <dgm:prSet presAssocID="{79B884DB-F0D1-4F26-AD93-D1CB63912F78}" presName="space" presStyleCnt="0"/>
      <dgm:spPr/>
    </dgm:pt>
    <dgm:pt modelId="{3AB18966-2519-49B2-A53D-96D8D87298C6}" type="pres">
      <dgm:prSet presAssocID="{50A7C117-15CC-4474-AA01-75B749BCD523}" presName="linV" presStyleCnt="0"/>
      <dgm:spPr/>
    </dgm:pt>
    <dgm:pt modelId="{27D127A5-9B79-4383-86A9-BDED4D744671}" type="pres">
      <dgm:prSet presAssocID="{50A7C117-15CC-4474-AA01-75B749BCD523}" presName="spVertical1" presStyleCnt="0"/>
      <dgm:spPr/>
    </dgm:pt>
    <dgm:pt modelId="{A05382C3-0435-45FB-8F90-ACA57285CE0F}" type="pres">
      <dgm:prSet presAssocID="{50A7C117-15CC-4474-AA01-75B749BCD523}" presName="parTx" presStyleLbl="revTx" presStyleIdx="2" presStyleCnt="4">
        <dgm:presLayoutVars>
          <dgm:chMax val="0"/>
          <dgm:chPref val="0"/>
          <dgm:bulletEnabled val="1"/>
        </dgm:presLayoutVars>
      </dgm:prSet>
      <dgm:spPr/>
    </dgm:pt>
    <dgm:pt modelId="{3C097C37-86BB-46E5-89D0-19A15B063EAC}" type="pres">
      <dgm:prSet presAssocID="{50A7C117-15CC-4474-AA01-75B749BCD523}" presName="spVertical2" presStyleCnt="0"/>
      <dgm:spPr/>
    </dgm:pt>
    <dgm:pt modelId="{C2F1E829-D772-4363-B4C6-14946D39558B}" type="pres">
      <dgm:prSet presAssocID="{50A7C117-15CC-4474-AA01-75B749BCD523}" presName="spVertical3" presStyleCnt="0"/>
      <dgm:spPr/>
    </dgm:pt>
    <dgm:pt modelId="{41A08DF0-7F7F-41B9-8137-6941D385FC73}" type="pres">
      <dgm:prSet presAssocID="{EA8AC027-EDA4-40F4-83B3-EF0E9556908B}" presName="space" presStyleCnt="0"/>
      <dgm:spPr/>
    </dgm:pt>
    <dgm:pt modelId="{C419C463-0C1C-434C-9852-4E93A51DE498}" type="pres">
      <dgm:prSet presAssocID="{48C6940D-EAFF-4F4B-BA6E-168DF03F7E5F}" presName="linV" presStyleCnt="0"/>
      <dgm:spPr/>
    </dgm:pt>
    <dgm:pt modelId="{6701A20B-8E85-4177-9335-BA0326C55E2A}" type="pres">
      <dgm:prSet presAssocID="{48C6940D-EAFF-4F4B-BA6E-168DF03F7E5F}" presName="spVertical1" presStyleCnt="0"/>
      <dgm:spPr/>
    </dgm:pt>
    <dgm:pt modelId="{F08EED17-0CDA-4CD2-846C-88392085E500}" type="pres">
      <dgm:prSet presAssocID="{48C6940D-EAFF-4F4B-BA6E-168DF03F7E5F}" presName="parTx" presStyleLbl="revTx" presStyleIdx="3" presStyleCnt="4">
        <dgm:presLayoutVars>
          <dgm:chMax val="0"/>
          <dgm:chPref val="0"/>
          <dgm:bulletEnabled val="1"/>
        </dgm:presLayoutVars>
      </dgm:prSet>
      <dgm:spPr/>
    </dgm:pt>
    <dgm:pt modelId="{6E8728B1-DF52-430A-9BDD-2B5F6E798174}" type="pres">
      <dgm:prSet presAssocID="{48C6940D-EAFF-4F4B-BA6E-168DF03F7E5F}" presName="spVertical2" presStyleCnt="0"/>
      <dgm:spPr/>
    </dgm:pt>
    <dgm:pt modelId="{4EEF11FA-B495-433B-86B2-146A77091E35}" type="pres">
      <dgm:prSet presAssocID="{48C6940D-EAFF-4F4B-BA6E-168DF03F7E5F}" presName="spVertical3" presStyleCnt="0"/>
      <dgm:spPr/>
    </dgm:pt>
    <dgm:pt modelId="{6EFDEFAD-9980-43AA-87F4-53C17F726242}" type="pres">
      <dgm:prSet presAssocID="{B4C9ABC6-F51E-4348-9BFF-4145B59D2874}" presName="padding2" presStyleCnt="0"/>
      <dgm:spPr/>
    </dgm:pt>
    <dgm:pt modelId="{B8128F39-1C0A-4DCF-A812-65AA7BDA450D}" type="pres">
      <dgm:prSet presAssocID="{B4C9ABC6-F51E-4348-9BFF-4145B59D2874}" presName="negArrow" presStyleCnt="0"/>
      <dgm:spPr/>
    </dgm:pt>
    <dgm:pt modelId="{66198A5E-4F71-4FCA-9FFE-F4005BA9490A}" type="pres">
      <dgm:prSet presAssocID="{B4C9ABC6-F51E-4348-9BFF-4145B59D2874}" presName="backgroundArrow" presStyleLbl="node1" presStyleIdx="0" presStyleCnt="1"/>
      <dgm:spPr/>
    </dgm:pt>
  </dgm:ptLst>
  <dgm:cxnLst>
    <dgm:cxn modelId="{F70CDC0C-859B-45C0-A1E0-B22F2BF500DF}" type="presOf" srcId="{50A7C117-15CC-4474-AA01-75B749BCD523}" destId="{A05382C3-0435-45FB-8F90-ACA57285CE0F}" srcOrd="0" destOrd="0" presId="urn:microsoft.com/office/officeart/2005/8/layout/hProcess3"/>
    <dgm:cxn modelId="{5F52B069-5017-441B-B8C2-B44AD6ECABF5}" srcId="{B4C9ABC6-F51E-4348-9BFF-4145B59D2874}" destId="{48C6940D-EAFF-4F4B-BA6E-168DF03F7E5F}" srcOrd="3" destOrd="0" parTransId="{8E53C748-E48D-43AA-A7E4-E102CEC7430F}" sibTransId="{68DF7863-878E-4CA6-A4CE-12081D733DBD}"/>
    <dgm:cxn modelId="{E421E679-F871-44CF-B736-B6877366D59F}" type="presOf" srcId="{48C6940D-EAFF-4F4B-BA6E-168DF03F7E5F}" destId="{F08EED17-0CDA-4CD2-846C-88392085E500}" srcOrd="0" destOrd="0" presId="urn:microsoft.com/office/officeart/2005/8/layout/hProcess3"/>
    <dgm:cxn modelId="{468EF291-3556-4A8A-A08F-CCFD0E75F50C}" type="presOf" srcId="{B4C9ABC6-F51E-4348-9BFF-4145B59D2874}" destId="{5CBC9A85-6D02-4FC3-A323-C98AF54EFF38}" srcOrd="0" destOrd="0" presId="urn:microsoft.com/office/officeart/2005/8/layout/hProcess3"/>
    <dgm:cxn modelId="{7D0DFC96-865D-4669-9D8A-5D803B606841}" srcId="{B4C9ABC6-F51E-4348-9BFF-4145B59D2874}" destId="{50A7C117-15CC-4474-AA01-75B749BCD523}" srcOrd="2" destOrd="0" parTransId="{D677B12C-2CAC-4ED9-AA92-ECCE1F5347EE}" sibTransId="{EA8AC027-EDA4-40F4-83B3-EF0E9556908B}"/>
    <dgm:cxn modelId="{1D403EA8-271A-4353-B0BF-D3AC159854FC}" type="presOf" srcId="{723949EC-6DA3-4E61-A2AF-82F361BC308D}" destId="{08EE8CC8-EE2C-40DD-9931-2C9EB96120C8}" srcOrd="0" destOrd="0" presId="urn:microsoft.com/office/officeart/2005/8/layout/hProcess3"/>
    <dgm:cxn modelId="{32DCC4B8-45AC-44AF-9F0D-DE54D6C9F7E3}" srcId="{B4C9ABC6-F51E-4348-9BFF-4145B59D2874}" destId="{08387D07-6F8D-4918-B28E-A228FBF769A9}" srcOrd="1" destOrd="0" parTransId="{5976ADDB-A52E-41BB-BE70-A621370227DD}" sibTransId="{79B884DB-F0D1-4F26-AD93-D1CB63912F78}"/>
    <dgm:cxn modelId="{A08218EA-1CF2-4081-B920-81F2A26DA30B}" srcId="{B4C9ABC6-F51E-4348-9BFF-4145B59D2874}" destId="{723949EC-6DA3-4E61-A2AF-82F361BC308D}" srcOrd="0" destOrd="0" parTransId="{54254EAC-E1A0-4FA1-BA20-7425921F0B08}" sibTransId="{C0F8E375-9780-479D-88E1-0FD94C43D96E}"/>
    <dgm:cxn modelId="{918D6DF6-2660-4BD4-9E36-08F5D3E20F2A}" type="presOf" srcId="{08387D07-6F8D-4918-B28E-A228FBF769A9}" destId="{A191C36A-7E7A-4B31-AB21-E16F30721174}" srcOrd="0" destOrd="0" presId="urn:microsoft.com/office/officeart/2005/8/layout/hProcess3"/>
    <dgm:cxn modelId="{4DA110BB-BAA6-45D7-8067-93EFB5B2728A}" type="presParOf" srcId="{5CBC9A85-6D02-4FC3-A323-C98AF54EFF38}" destId="{B5CB3DCC-F797-4E8C-9B9D-A4A3CC755049}" srcOrd="0" destOrd="0" presId="urn:microsoft.com/office/officeart/2005/8/layout/hProcess3"/>
    <dgm:cxn modelId="{327F4ED4-44F7-4E6A-8D9F-386D7CD67EEB}" type="presParOf" srcId="{5CBC9A85-6D02-4FC3-A323-C98AF54EFF38}" destId="{E3E0E940-B95A-4E7C-A2C8-B55176304FD1}" srcOrd="1" destOrd="0" presId="urn:microsoft.com/office/officeart/2005/8/layout/hProcess3"/>
    <dgm:cxn modelId="{2F7E534A-D87A-45FD-A370-BFE9276839B5}" type="presParOf" srcId="{E3E0E940-B95A-4E7C-A2C8-B55176304FD1}" destId="{D62C61FC-00C1-4BC4-AF5F-7260C61B763E}" srcOrd="0" destOrd="0" presId="urn:microsoft.com/office/officeart/2005/8/layout/hProcess3"/>
    <dgm:cxn modelId="{8FDED221-9238-486E-864F-B8D8A5EBB072}" type="presParOf" srcId="{E3E0E940-B95A-4E7C-A2C8-B55176304FD1}" destId="{8978F07F-5151-4AB1-9DAD-5DC6BA347C01}" srcOrd="1" destOrd="0" presId="urn:microsoft.com/office/officeart/2005/8/layout/hProcess3"/>
    <dgm:cxn modelId="{7E0CBF30-37CB-432D-BACC-63A4FE94A356}" type="presParOf" srcId="{8978F07F-5151-4AB1-9DAD-5DC6BA347C01}" destId="{3C5E9305-7FFF-4802-9051-CAD1A48DD16E}" srcOrd="0" destOrd="0" presId="urn:microsoft.com/office/officeart/2005/8/layout/hProcess3"/>
    <dgm:cxn modelId="{CB98C3DF-8EE1-4BC7-A279-D2E289DCD01C}" type="presParOf" srcId="{8978F07F-5151-4AB1-9DAD-5DC6BA347C01}" destId="{08EE8CC8-EE2C-40DD-9931-2C9EB96120C8}" srcOrd="1" destOrd="0" presId="urn:microsoft.com/office/officeart/2005/8/layout/hProcess3"/>
    <dgm:cxn modelId="{4A8FF3E5-BDC9-4797-BFA8-BA929BE7C382}" type="presParOf" srcId="{8978F07F-5151-4AB1-9DAD-5DC6BA347C01}" destId="{4F5D3F2A-4768-4160-BE67-9E3D2A6902A4}" srcOrd="2" destOrd="0" presId="urn:microsoft.com/office/officeart/2005/8/layout/hProcess3"/>
    <dgm:cxn modelId="{002E153B-4ACC-4523-BDA4-D0581DEE7A19}" type="presParOf" srcId="{8978F07F-5151-4AB1-9DAD-5DC6BA347C01}" destId="{50A2BDBB-D7B4-4768-BDE7-9E0F41DAF70B}" srcOrd="3" destOrd="0" presId="urn:microsoft.com/office/officeart/2005/8/layout/hProcess3"/>
    <dgm:cxn modelId="{C05A73D6-6BC3-4573-8048-8D292666B489}" type="presParOf" srcId="{E3E0E940-B95A-4E7C-A2C8-B55176304FD1}" destId="{FC0F1977-213C-4074-B0B3-0B8172040A3E}" srcOrd="2" destOrd="0" presId="urn:microsoft.com/office/officeart/2005/8/layout/hProcess3"/>
    <dgm:cxn modelId="{42D5D07F-887D-4799-A5C9-20AB86C7FBFF}" type="presParOf" srcId="{E3E0E940-B95A-4E7C-A2C8-B55176304FD1}" destId="{C023BE94-D2D1-4A0B-B277-7616D0471EE0}" srcOrd="3" destOrd="0" presId="urn:microsoft.com/office/officeart/2005/8/layout/hProcess3"/>
    <dgm:cxn modelId="{DEC5D317-C449-4CE4-AEBB-96B1F24F5A8F}" type="presParOf" srcId="{C023BE94-D2D1-4A0B-B277-7616D0471EE0}" destId="{494F9210-E6FE-4DE6-B285-110556236B19}" srcOrd="0" destOrd="0" presId="urn:microsoft.com/office/officeart/2005/8/layout/hProcess3"/>
    <dgm:cxn modelId="{7DB6DC0B-855B-4B13-AB5B-F2C027CF11EF}" type="presParOf" srcId="{C023BE94-D2D1-4A0B-B277-7616D0471EE0}" destId="{A191C36A-7E7A-4B31-AB21-E16F30721174}" srcOrd="1" destOrd="0" presId="urn:microsoft.com/office/officeart/2005/8/layout/hProcess3"/>
    <dgm:cxn modelId="{B86A3F4E-304E-458F-80A0-E9483B801449}" type="presParOf" srcId="{C023BE94-D2D1-4A0B-B277-7616D0471EE0}" destId="{C759B38C-343F-43F3-BF1D-9337DC8208D6}" srcOrd="2" destOrd="0" presId="urn:microsoft.com/office/officeart/2005/8/layout/hProcess3"/>
    <dgm:cxn modelId="{F16816AF-C395-4795-86D5-59015BF1EC86}" type="presParOf" srcId="{C023BE94-D2D1-4A0B-B277-7616D0471EE0}" destId="{20D397C8-DE98-4ACD-B8F7-03E511233D73}" srcOrd="3" destOrd="0" presId="urn:microsoft.com/office/officeart/2005/8/layout/hProcess3"/>
    <dgm:cxn modelId="{51A25F5D-7546-49AA-9860-921EF39BD65B}" type="presParOf" srcId="{E3E0E940-B95A-4E7C-A2C8-B55176304FD1}" destId="{3941AC30-E6EC-4164-B4B9-94CB49855450}" srcOrd="4" destOrd="0" presId="urn:microsoft.com/office/officeart/2005/8/layout/hProcess3"/>
    <dgm:cxn modelId="{C026D416-1963-4D23-B959-035E6A3FD177}" type="presParOf" srcId="{E3E0E940-B95A-4E7C-A2C8-B55176304FD1}" destId="{3AB18966-2519-49B2-A53D-96D8D87298C6}" srcOrd="5" destOrd="0" presId="urn:microsoft.com/office/officeart/2005/8/layout/hProcess3"/>
    <dgm:cxn modelId="{BD1CE6ED-A44F-4DAE-8F70-D5A5E77D083C}" type="presParOf" srcId="{3AB18966-2519-49B2-A53D-96D8D87298C6}" destId="{27D127A5-9B79-4383-86A9-BDED4D744671}" srcOrd="0" destOrd="0" presId="urn:microsoft.com/office/officeart/2005/8/layout/hProcess3"/>
    <dgm:cxn modelId="{5E76BACD-D745-4087-AF8A-796CEE6D4549}" type="presParOf" srcId="{3AB18966-2519-49B2-A53D-96D8D87298C6}" destId="{A05382C3-0435-45FB-8F90-ACA57285CE0F}" srcOrd="1" destOrd="0" presId="urn:microsoft.com/office/officeart/2005/8/layout/hProcess3"/>
    <dgm:cxn modelId="{EF872429-F545-4036-A3A4-409642B1AA09}" type="presParOf" srcId="{3AB18966-2519-49B2-A53D-96D8D87298C6}" destId="{3C097C37-86BB-46E5-89D0-19A15B063EAC}" srcOrd="2" destOrd="0" presId="urn:microsoft.com/office/officeart/2005/8/layout/hProcess3"/>
    <dgm:cxn modelId="{67516525-9211-41BE-A79F-1E2C83BB4F7E}" type="presParOf" srcId="{3AB18966-2519-49B2-A53D-96D8D87298C6}" destId="{C2F1E829-D772-4363-B4C6-14946D39558B}" srcOrd="3" destOrd="0" presId="urn:microsoft.com/office/officeart/2005/8/layout/hProcess3"/>
    <dgm:cxn modelId="{C55DFACD-13E0-4058-A290-9B1826BA45E0}" type="presParOf" srcId="{E3E0E940-B95A-4E7C-A2C8-B55176304FD1}" destId="{41A08DF0-7F7F-41B9-8137-6941D385FC73}" srcOrd="6" destOrd="0" presId="urn:microsoft.com/office/officeart/2005/8/layout/hProcess3"/>
    <dgm:cxn modelId="{4793BDC1-F3F1-4FEF-8377-28C3477E2F25}" type="presParOf" srcId="{E3E0E940-B95A-4E7C-A2C8-B55176304FD1}" destId="{C419C463-0C1C-434C-9852-4E93A51DE498}" srcOrd="7" destOrd="0" presId="urn:microsoft.com/office/officeart/2005/8/layout/hProcess3"/>
    <dgm:cxn modelId="{F716EFDC-A2C7-46E4-84A4-3CAA5EC8CF8C}" type="presParOf" srcId="{C419C463-0C1C-434C-9852-4E93A51DE498}" destId="{6701A20B-8E85-4177-9335-BA0326C55E2A}" srcOrd="0" destOrd="0" presId="urn:microsoft.com/office/officeart/2005/8/layout/hProcess3"/>
    <dgm:cxn modelId="{280D3874-4A54-4887-937C-75E5B448BEAD}" type="presParOf" srcId="{C419C463-0C1C-434C-9852-4E93A51DE498}" destId="{F08EED17-0CDA-4CD2-846C-88392085E500}" srcOrd="1" destOrd="0" presId="urn:microsoft.com/office/officeart/2005/8/layout/hProcess3"/>
    <dgm:cxn modelId="{94DFAE77-157A-4281-B8C1-8A0FA6E4AFEE}" type="presParOf" srcId="{C419C463-0C1C-434C-9852-4E93A51DE498}" destId="{6E8728B1-DF52-430A-9BDD-2B5F6E798174}" srcOrd="2" destOrd="0" presId="urn:microsoft.com/office/officeart/2005/8/layout/hProcess3"/>
    <dgm:cxn modelId="{EC7943BC-C68C-4D21-987D-358166B29EB1}" type="presParOf" srcId="{C419C463-0C1C-434C-9852-4E93A51DE498}" destId="{4EEF11FA-B495-433B-86B2-146A77091E35}" srcOrd="3" destOrd="0" presId="urn:microsoft.com/office/officeart/2005/8/layout/hProcess3"/>
    <dgm:cxn modelId="{6280FBE5-75E5-4951-A22E-758333F1B22B}" type="presParOf" srcId="{E3E0E940-B95A-4E7C-A2C8-B55176304FD1}" destId="{6EFDEFAD-9980-43AA-87F4-53C17F726242}" srcOrd="8" destOrd="0" presId="urn:microsoft.com/office/officeart/2005/8/layout/hProcess3"/>
    <dgm:cxn modelId="{97082C11-3EF3-4CBC-AA4D-7B98C45BB3C9}" type="presParOf" srcId="{E3E0E940-B95A-4E7C-A2C8-B55176304FD1}" destId="{B8128F39-1C0A-4DCF-A812-65AA7BDA450D}" srcOrd="9" destOrd="0" presId="urn:microsoft.com/office/officeart/2005/8/layout/hProcess3"/>
    <dgm:cxn modelId="{974B7DF7-6F2F-47B6-AA5A-D459043B36B1}" type="presParOf" srcId="{E3E0E940-B95A-4E7C-A2C8-B55176304FD1}" destId="{66198A5E-4F71-4FCA-9FFE-F4005BA9490A}" srcOrd="10" destOrd="0" presId="urn:microsoft.com/office/officeart/2005/8/layout/hProcess3"/>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42C3EE4-3D73-4197-A3CB-B809A0F2A810}" type="doc">
      <dgm:prSet loTypeId="urn:microsoft.com/office/officeart/2005/8/layout/hProcess6" loCatId="process" qsTypeId="urn:microsoft.com/office/officeart/2005/8/quickstyle/3d3" qsCatId="3D" csTypeId="urn:microsoft.com/office/officeart/2005/8/colors/accent2_2" csCatId="accent2" phldr="1"/>
      <dgm:spPr/>
      <dgm:t>
        <a:bodyPr/>
        <a:lstStyle/>
        <a:p>
          <a:endParaRPr lang="zh-CN" altLang="en-US"/>
        </a:p>
      </dgm:t>
    </dgm:pt>
    <dgm:pt modelId="{8A0B5F51-7684-4443-99EF-94D591FA79EC}">
      <dgm:prSet phldrT="[文本]"/>
      <dgm:spPr>
        <a:solidFill>
          <a:srgbClr val="C00000">
            <a:alpha val="79000"/>
          </a:srgbClr>
        </a:solidFill>
      </dgm:spPr>
      <dgm:t>
        <a:bodyPr/>
        <a:lstStyle/>
        <a:p>
          <a:r>
            <a:rPr lang="zh-CN" altLang="en-US" dirty="0"/>
            <a:t>问题</a:t>
          </a:r>
        </a:p>
      </dgm:t>
    </dgm:pt>
    <dgm:pt modelId="{821F8181-32B7-4EAB-BD3C-FC901D481903}" type="parTrans" cxnId="{90C11E89-AA51-402F-8ECA-3DFB9D3F8F58}">
      <dgm:prSet/>
      <dgm:spPr/>
      <dgm:t>
        <a:bodyPr/>
        <a:lstStyle/>
        <a:p>
          <a:endParaRPr lang="zh-CN" altLang="en-US"/>
        </a:p>
      </dgm:t>
    </dgm:pt>
    <dgm:pt modelId="{354EDB10-2DCB-4AB3-8062-A144B82A95F0}" type="sibTrans" cxnId="{90C11E89-AA51-402F-8ECA-3DFB9D3F8F58}">
      <dgm:prSet/>
      <dgm:spPr/>
      <dgm:t>
        <a:bodyPr/>
        <a:lstStyle/>
        <a:p>
          <a:endParaRPr lang="zh-CN" altLang="en-US"/>
        </a:p>
      </dgm:t>
    </dgm:pt>
    <dgm:pt modelId="{C5D1DB4F-2722-4F1A-88E1-36E8AF7A0F78}">
      <dgm:prSet phldrT="[文本]"/>
      <dgm:spPr/>
      <dgm:t>
        <a:bodyPr/>
        <a:lstStyle/>
        <a:p>
          <a:r>
            <a:rPr lang="zh-CN" altLang="en-US" dirty="0"/>
            <a:t>教师抛出</a:t>
          </a:r>
        </a:p>
      </dgm:t>
    </dgm:pt>
    <dgm:pt modelId="{233F5805-4E7B-4A82-A72D-F46C722A71BA}" type="parTrans" cxnId="{4B03E072-E3EC-463E-9251-4BE12810169A}">
      <dgm:prSet/>
      <dgm:spPr/>
      <dgm:t>
        <a:bodyPr/>
        <a:lstStyle/>
        <a:p>
          <a:endParaRPr lang="zh-CN" altLang="en-US"/>
        </a:p>
      </dgm:t>
    </dgm:pt>
    <dgm:pt modelId="{7108AF33-574E-45BA-8B1C-7A32F07E02AF}" type="sibTrans" cxnId="{4B03E072-E3EC-463E-9251-4BE12810169A}">
      <dgm:prSet/>
      <dgm:spPr/>
      <dgm:t>
        <a:bodyPr/>
        <a:lstStyle/>
        <a:p>
          <a:endParaRPr lang="zh-CN" altLang="en-US"/>
        </a:p>
      </dgm:t>
    </dgm:pt>
    <dgm:pt modelId="{67BF2510-243B-4513-A137-F2B1D37016B6}">
      <dgm:prSet phldrT="[文本]"/>
      <dgm:spPr/>
      <dgm:t>
        <a:bodyPr/>
        <a:lstStyle/>
        <a:p>
          <a:r>
            <a:rPr lang="zh-CN" altLang="en-US" dirty="0"/>
            <a:t>学生遇到</a:t>
          </a:r>
        </a:p>
      </dgm:t>
    </dgm:pt>
    <dgm:pt modelId="{F74E3542-F653-4348-8CC9-E885F9EB0E79}" type="parTrans" cxnId="{C735030C-2502-41C2-83B8-4E58B3DACC8E}">
      <dgm:prSet/>
      <dgm:spPr/>
      <dgm:t>
        <a:bodyPr/>
        <a:lstStyle/>
        <a:p>
          <a:endParaRPr lang="zh-CN" altLang="en-US"/>
        </a:p>
      </dgm:t>
    </dgm:pt>
    <dgm:pt modelId="{7052A680-DAE3-4103-B827-3DC5C887754A}" type="sibTrans" cxnId="{C735030C-2502-41C2-83B8-4E58B3DACC8E}">
      <dgm:prSet/>
      <dgm:spPr/>
      <dgm:t>
        <a:bodyPr/>
        <a:lstStyle/>
        <a:p>
          <a:endParaRPr lang="zh-CN" altLang="en-US"/>
        </a:p>
      </dgm:t>
    </dgm:pt>
    <dgm:pt modelId="{5CC313BD-5629-4F85-84FA-1B2130357E4C}">
      <dgm:prSet phldrT="[文本]"/>
      <dgm:spPr>
        <a:solidFill>
          <a:schemeClr val="accent6">
            <a:alpha val="71000"/>
          </a:schemeClr>
        </a:solidFill>
      </dgm:spPr>
      <dgm:t>
        <a:bodyPr/>
        <a:lstStyle/>
        <a:p>
          <a:r>
            <a:rPr lang="zh-CN" altLang="en-US" dirty="0"/>
            <a:t>分析</a:t>
          </a:r>
        </a:p>
      </dgm:t>
    </dgm:pt>
    <dgm:pt modelId="{4F7FF221-A752-442A-A536-248A9154481B}" type="parTrans" cxnId="{3C976A92-63CC-4A51-9F29-2B6C74367112}">
      <dgm:prSet/>
      <dgm:spPr/>
      <dgm:t>
        <a:bodyPr/>
        <a:lstStyle/>
        <a:p>
          <a:endParaRPr lang="zh-CN" altLang="en-US"/>
        </a:p>
      </dgm:t>
    </dgm:pt>
    <dgm:pt modelId="{54B8CFE9-346F-4590-BD13-028EF43AF778}" type="sibTrans" cxnId="{3C976A92-63CC-4A51-9F29-2B6C74367112}">
      <dgm:prSet/>
      <dgm:spPr/>
      <dgm:t>
        <a:bodyPr/>
        <a:lstStyle/>
        <a:p>
          <a:endParaRPr lang="zh-CN" altLang="en-US"/>
        </a:p>
      </dgm:t>
    </dgm:pt>
    <dgm:pt modelId="{0EA91989-E6A2-471C-B766-DD295168999F}">
      <dgm:prSet phldrT="[文本]"/>
      <dgm:spPr/>
      <dgm:t>
        <a:bodyPr/>
        <a:lstStyle/>
        <a:p>
          <a:r>
            <a:rPr lang="zh-CN" altLang="en-US"/>
            <a:t>决策历史</a:t>
          </a:r>
          <a:endParaRPr lang="zh-CN" altLang="en-US" dirty="0"/>
        </a:p>
      </dgm:t>
    </dgm:pt>
    <dgm:pt modelId="{22697340-EF25-4CB8-8330-1A4A4E7B7BB4}" type="parTrans" cxnId="{8B0C4E66-95EB-4DC5-8CFC-AFCEEE9921D9}">
      <dgm:prSet/>
      <dgm:spPr/>
      <dgm:t>
        <a:bodyPr/>
        <a:lstStyle/>
        <a:p>
          <a:endParaRPr lang="zh-CN" altLang="en-US"/>
        </a:p>
      </dgm:t>
    </dgm:pt>
    <dgm:pt modelId="{EEBDA6F2-3299-42E0-BB70-D1765835EF50}" type="sibTrans" cxnId="{8B0C4E66-95EB-4DC5-8CFC-AFCEEE9921D9}">
      <dgm:prSet/>
      <dgm:spPr/>
      <dgm:t>
        <a:bodyPr/>
        <a:lstStyle/>
        <a:p>
          <a:endParaRPr lang="zh-CN" altLang="en-US"/>
        </a:p>
      </dgm:t>
    </dgm:pt>
    <dgm:pt modelId="{D1C952CE-88CA-46D6-8DE4-43E80EA4507C}">
      <dgm:prSet phldrT="[文本]"/>
      <dgm:spPr/>
      <dgm:t>
        <a:bodyPr/>
        <a:lstStyle/>
        <a:p>
          <a:r>
            <a:rPr lang="zh-CN" altLang="en-US" dirty="0"/>
            <a:t>分析报告</a:t>
          </a:r>
        </a:p>
      </dgm:t>
    </dgm:pt>
    <dgm:pt modelId="{328EE6CF-FFF3-4169-8BA3-FB714BDBB690}" type="parTrans" cxnId="{81BB3F44-B88B-407D-9A2F-13619E9D0BA0}">
      <dgm:prSet/>
      <dgm:spPr/>
      <dgm:t>
        <a:bodyPr/>
        <a:lstStyle/>
        <a:p>
          <a:endParaRPr lang="zh-CN" altLang="en-US"/>
        </a:p>
      </dgm:t>
    </dgm:pt>
    <dgm:pt modelId="{746A2DA5-2F0C-4303-9355-006A6E131548}" type="sibTrans" cxnId="{81BB3F44-B88B-407D-9A2F-13619E9D0BA0}">
      <dgm:prSet/>
      <dgm:spPr/>
      <dgm:t>
        <a:bodyPr/>
        <a:lstStyle/>
        <a:p>
          <a:endParaRPr lang="zh-CN" altLang="en-US"/>
        </a:p>
      </dgm:t>
    </dgm:pt>
    <dgm:pt modelId="{CEDF6706-6CDE-404A-9BA3-1CE22598B2B1}">
      <dgm:prSet phldrT="[文本]"/>
      <dgm:spPr>
        <a:solidFill>
          <a:srgbClr val="7030A0"/>
        </a:solidFill>
      </dgm:spPr>
      <dgm:t>
        <a:bodyPr/>
        <a:lstStyle/>
        <a:p>
          <a:r>
            <a:rPr lang="zh-CN" altLang="en-US" dirty="0"/>
            <a:t>源头</a:t>
          </a:r>
        </a:p>
      </dgm:t>
    </dgm:pt>
    <dgm:pt modelId="{753680BD-6907-433D-A14F-405368BBDE3C}" type="parTrans" cxnId="{04FC9CE6-F88B-427A-8BD1-2F2A96A50D04}">
      <dgm:prSet/>
      <dgm:spPr/>
      <dgm:t>
        <a:bodyPr/>
        <a:lstStyle/>
        <a:p>
          <a:endParaRPr lang="zh-CN" altLang="en-US"/>
        </a:p>
      </dgm:t>
    </dgm:pt>
    <dgm:pt modelId="{8BFD9421-909D-49F5-AD67-559D1E782629}" type="sibTrans" cxnId="{04FC9CE6-F88B-427A-8BD1-2F2A96A50D04}">
      <dgm:prSet/>
      <dgm:spPr/>
      <dgm:t>
        <a:bodyPr/>
        <a:lstStyle/>
        <a:p>
          <a:endParaRPr lang="zh-CN" altLang="en-US"/>
        </a:p>
      </dgm:t>
    </dgm:pt>
    <dgm:pt modelId="{BA881DC9-1C01-49B4-AB41-5E17AF8AB522}">
      <dgm:prSet phldrT="[文本]"/>
      <dgm:spPr/>
      <dgm:t>
        <a:bodyPr/>
        <a:lstStyle/>
        <a:p>
          <a:r>
            <a:rPr lang="zh-CN" altLang="en-US" dirty="0"/>
            <a:t>找出问题的根源</a:t>
          </a:r>
        </a:p>
      </dgm:t>
    </dgm:pt>
    <dgm:pt modelId="{EFF32EA0-89E9-4130-8F4B-44B7ADA9150D}" type="parTrans" cxnId="{6BA492BE-C70C-4A0F-B3BA-285930699F99}">
      <dgm:prSet/>
      <dgm:spPr/>
      <dgm:t>
        <a:bodyPr/>
        <a:lstStyle/>
        <a:p>
          <a:endParaRPr lang="zh-CN" altLang="en-US"/>
        </a:p>
      </dgm:t>
    </dgm:pt>
    <dgm:pt modelId="{9559FDF0-80B5-44BD-82A8-EDF8A7FE0B94}" type="sibTrans" cxnId="{6BA492BE-C70C-4A0F-B3BA-285930699F99}">
      <dgm:prSet/>
      <dgm:spPr/>
      <dgm:t>
        <a:bodyPr/>
        <a:lstStyle/>
        <a:p>
          <a:endParaRPr lang="zh-CN" altLang="en-US"/>
        </a:p>
      </dgm:t>
    </dgm:pt>
    <dgm:pt modelId="{75F22927-5DB5-4AB3-B9BB-3CD33135408F}">
      <dgm:prSet phldrT="[文本]"/>
      <dgm:spPr>
        <a:solidFill>
          <a:srgbClr val="FFC000">
            <a:alpha val="64000"/>
          </a:srgbClr>
        </a:solidFill>
      </dgm:spPr>
      <dgm:t>
        <a:bodyPr/>
        <a:lstStyle/>
        <a:p>
          <a:r>
            <a:rPr lang="zh-CN" altLang="en-US" dirty="0"/>
            <a:t>办法</a:t>
          </a:r>
        </a:p>
      </dgm:t>
    </dgm:pt>
    <dgm:pt modelId="{9753FAEE-2D9F-4229-9B74-DA7A08553BFD}" type="parTrans" cxnId="{DDB8DB18-C901-4E2C-8FF6-6DA8711B28A4}">
      <dgm:prSet/>
      <dgm:spPr/>
      <dgm:t>
        <a:bodyPr/>
        <a:lstStyle/>
        <a:p>
          <a:endParaRPr lang="zh-CN" altLang="en-US"/>
        </a:p>
      </dgm:t>
    </dgm:pt>
    <dgm:pt modelId="{87260F41-EEB9-461D-AF8A-DF3D3F41DFED}" type="sibTrans" cxnId="{DDB8DB18-C901-4E2C-8FF6-6DA8711B28A4}">
      <dgm:prSet/>
      <dgm:spPr/>
      <dgm:t>
        <a:bodyPr/>
        <a:lstStyle/>
        <a:p>
          <a:endParaRPr lang="zh-CN" altLang="en-US"/>
        </a:p>
      </dgm:t>
    </dgm:pt>
    <dgm:pt modelId="{A7E1CF0A-4F0F-4CAB-8B1C-70656DE3CE9B}">
      <dgm:prSet phldrT="[文本]"/>
      <dgm:spPr/>
      <dgm:t>
        <a:bodyPr/>
        <a:lstStyle/>
        <a:p>
          <a:r>
            <a:rPr lang="zh-CN" altLang="en-US" dirty="0"/>
            <a:t>讨论问题的解决办法</a:t>
          </a:r>
        </a:p>
      </dgm:t>
    </dgm:pt>
    <dgm:pt modelId="{99D196AA-AF68-4C58-B925-6F66EF2220ED}" type="parTrans" cxnId="{875465CC-0C59-418E-8F54-1290F075D3A8}">
      <dgm:prSet/>
      <dgm:spPr/>
      <dgm:t>
        <a:bodyPr/>
        <a:lstStyle/>
        <a:p>
          <a:endParaRPr lang="zh-CN" altLang="en-US"/>
        </a:p>
      </dgm:t>
    </dgm:pt>
    <dgm:pt modelId="{117B39EE-0958-4273-BBB4-5CE8DF5230A2}" type="sibTrans" cxnId="{875465CC-0C59-418E-8F54-1290F075D3A8}">
      <dgm:prSet/>
      <dgm:spPr/>
      <dgm:t>
        <a:bodyPr/>
        <a:lstStyle/>
        <a:p>
          <a:endParaRPr lang="zh-CN" altLang="en-US"/>
        </a:p>
      </dgm:t>
    </dgm:pt>
    <dgm:pt modelId="{FEDCE17B-1A8D-4BF4-9561-67386CB54A95}" type="pres">
      <dgm:prSet presAssocID="{842C3EE4-3D73-4197-A3CB-B809A0F2A810}" presName="theList" presStyleCnt="0">
        <dgm:presLayoutVars>
          <dgm:dir/>
          <dgm:animLvl val="lvl"/>
          <dgm:resizeHandles val="exact"/>
        </dgm:presLayoutVars>
      </dgm:prSet>
      <dgm:spPr/>
    </dgm:pt>
    <dgm:pt modelId="{E87A5417-ED86-457C-8025-E9C19BE991F1}" type="pres">
      <dgm:prSet presAssocID="{8A0B5F51-7684-4443-99EF-94D591FA79EC}" presName="compNode" presStyleCnt="0"/>
      <dgm:spPr/>
    </dgm:pt>
    <dgm:pt modelId="{5C8D100F-5068-45FC-A642-7F39074BA6EF}" type="pres">
      <dgm:prSet presAssocID="{8A0B5F51-7684-4443-99EF-94D591FA79EC}" presName="noGeometry" presStyleCnt="0"/>
      <dgm:spPr/>
    </dgm:pt>
    <dgm:pt modelId="{0F5AFAF5-4D16-488F-AD65-86F7979A8A92}" type="pres">
      <dgm:prSet presAssocID="{8A0B5F51-7684-4443-99EF-94D591FA79EC}" presName="childTextVisible" presStyleLbl="bgAccFollowNode1" presStyleIdx="0" presStyleCnt="4">
        <dgm:presLayoutVars>
          <dgm:bulletEnabled val="1"/>
        </dgm:presLayoutVars>
      </dgm:prSet>
      <dgm:spPr/>
    </dgm:pt>
    <dgm:pt modelId="{1A633089-2F91-4C34-A648-91F464324018}" type="pres">
      <dgm:prSet presAssocID="{8A0B5F51-7684-4443-99EF-94D591FA79EC}" presName="childTextHidden" presStyleLbl="bgAccFollowNode1" presStyleIdx="0" presStyleCnt="4"/>
      <dgm:spPr/>
    </dgm:pt>
    <dgm:pt modelId="{68BDA7BB-654D-41C5-8C02-4CA5E7C7A98D}" type="pres">
      <dgm:prSet presAssocID="{8A0B5F51-7684-4443-99EF-94D591FA79EC}" presName="parentText" presStyleLbl="node1" presStyleIdx="0" presStyleCnt="4" custLinFactNeighborX="4775" custLinFactNeighborY="5648">
        <dgm:presLayoutVars>
          <dgm:chMax val="1"/>
          <dgm:bulletEnabled val="1"/>
        </dgm:presLayoutVars>
      </dgm:prSet>
      <dgm:spPr/>
    </dgm:pt>
    <dgm:pt modelId="{2BB60C09-D3EE-430D-B881-8356179BF507}" type="pres">
      <dgm:prSet presAssocID="{8A0B5F51-7684-4443-99EF-94D591FA79EC}" presName="aSpace" presStyleCnt="0"/>
      <dgm:spPr/>
    </dgm:pt>
    <dgm:pt modelId="{7332F0AD-0467-4F97-875B-3A33C974CB0E}" type="pres">
      <dgm:prSet presAssocID="{5CC313BD-5629-4F85-84FA-1B2130357E4C}" presName="compNode" presStyleCnt="0"/>
      <dgm:spPr/>
    </dgm:pt>
    <dgm:pt modelId="{29764857-3051-4FEE-A043-70AFF97B66FF}" type="pres">
      <dgm:prSet presAssocID="{5CC313BD-5629-4F85-84FA-1B2130357E4C}" presName="noGeometry" presStyleCnt="0"/>
      <dgm:spPr/>
    </dgm:pt>
    <dgm:pt modelId="{B9E35946-42BA-4EC8-BC40-5718389CE02A}" type="pres">
      <dgm:prSet presAssocID="{5CC313BD-5629-4F85-84FA-1B2130357E4C}" presName="childTextVisible" presStyleLbl="bgAccFollowNode1" presStyleIdx="1" presStyleCnt="4">
        <dgm:presLayoutVars>
          <dgm:bulletEnabled val="1"/>
        </dgm:presLayoutVars>
      </dgm:prSet>
      <dgm:spPr/>
    </dgm:pt>
    <dgm:pt modelId="{E3AA5A6D-E8AF-40A7-A5BF-DB8EF88254B4}" type="pres">
      <dgm:prSet presAssocID="{5CC313BD-5629-4F85-84FA-1B2130357E4C}" presName="childTextHidden" presStyleLbl="bgAccFollowNode1" presStyleIdx="1" presStyleCnt="4"/>
      <dgm:spPr/>
    </dgm:pt>
    <dgm:pt modelId="{FED7C873-249C-4C40-9721-160713E5F0DD}" type="pres">
      <dgm:prSet presAssocID="{5CC313BD-5629-4F85-84FA-1B2130357E4C}" presName="parentText" presStyleLbl="node1" presStyleIdx="1" presStyleCnt="4">
        <dgm:presLayoutVars>
          <dgm:chMax val="1"/>
          <dgm:bulletEnabled val="1"/>
        </dgm:presLayoutVars>
      </dgm:prSet>
      <dgm:spPr/>
    </dgm:pt>
    <dgm:pt modelId="{32703E36-47FC-4823-BE01-D44A3DDEC27C}" type="pres">
      <dgm:prSet presAssocID="{5CC313BD-5629-4F85-84FA-1B2130357E4C}" presName="aSpace" presStyleCnt="0"/>
      <dgm:spPr/>
    </dgm:pt>
    <dgm:pt modelId="{8F43A1C3-F148-40AB-A81F-D96339DFDD9C}" type="pres">
      <dgm:prSet presAssocID="{CEDF6706-6CDE-404A-9BA3-1CE22598B2B1}" presName="compNode" presStyleCnt="0"/>
      <dgm:spPr/>
    </dgm:pt>
    <dgm:pt modelId="{FCC6C0A4-7C8C-4887-A3BB-5B352C75CAC9}" type="pres">
      <dgm:prSet presAssocID="{CEDF6706-6CDE-404A-9BA3-1CE22598B2B1}" presName="noGeometry" presStyleCnt="0"/>
      <dgm:spPr/>
    </dgm:pt>
    <dgm:pt modelId="{CEAE4FD4-0498-4C16-B96E-44C77BC455CE}" type="pres">
      <dgm:prSet presAssocID="{CEDF6706-6CDE-404A-9BA3-1CE22598B2B1}" presName="childTextVisible" presStyleLbl="bgAccFollowNode1" presStyleIdx="2" presStyleCnt="4">
        <dgm:presLayoutVars>
          <dgm:bulletEnabled val="1"/>
        </dgm:presLayoutVars>
      </dgm:prSet>
      <dgm:spPr/>
    </dgm:pt>
    <dgm:pt modelId="{D0F7EAC5-0720-4219-96B6-320A7E81B523}" type="pres">
      <dgm:prSet presAssocID="{CEDF6706-6CDE-404A-9BA3-1CE22598B2B1}" presName="childTextHidden" presStyleLbl="bgAccFollowNode1" presStyleIdx="2" presStyleCnt="4"/>
      <dgm:spPr/>
    </dgm:pt>
    <dgm:pt modelId="{66DF5047-3659-4AB8-856A-DBD3155DAA16}" type="pres">
      <dgm:prSet presAssocID="{CEDF6706-6CDE-404A-9BA3-1CE22598B2B1}" presName="parentText" presStyleLbl="node1" presStyleIdx="2" presStyleCnt="4">
        <dgm:presLayoutVars>
          <dgm:chMax val="1"/>
          <dgm:bulletEnabled val="1"/>
        </dgm:presLayoutVars>
      </dgm:prSet>
      <dgm:spPr/>
    </dgm:pt>
    <dgm:pt modelId="{3E8093B1-C927-4BE1-A8F0-EE7C2E498728}" type="pres">
      <dgm:prSet presAssocID="{CEDF6706-6CDE-404A-9BA3-1CE22598B2B1}" presName="aSpace" presStyleCnt="0"/>
      <dgm:spPr/>
    </dgm:pt>
    <dgm:pt modelId="{3C5D073B-5968-4AF7-9E6E-2E2F6EAE15CD}" type="pres">
      <dgm:prSet presAssocID="{75F22927-5DB5-4AB3-B9BB-3CD33135408F}" presName="compNode" presStyleCnt="0"/>
      <dgm:spPr/>
    </dgm:pt>
    <dgm:pt modelId="{BD7B6483-309A-47E9-98C7-66BDE5958ACA}" type="pres">
      <dgm:prSet presAssocID="{75F22927-5DB5-4AB3-B9BB-3CD33135408F}" presName="noGeometry" presStyleCnt="0"/>
      <dgm:spPr/>
    </dgm:pt>
    <dgm:pt modelId="{889D5988-8679-423C-9BBC-8D150078B0B4}" type="pres">
      <dgm:prSet presAssocID="{75F22927-5DB5-4AB3-B9BB-3CD33135408F}" presName="childTextVisible" presStyleLbl="bgAccFollowNode1" presStyleIdx="3" presStyleCnt="4">
        <dgm:presLayoutVars>
          <dgm:bulletEnabled val="1"/>
        </dgm:presLayoutVars>
      </dgm:prSet>
      <dgm:spPr/>
    </dgm:pt>
    <dgm:pt modelId="{18E94B9D-A581-4715-A97C-275582EDFFA1}" type="pres">
      <dgm:prSet presAssocID="{75F22927-5DB5-4AB3-B9BB-3CD33135408F}" presName="childTextHidden" presStyleLbl="bgAccFollowNode1" presStyleIdx="3" presStyleCnt="4"/>
      <dgm:spPr/>
    </dgm:pt>
    <dgm:pt modelId="{0CFAECA3-B3FB-4A39-8DE1-DB583C0D194E}" type="pres">
      <dgm:prSet presAssocID="{75F22927-5DB5-4AB3-B9BB-3CD33135408F}" presName="parentText" presStyleLbl="node1" presStyleIdx="3" presStyleCnt="4">
        <dgm:presLayoutVars>
          <dgm:chMax val="1"/>
          <dgm:bulletEnabled val="1"/>
        </dgm:presLayoutVars>
      </dgm:prSet>
      <dgm:spPr/>
    </dgm:pt>
  </dgm:ptLst>
  <dgm:cxnLst>
    <dgm:cxn modelId="{C735030C-2502-41C2-83B8-4E58B3DACC8E}" srcId="{8A0B5F51-7684-4443-99EF-94D591FA79EC}" destId="{67BF2510-243B-4513-A137-F2B1D37016B6}" srcOrd="1" destOrd="0" parTransId="{F74E3542-F653-4348-8CC9-E885F9EB0E79}" sibTransId="{7052A680-DAE3-4103-B827-3DC5C887754A}"/>
    <dgm:cxn modelId="{DDB8DB18-C901-4E2C-8FF6-6DA8711B28A4}" srcId="{842C3EE4-3D73-4197-A3CB-B809A0F2A810}" destId="{75F22927-5DB5-4AB3-B9BB-3CD33135408F}" srcOrd="3" destOrd="0" parTransId="{9753FAEE-2D9F-4229-9B74-DA7A08553BFD}" sibTransId="{87260F41-EEB9-461D-AF8A-DF3D3F41DFED}"/>
    <dgm:cxn modelId="{0C821827-CD16-46E8-A889-E3741C40364E}" type="presOf" srcId="{5CC313BD-5629-4F85-84FA-1B2130357E4C}" destId="{FED7C873-249C-4C40-9721-160713E5F0DD}" srcOrd="0" destOrd="0" presId="urn:microsoft.com/office/officeart/2005/8/layout/hProcess6"/>
    <dgm:cxn modelId="{D70F9A34-0957-4328-8B30-83543DD43012}" type="presOf" srcId="{CEDF6706-6CDE-404A-9BA3-1CE22598B2B1}" destId="{66DF5047-3659-4AB8-856A-DBD3155DAA16}" srcOrd="0" destOrd="0" presId="urn:microsoft.com/office/officeart/2005/8/layout/hProcess6"/>
    <dgm:cxn modelId="{81BB3F44-B88B-407D-9A2F-13619E9D0BA0}" srcId="{5CC313BD-5629-4F85-84FA-1B2130357E4C}" destId="{D1C952CE-88CA-46D6-8DE4-43E80EA4507C}" srcOrd="1" destOrd="0" parTransId="{328EE6CF-FFF3-4169-8BA3-FB714BDBB690}" sibTransId="{746A2DA5-2F0C-4303-9355-006A6E131548}"/>
    <dgm:cxn modelId="{0981ED45-AF0A-4D85-BE41-5207EFE587C6}" type="presOf" srcId="{0EA91989-E6A2-471C-B766-DD295168999F}" destId="{B9E35946-42BA-4EC8-BC40-5718389CE02A}" srcOrd="0" destOrd="0" presId="urn:microsoft.com/office/officeart/2005/8/layout/hProcess6"/>
    <dgm:cxn modelId="{8B0C4E66-95EB-4DC5-8CFC-AFCEEE9921D9}" srcId="{5CC313BD-5629-4F85-84FA-1B2130357E4C}" destId="{0EA91989-E6A2-471C-B766-DD295168999F}" srcOrd="0" destOrd="0" parTransId="{22697340-EF25-4CB8-8330-1A4A4E7B7BB4}" sibTransId="{EEBDA6F2-3299-42E0-BB70-D1765835EF50}"/>
    <dgm:cxn modelId="{DC3B7749-E04D-4D6E-9532-250AFC13A136}" type="presOf" srcId="{C5D1DB4F-2722-4F1A-88E1-36E8AF7A0F78}" destId="{0F5AFAF5-4D16-488F-AD65-86F7979A8A92}" srcOrd="0" destOrd="0" presId="urn:microsoft.com/office/officeart/2005/8/layout/hProcess6"/>
    <dgm:cxn modelId="{557C576A-CC99-4780-9963-6636FFCC7EAE}" type="presOf" srcId="{A7E1CF0A-4F0F-4CAB-8B1C-70656DE3CE9B}" destId="{18E94B9D-A581-4715-A97C-275582EDFFA1}" srcOrd="1" destOrd="0" presId="urn:microsoft.com/office/officeart/2005/8/layout/hProcess6"/>
    <dgm:cxn modelId="{1E51946D-6925-4E49-8F50-E98C9B159552}" type="presOf" srcId="{D1C952CE-88CA-46D6-8DE4-43E80EA4507C}" destId="{E3AA5A6D-E8AF-40A7-A5BF-DB8EF88254B4}" srcOrd="1" destOrd="1" presId="urn:microsoft.com/office/officeart/2005/8/layout/hProcess6"/>
    <dgm:cxn modelId="{FEDF0870-5A34-4156-B44E-B85E2AB284FA}" type="presOf" srcId="{0EA91989-E6A2-471C-B766-DD295168999F}" destId="{E3AA5A6D-E8AF-40A7-A5BF-DB8EF88254B4}" srcOrd="1" destOrd="0" presId="urn:microsoft.com/office/officeart/2005/8/layout/hProcess6"/>
    <dgm:cxn modelId="{4B03E072-E3EC-463E-9251-4BE12810169A}" srcId="{8A0B5F51-7684-4443-99EF-94D591FA79EC}" destId="{C5D1DB4F-2722-4F1A-88E1-36E8AF7A0F78}" srcOrd="0" destOrd="0" parTransId="{233F5805-4E7B-4A82-A72D-F46C722A71BA}" sibTransId="{7108AF33-574E-45BA-8B1C-7A32F07E02AF}"/>
    <dgm:cxn modelId="{90C11E89-AA51-402F-8ECA-3DFB9D3F8F58}" srcId="{842C3EE4-3D73-4197-A3CB-B809A0F2A810}" destId="{8A0B5F51-7684-4443-99EF-94D591FA79EC}" srcOrd="0" destOrd="0" parTransId="{821F8181-32B7-4EAB-BD3C-FC901D481903}" sibTransId="{354EDB10-2DCB-4AB3-8062-A144B82A95F0}"/>
    <dgm:cxn modelId="{198BF58B-7525-4E8B-B5ED-4EEDAA3912BC}" type="presOf" srcId="{BA881DC9-1C01-49B4-AB41-5E17AF8AB522}" destId="{CEAE4FD4-0498-4C16-B96E-44C77BC455CE}" srcOrd="0" destOrd="0" presId="urn:microsoft.com/office/officeart/2005/8/layout/hProcess6"/>
    <dgm:cxn modelId="{E6841492-4349-4F5E-A899-4A6054CAF07C}" type="presOf" srcId="{D1C952CE-88CA-46D6-8DE4-43E80EA4507C}" destId="{B9E35946-42BA-4EC8-BC40-5718389CE02A}" srcOrd="0" destOrd="1" presId="urn:microsoft.com/office/officeart/2005/8/layout/hProcess6"/>
    <dgm:cxn modelId="{3C976A92-63CC-4A51-9F29-2B6C74367112}" srcId="{842C3EE4-3D73-4197-A3CB-B809A0F2A810}" destId="{5CC313BD-5629-4F85-84FA-1B2130357E4C}" srcOrd="1" destOrd="0" parTransId="{4F7FF221-A752-442A-A536-248A9154481B}" sibTransId="{54B8CFE9-346F-4590-BD13-028EF43AF778}"/>
    <dgm:cxn modelId="{BD2D5E96-28D8-4038-9632-17029274E514}" type="presOf" srcId="{67BF2510-243B-4513-A137-F2B1D37016B6}" destId="{0F5AFAF5-4D16-488F-AD65-86F7979A8A92}" srcOrd="0" destOrd="1" presId="urn:microsoft.com/office/officeart/2005/8/layout/hProcess6"/>
    <dgm:cxn modelId="{73F4BAA2-E3E5-4CE8-AA83-653058E83FA2}" type="presOf" srcId="{A7E1CF0A-4F0F-4CAB-8B1C-70656DE3CE9B}" destId="{889D5988-8679-423C-9BBC-8D150078B0B4}" srcOrd="0" destOrd="0" presId="urn:microsoft.com/office/officeart/2005/8/layout/hProcess6"/>
    <dgm:cxn modelId="{6BA492BE-C70C-4A0F-B3BA-285930699F99}" srcId="{CEDF6706-6CDE-404A-9BA3-1CE22598B2B1}" destId="{BA881DC9-1C01-49B4-AB41-5E17AF8AB522}" srcOrd="0" destOrd="0" parTransId="{EFF32EA0-89E9-4130-8F4B-44B7ADA9150D}" sibTransId="{9559FDF0-80B5-44BD-82A8-EDF8A7FE0B94}"/>
    <dgm:cxn modelId="{875465CC-0C59-418E-8F54-1290F075D3A8}" srcId="{75F22927-5DB5-4AB3-B9BB-3CD33135408F}" destId="{A7E1CF0A-4F0F-4CAB-8B1C-70656DE3CE9B}" srcOrd="0" destOrd="0" parTransId="{99D196AA-AF68-4C58-B925-6F66EF2220ED}" sibTransId="{117B39EE-0958-4273-BBB4-5CE8DF5230A2}"/>
    <dgm:cxn modelId="{627767DA-80DB-48EE-9EB3-F9B464DE9393}" type="presOf" srcId="{67BF2510-243B-4513-A137-F2B1D37016B6}" destId="{1A633089-2F91-4C34-A648-91F464324018}" srcOrd="1" destOrd="1" presId="urn:microsoft.com/office/officeart/2005/8/layout/hProcess6"/>
    <dgm:cxn modelId="{18BB09DC-4E6E-45FC-8BC1-C4E3168093EA}" type="presOf" srcId="{8A0B5F51-7684-4443-99EF-94D591FA79EC}" destId="{68BDA7BB-654D-41C5-8C02-4CA5E7C7A98D}" srcOrd="0" destOrd="0" presId="urn:microsoft.com/office/officeart/2005/8/layout/hProcess6"/>
    <dgm:cxn modelId="{04FC9CE6-F88B-427A-8BD1-2F2A96A50D04}" srcId="{842C3EE4-3D73-4197-A3CB-B809A0F2A810}" destId="{CEDF6706-6CDE-404A-9BA3-1CE22598B2B1}" srcOrd="2" destOrd="0" parTransId="{753680BD-6907-433D-A14F-405368BBDE3C}" sibTransId="{8BFD9421-909D-49F5-AD67-559D1E782629}"/>
    <dgm:cxn modelId="{64BCD1E7-C515-4189-9D3C-CBC5DA3AB77E}" type="presOf" srcId="{BA881DC9-1C01-49B4-AB41-5E17AF8AB522}" destId="{D0F7EAC5-0720-4219-96B6-320A7E81B523}" srcOrd="1" destOrd="0" presId="urn:microsoft.com/office/officeart/2005/8/layout/hProcess6"/>
    <dgm:cxn modelId="{96071DEE-1A61-4678-88B4-08FB5D98CEE7}" type="presOf" srcId="{842C3EE4-3D73-4197-A3CB-B809A0F2A810}" destId="{FEDCE17B-1A8D-4BF4-9561-67386CB54A95}" srcOrd="0" destOrd="0" presId="urn:microsoft.com/office/officeart/2005/8/layout/hProcess6"/>
    <dgm:cxn modelId="{24D0CDEE-1EB2-473B-AD3A-DF909150E49A}" type="presOf" srcId="{C5D1DB4F-2722-4F1A-88E1-36E8AF7A0F78}" destId="{1A633089-2F91-4C34-A648-91F464324018}" srcOrd="1" destOrd="0" presId="urn:microsoft.com/office/officeart/2005/8/layout/hProcess6"/>
    <dgm:cxn modelId="{286ACBF7-0EE1-4325-885F-09CCEF334F8D}" type="presOf" srcId="{75F22927-5DB5-4AB3-B9BB-3CD33135408F}" destId="{0CFAECA3-B3FB-4A39-8DE1-DB583C0D194E}" srcOrd="0" destOrd="0" presId="urn:microsoft.com/office/officeart/2005/8/layout/hProcess6"/>
    <dgm:cxn modelId="{CC8D63BC-3FB1-4344-98CC-5936F238096B}" type="presParOf" srcId="{FEDCE17B-1A8D-4BF4-9561-67386CB54A95}" destId="{E87A5417-ED86-457C-8025-E9C19BE991F1}" srcOrd="0" destOrd="0" presId="urn:microsoft.com/office/officeart/2005/8/layout/hProcess6"/>
    <dgm:cxn modelId="{08F3E60F-6F60-4F8E-91E0-C96E3D7CECFE}" type="presParOf" srcId="{E87A5417-ED86-457C-8025-E9C19BE991F1}" destId="{5C8D100F-5068-45FC-A642-7F39074BA6EF}" srcOrd="0" destOrd="0" presId="urn:microsoft.com/office/officeart/2005/8/layout/hProcess6"/>
    <dgm:cxn modelId="{8F5C1421-DD2C-44AD-ABD5-AE50E100DF6D}" type="presParOf" srcId="{E87A5417-ED86-457C-8025-E9C19BE991F1}" destId="{0F5AFAF5-4D16-488F-AD65-86F7979A8A92}" srcOrd="1" destOrd="0" presId="urn:microsoft.com/office/officeart/2005/8/layout/hProcess6"/>
    <dgm:cxn modelId="{84BC17A0-59E8-490B-9645-04A45ECC1B1B}" type="presParOf" srcId="{E87A5417-ED86-457C-8025-E9C19BE991F1}" destId="{1A633089-2F91-4C34-A648-91F464324018}" srcOrd="2" destOrd="0" presId="urn:microsoft.com/office/officeart/2005/8/layout/hProcess6"/>
    <dgm:cxn modelId="{5DD35BC9-D10D-46B0-806E-06445CB571EC}" type="presParOf" srcId="{E87A5417-ED86-457C-8025-E9C19BE991F1}" destId="{68BDA7BB-654D-41C5-8C02-4CA5E7C7A98D}" srcOrd="3" destOrd="0" presId="urn:microsoft.com/office/officeart/2005/8/layout/hProcess6"/>
    <dgm:cxn modelId="{B40A54C1-CD7B-40B5-A293-089D6EDDEBB1}" type="presParOf" srcId="{FEDCE17B-1A8D-4BF4-9561-67386CB54A95}" destId="{2BB60C09-D3EE-430D-B881-8356179BF507}" srcOrd="1" destOrd="0" presId="urn:microsoft.com/office/officeart/2005/8/layout/hProcess6"/>
    <dgm:cxn modelId="{0456DEFE-8ECC-4E54-99FE-322AC8151C8D}" type="presParOf" srcId="{FEDCE17B-1A8D-4BF4-9561-67386CB54A95}" destId="{7332F0AD-0467-4F97-875B-3A33C974CB0E}" srcOrd="2" destOrd="0" presId="urn:microsoft.com/office/officeart/2005/8/layout/hProcess6"/>
    <dgm:cxn modelId="{B11D597C-E98A-416B-AB88-6C1C9D62A19F}" type="presParOf" srcId="{7332F0AD-0467-4F97-875B-3A33C974CB0E}" destId="{29764857-3051-4FEE-A043-70AFF97B66FF}" srcOrd="0" destOrd="0" presId="urn:microsoft.com/office/officeart/2005/8/layout/hProcess6"/>
    <dgm:cxn modelId="{34132C8B-B528-49FA-B1B9-0801D2330775}" type="presParOf" srcId="{7332F0AD-0467-4F97-875B-3A33C974CB0E}" destId="{B9E35946-42BA-4EC8-BC40-5718389CE02A}" srcOrd="1" destOrd="0" presId="urn:microsoft.com/office/officeart/2005/8/layout/hProcess6"/>
    <dgm:cxn modelId="{0AE8F072-CF6C-4E3F-B817-5DDC064E8A81}" type="presParOf" srcId="{7332F0AD-0467-4F97-875B-3A33C974CB0E}" destId="{E3AA5A6D-E8AF-40A7-A5BF-DB8EF88254B4}" srcOrd="2" destOrd="0" presId="urn:microsoft.com/office/officeart/2005/8/layout/hProcess6"/>
    <dgm:cxn modelId="{14613C0A-82F6-4926-B7DD-7003FB74966F}" type="presParOf" srcId="{7332F0AD-0467-4F97-875B-3A33C974CB0E}" destId="{FED7C873-249C-4C40-9721-160713E5F0DD}" srcOrd="3" destOrd="0" presId="urn:microsoft.com/office/officeart/2005/8/layout/hProcess6"/>
    <dgm:cxn modelId="{5512FA01-C975-48B4-B57E-59F456DE1896}" type="presParOf" srcId="{FEDCE17B-1A8D-4BF4-9561-67386CB54A95}" destId="{32703E36-47FC-4823-BE01-D44A3DDEC27C}" srcOrd="3" destOrd="0" presId="urn:microsoft.com/office/officeart/2005/8/layout/hProcess6"/>
    <dgm:cxn modelId="{839AF6D6-F685-49D4-8686-A381D589334F}" type="presParOf" srcId="{FEDCE17B-1A8D-4BF4-9561-67386CB54A95}" destId="{8F43A1C3-F148-40AB-A81F-D96339DFDD9C}" srcOrd="4" destOrd="0" presId="urn:microsoft.com/office/officeart/2005/8/layout/hProcess6"/>
    <dgm:cxn modelId="{05F54AA2-F045-4847-BA37-47E9C8E7ED1D}" type="presParOf" srcId="{8F43A1C3-F148-40AB-A81F-D96339DFDD9C}" destId="{FCC6C0A4-7C8C-4887-A3BB-5B352C75CAC9}" srcOrd="0" destOrd="0" presId="urn:microsoft.com/office/officeart/2005/8/layout/hProcess6"/>
    <dgm:cxn modelId="{6B25E22B-6973-4127-95DE-5338ED00B3CD}" type="presParOf" srcId="{8F43A1C3-F148-40AB-A81F-D96339DFDD9C}" destId="{CEAE4FD4-0498-4C16-B96E-44C77BC455CE}" srcOrd="1" destOrd="0" presId="urn:microsoft.com/office/officeart/2005/8/layout/hProcess6"/>
    <dgm:cxn modelId="{96C70C63-B5B1-4742-9A9C-5EB4F971FA5F}" type="presParOf" srcId="{8F43A1C3-F148-40AB-A81F-D96339DFDD9C}" destId="{D0F7EAC5-0720-4219-96B6-320A7E81B523}" srcOrd="2" destOrd="0" presId="urn:microsoft.com/office/officeart/2005/8/layout/hProcess6"/>
    <dgm:cxn modelId="{2F2776B7-E47E-42B8-B74E-AC3D5FD3AE52}" type="presParOf" srcId="{8F43A1C3-F148-40AB-A81F-D96339DFDD9C}" destId="{66DF5047-3659-4AB8-856A-DBD3155DAA16}" srcOrd="3" destOrd="0" presId="urn:microsoft.com/office/officeart/2005/8/layout/hProcess6"/>
    <dgm:cxn modelId="{BD00500F-DE3D-4419-8CFE-5D3D8E73367C}" type="presParOf" srcId="{FEDCE17B-1A8D-4BF4-9561-67386CB54A95}" destId="{3E8093B1-C927-4BE1-A8F0-EE7C2E498728}" srcOrd="5" destOrd="0" presId="urn:microsoft.com/office/officeart/2005/8/layout/hProcess6"/>
    <dgm:cxn modelId="{AEC9BA1C-793E-4B8A-BEF7-1FF642D6C9D2}" type="presParOf" srcId="{FEDCE17B-1A8D-4BF4-9561-67386CB54A95}" destId="{3C5D073B-5968-4AF7-9E6E-2E2F6EAE15CD}" srcOrd="6" destOrd="0" presId="urn:microsoft.com/office/officeart/2005/8/layout/hProcess6"/>
    <dgm:cxn modelId="{4C7EAF1B-7E17-4071-8702-5B3A6C2AE263}" type="presParOf" srcId="{3C5D073B-5968-4AF7-9E6E-2E2F6EAE15CD}" destId="{BD7B6483-309A-47E9-98C7-66BDE5958ACA}" srcOrd="0" destOrd="0" presId="urn:microsoft.com/office/officeart/2005/8/layout/hProcess6"/>
    <dgm:cxn modelId="{FF22DCC6-9EF8-463F-A425-61AE7FDBBD75}" type="presParOf" srcId="{3C5D073B-5968-4AF7-9E6E-2E2F6EAE15CD}" destId="{889D5988-8679-423C-9BBC-8D150078B0B4}" srcOrd="1" destOrd="0" presId="urn:microsoft.com/office/officeart/2005/8/layout/hProcess6"/>
    <dgm:cxn modelId="{A3FBA0A5-6B3B-4031-B574-99824BA09AE4}" type="presParOf" srcId="{3C5D073B-5968-4AF7-9E6E-2E2F6EAE15CD}" destId="{18E94B9D-A581-4715-A97C-275582EDFFA1}" srcOrd="2" destOrd="0" presId="urn:microsoft.com/office/officeart/2005/8/layout/hProcess6"/>
    <dgm:cxn modelId="{99B17455-AEDA-4C71-A6E1-24204DF724C0}" type="presParOf" srcId="{3C5D073B-5968-4AF7-9E6E-2E2F6EAE15CD}" destId="{0CFAECA3-B3FB-4A39-8DE1-DB583C0D194E}" srcOrd="3" destOrd="0" presId="urn:microsoft.com/office/officeart/2005/8/layout/hProcess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94C88F7-9D37-4E81-877A-044895B143BC}" type="doc">
      <dgm:prSet loTypeId="urn:microsoft.com/office/officeart/2005/8/layout/default" loCatId="list" qsTypeId="urn:microsoft.com/office/officeart/2005/8/quickstyle/3d2#1" qsCatId="3D" csTypeId="urn:microsoft.com/office/officeart/2005/8/colors/accent1_2" csCatId="accent1" phldr="1"/>
      <dgm:spPr/>
      <dgm:t>
        <a:bodyPr/>
        <a:lstStyle/>
        <a:p>
          <a:endParaRPr lang="zh-CN" altLang="en-US"/>
        </a:p>
      </dgm:t>
    </dgm:pt>
    <dgm:pt modelId="{8539896C-EFCC-4A42-9B6F-64308E47820B}">
      <dgm:prSet phldrT="[文本]"/>
      <dgm:spPr>
        <a:solidFill>
          <a:srgbClr val="C00000">
            <a:alpha val="76000"/>
          </a:srgbClr>
        </a:solidFill>
      </dgm:spPr>
      <dgm:t>
        <a:bodyPr/>
        <a:lstStyle/>
        <a:p>
          <a:r>
            <a:rPr lang="zh-CN" altLang="en-US" dirty="0"/>
            <a:t>财务类</a:t>
          </a:r>
        </a:p>
      </dgm:t>
    </dgm:pt>
    <dgm:pt modelId="{80F85357-2330-4A53-93CE-19DE1668F37F}" type="parTrans" cxnId="{C2288BC7-B541-41F3-AD7A-191738C0CF70}">
      <dgm:prSet/>
      <dgm:spPr/>
      <dgm:t>
        <a:bodyPr/>
        <a:lstStyle/>
        <a:p>
          <a:endParaRPr lang="zh-CN" altLang="en-US"/>
        </a:p>
      </dgm:t>
    </dgm:pt>
    <dgm:pt modelId="{CAA19823-0FCC-4C40-9513-F43D51C18868}" type="sibTrans" cxnId="{C2288BC7-B541-41F3-AD7A-191738C0CF70}">
      <dgm:prSet/>
      <dgm:spPr/>
      <dgm:t>
        <a:bodyPr/>
        <a:lstStyle/>
        <a:p>
          <a:endParaRPr lang="zh-CN" altLang="en-US"/>
        </a:p>
      </dgm:t>
    </dgm:pt>
    <dgm:pt modelId="{9F28E25E-11A5-4301-9CDC-269A416C3F93}">
      <dgm:prSet phldrT="[文本]"/>
      <dgm:spPr>
        <a:solidFill>
          <a:schemeClr val="accent6">
            <a:alpha val="89000"/>
          </a:schemeClr>
        </a:solidFill>
      </dgm:spPr>
      <dgm:t>
        <a:bodyPr/>
        <a:lstStyle/>
        <a:p>
          <a:r>
            <a:rPr lang="zh-CN" altLang="en-US" dirty="0"/>
            <a:t>营销类</a:t>
          </a:r>
        </a:p>
      </dgm:t>
    </dgm:pt>
    <dgm:pt modelId="{6087B05E-0FEF-4B18-89FD-1975E7817848}" type="parTrans" cxnId="{363FFE5A-9B46-4C31-91E2-F1E5DFC44C38}">
      <dgm:prSet/>
      <dgm:spPr/>
      <dgm:t>
        <a:bodyPr/>
        <a:lstStyle/>
        <a:p>
          <a:endParaRPr lang="zh-CN" altLang="en-US"/>
        </a:p>
      </dgm:t>
    </dgm:pt>
    <dgm:pt modelId="{48F75F47-DDC6-4424-9C64-FE0B5150BC95}" type="sibTrans" cxnId="{363FFE5A-9B46-4C31-91E2-F1E5DFC44C38}">
      <dgm:prSet/>
      <dgm:spPr/>
      <dgm:t>
        <a:bodyPr/>
        <a:lstStyle/>
        <a:p>
          <a:endParaRPr lang="zh-CN" altLang="en-US"/>
        </a:p>
      </dgm:t>
    </dgm:pt>
    <dgm:pt modelId="{731106E6-178B-4EC6-8425-EA459E09A8A9}">
      <dgm:prSet phldrT="[文本]"/>
      <dgm:spPr>
        <a:solidFill>
          <a:srgbClr val="7030A0">
            <a:alpha val="83000"/>
          </a:srgbClr>
        </a:solidFill>
      </dgm:spPr>
      <dgm:t>
        <a:bodyPr/>
        <a:lstStyle/>
        <a:p>
          <a:r>
            <a:rPr lang="zh-CN" altLang="en-US" dirty="0"/>
            <a:t>销售类</a:t>
          </a:r>
        </a:p>
      </dgm:t>
    </dgm:pt>
    <dgm:pt modelId="{15C3A5FF-4146-483E-B516-6A8B5F48B2A1}" type="parTrans" cxnId="{123DA2FF-1AD0-4803-BE2A-7555A8DDE7D5}">
      <dgm:prSet/>
      <dgm:spPr/>
      <dgm:t>
        <a:bodyPr/>
        <a:lstStyle/>
        <a:p>
          <a:endParaRPr lang="zh-CN" altLang="en-US"/>
        </a:p>
      </dgm:t>
    </dgm:pt>
    <dgm:pt modelId="{F47644B3-7C20-45E8-8A65-1E712B1BB657}" type="sibTrans" cxnId="{123DA2FF-1AD0-4803-BE2A-7555A8DDE7D5}">
      <dgm:prSet/>
      <dgm:spPr/>
      <dgm:t>
        <a:bodyPr/>
        <a:lstStyle/>
        <a:p>
          <a:endParaRPr lang="zh-CN" altLang="en-US"/>
        </a:p>
      </dgm:t>
    </dgm:pt>
    <dgm:pt modelId="{A7C6EBE4-D129-4AF5-B96C-CFD6B98CF19B}">
      <dgm:prSet phldrT="[文本]"/>
      <dgm:spPr>
        <a:solidFill>
          <a:schemeClr val="tx1">
            <a:alpha val="68000"/>
          </a:schemeClr>
        </a:solidFill>
      </dgm:spPr>
      <dgm:t>
        <a:bodyPr/>
        <a:lstStyle/>
        <a:p>
          <a:r>
            <a:rPr lang="zh-CN" altLang="en-US" dirty="0"/>
            <a:t>生产类</a:t>
          </a:r>
        </a:p>
      </dgm:t>
    </dgm:pt>
    <dgm:pt modelId="{6033EE85-41FA-4EC1-96A9-7C0FB261F521}" type="parTrans" cxnId="{BAB8EC03-3074-4C00-8A92-CC710453A0FB}">
      <dgm:prSet/>
      <dgm:spPr/>
      <dgm:t>
        <a:bodyPr/>
        <a:lstStyle/>
        <a:p>
          <a:endParaRPr lang="zh-CN" altLang="en-US"/>
        </a:p>
      </dgm:t>
    </dgm:pt>
    <dgm:pt modelId="{A95EACEC-6821-44A4-AF55-AC225849A9AD}" type="sibTrans" cxnId="{BAB8EC03-3074-4C00-8A92-CC710453A0FB}">
      <dgm:prSet/>
      <dgm:spPr/>
      <dgm:t>
        <a:bodyPr/>
        <a:lstStyle/>
        <a:p>
          <a:endParaRPr lang="zh-CN" altLang="en-US"/>
        </a:p>
      </dgm:t>
    </dgm:pt>
    <dgm:pt modelId="{7AC358CC-7677-419F-BA19-7FFD8EE8203D}">
      <dgm:prSet phldrT="[文本]"/>
      <dgm:spPr>
        <a:solidFill>
          <a:srgbClr val="FFC000">
            <a:alpha val="72000"/>
          </a:srgbClr>
        </a:solidFill>
      </dgm:spPr>
      <dgm:t>
        <a:bodyPr/>
        <a:lstStyle/>
        <a:p>
          <a:r>
            <a:rPr lang="zh-CN" altLang="en-US" dirty="0"/>
            <a:t>其他类</a:t>
          </a:r>
        </a:p>
      </dgm:t>
    </dgm:pt>
    <dgm:pt modelId="{817DEF4C-9CD5-429E-82EB-29C53F0742F0}" type="parTrans" cxnId="{0A57B407-5BFF-44CE-923F-602389E09387}">
      <dgm:prSet/>
      <dgm:spPr/>
      <dgm:t>
        <a:bodyPr/>
        <a:lstStyle/>
        <a:p>
          <a:endParaRPr lang="zh-CN" altLang="en-US"/>
        </a:p>
      </dgm:t>
    </dgm:pt>
    <dgm:pt modelId="{95708F64-A181-481F-9FC1-5615B3EF7FA5}" type="sibTrans" cxnId="{0A57B407-5BFF-44CE-923F-602389E09387}">
      <dgm:prSet/>
      <dgm:spPr/>
      <dgm:t>
        <a:bodyPr/>
        <a:lstStyle/>
        <a:p>
          <a:endParaRPr lang="zh-CN" altLang="en-US"/>
        </a:p>
      </dgm:t>
    </dgm:pt>
    <dgm:pt modelId="{9D4C10AD-A34E-49A9-B1C0-24DBFB19B383}" type="pres">
      <dgm:prSet presAssocID="{D94C88F7-9D37-4E81-877A-044895B143BC}" presName="diagram" presStyleCnt="0">
        <dgm:presLayoutVars>
          <dgm:dir/>
          <dgm:resizeHandles val="exact"/>
        </dgm:presLayoutVars>
      </dgm:prSet>
      <dgm:spPr/>
    </dgm:pt>
    <dgm:pt modelId="{4BA5F6A1-FDB1-4FD7-820D-2D04F8E3B2BB}" type="pres">
      <dgm:prSet presAssocID="{8539896C-EFCC-4A42-9B6F-64308E47820B}" presName="node" presStyleLbl="node1" presStyleIdx="0" presStyleCnt="5">
        <dgm:presLayoutVars>
          <dgm:bulletEnabled val="1"/>
        </dgm:presLayoutVars>
      </dgm:prSet>
      <dgm:spPr/>
    </dgm:pt>
    <dgm:pt modelId="{772F6B40-B1C0-4F51-8772-EF4571EAE7EF}" type="pres">
      <dgm:prSet presAssocID="{CAA19823-0FCC-4C40-9513-F43D51C18868}" presName="sibTrans" presStyleCnt="0"/>
      <dgm:spPr/>
    </dgm:pt>
    <dgm:pt modelId="{500E913D-9547-43A9-BF58-40FA54EDAEE3}" type="pres">
      <dgm:prSet presAssocID="{9F28E25E-11A5-4301-9CDC-269A416C3F93}" presName="node" presStyleLbl="node1" presStyleIdx="1" presStyleCnt="5">
        <dgm:presLayoutVars>
          <dgm:bulletEnabled val="1"/>
        </dgm:presLayoutVars>
      </dgm:prSet>
      <dgm:spPr/>
    </dgm:pt>
    <dgm:pt modelId="{057B7114-7A8C-4BA2-938E-B74CA2BEF044}" type="pres">
      <dgm:prSet presAssocID="{48F75F47-DDC6-4424-9C64-FE0B5150BC95}" presName="sibTrans" presStyleCnt="0"/>
      <dgm:spPr/>
    </dgm:pt>
    <dgm:pt modelId="{B908AFF7-354A-40D0-A894-3F2578B0E837}" type="pres">
      <dgm:prSet presAssocID="{731106E6-178B-4EC6-8425-EA459E09A8A9}" presName="node" presStyleLbl="node1" presStyleIdx="2" presStyleCnt="5">
        <dgm:presLayoutVars>
          <dgm:bulletEnabled val="1"/>
        </dgm:presLayoutVars>
      </dgm:prSet>
      <dgm:spPr/>
    </dgm:pt>
    <dgm:pt modelId="{27F611E7-C5BA-4388-9CC6-AD05BDC51774}" type="pres">
      <dgm:prSet presAssocID="{F47644B3-7C20-45E8-8A65-1E712B1BB657}" presName="sibTrans" presStyleCnt="0"/>
      <dgm:spPr/>
    </dgm:pt>
    <dgm:pt modelId="{D894AD9D-C5FE-4A57-9E55-7FD21F699CFB}" type="pres">
      <dgm:prSet presAssocID="{A7C6EBE4-D129-4AF5-B96C-CFD6B98CF19B}" presName="node" presStyleLbl="node1" presStyleIdx="3" presStyleCnt="5">
        <dgm:presLayoutVars>
          <dgm:bulletEnabled val="1"/>
        </dgm:presLayoutVars>
      </dgm:prSet>
      <dgm:spPr/>
    </dgm:pt>
    <dgm:pt modelId="{898355FE-F2BC-4F3A-989C-82E3C019993F}" type="pres">
      <dgm:prSet presAssocID="{A95EACEC-6821-44A4-AF55-AC225849A9AD}" presName="sibTrans" presStyleCnt="0"/>
      <dgm:spPr/>
    </dgm:pt>
    <dgm:pt modelId="{2BDF4CB4-6313-4792-96FA-BD9E5203D7BB}" type="pres">
      <dgm:prSet presAssocID="{7AC358CC-7677-419F-BA19-7FFD8EE8203D}" presName="node" presStyleLbl="node1" presStyleIdx="4" presStyleCnt="5">
        <dgm:presLayoutVars>
          <dgm:bulletEnabled val="1"/>
        </dgm:presLayoutVars>
      </dgm:prSet>
      <dgm:spPr/>
    </dgm:pt>
  </dgm:ptLst>
  <dgm:cxnLst>
    <dgm:cxn modelId="{BAB8EC03-3074-4C00-8A92-CC710453A0FB}" srcId="{D94C88F7-9D37-4E81-877A-044895B143BC}" destId="{A7C6EBE4-D129-4AF5-B96C-CFD6B98CF19B}" srcOrd="3" destOrd="0" parTransId="{6033EE85-41FA-4EC1-96A9-7C0FB261F521}" sibTransId="{A95EACEC-6821-44A4-AF55-AC225849A9AD}"/>
    <dgm:cxn modelId="{0A57B407-5BFF-44CE-923F-602389E09387}" srcId="{D94C88F7-9D37-4E81-877A-044895B143BC}" destId="{7AC358CC-7677-419F-BA19-7FFD8EE8203D}" srcOrd="4" destOrd="0" parTransId="{817DEF4C-9CD5-429E-82EB-29C53F0742F0}" sibTransId="{95708F64-A181-481F-9FC1-5615B3EF7FA5}"/>
    <dgm:cxn modelId="{42C80A08-E30E-40D3-978A-9A1525FFC347}" type="presOf" srcId="{8539896C-EFCC-4A42-9B6F-64308E47820B}" destId="{4BA5F6A1-FDB1-4FD7-820D-2D04F8E3B2BB}" srcOrd="0" destOrd="0" presId="urn:microsoft.com/office/officeart/2005/8/layout/default"/>
    <dgm:cxn modelId="{363FFE5A-9B46-4C31-91E2-F1E5DFC44C38}" srcId="{D94C88F7-9D37-4E81-877A-044895B143BC}" destId="{9F28E25E-11A5-4301-9CDC-269A416C3F93}" srcOrd="1" destOrd="0" parTransId="{6087B05E-0FEF-4B18-89FD-1975E7817848}" sibTransId="{48F75F47-DDC6-4424-9C64-FE0B5150BC95}"/>
    <dgm:cxn modelId="{F36332B3-DC5C-48E0-87BA-50D9FC2821B0}" type="presOf" srcId="{9F28E25E-11A5-4301-9CDC-269A416C3F93}" destId="{500E913D-9547-43A9-BF58-40FA54EDAEE3}" srcOrd="0" destOrd="0" presId="urn:microsoft.com/office/officeart/2005/8/layout/default"/>
    <dgm:cxn modelId="{6FA71FBF-486C-42E3-B9D8-73BBC568131A}" type="presOf" srcId="{731106E6-178B-4EC6-8425-EA459E09A8A9}" destId="{B908AFF7-354A-40D0-A894-3F2578B0E837}" srcOrd="0" destOrd="0" presId="urn:microsoft.com/office/officeart/2005/8/layout/default"/>
    <dgm:cxn modelId="{217A4BBF-2E4E-4778-835E-6CD179AFF433}" type="presOf" srcId="{7AC358CC-7677-419F-BA19-7FFD8EE8203D}" destId="{2BDF4CB4-6313-4792-96FA-BD9E5203D7BB}" srcOrd="0" destOrd="0" presId="urn:microsoft.com/office/officeart/2005/8/layout/default"/>
    <dgm:cxn modelId="{1A887BC5-8D83-4F40-995C-909087C33411}" type="presOf" srcId="{A7C6EBE4-D129-4AF5-B96C-CFD6B98CF19B}" destId="{D894AD9D-C5FE-4A57-9E55-7FD21F699CFB}" srcOrd="0" destOrd="0" presId="urn:microsoft.com/office/officeart/2005/8/layout/default"/>
    <dgm:cxn modelId="{C2288BC7-B541-41F3-AD7A-191738C0CF70}" srcId="{D94C88F7-9D37-4E81-877A-044895B143BC}" destId="{8539896C-EFCC-4A42-9B6F-64308E47820B}" srcOrd="0" destOrd="0" parTransId="{80F85357-2330-4A53-93CE-19DE1668F37F}" sibTransId="{CAA19823-0FCC-4C40-9513-F43D51C18868}"/>
    <dgm:cxn modelId="{6DC284F4-A749-4465-90C3-D2D7D9575199}" type="presOf" srcId="{D94C88F7-9D37-4E81-877A-044895B143BC}" destId="{9D4C10AD-A34E-49A9-B1C0-24DBFB19B383}" srcOrd="0" destOrd="0" presId="urn:microsoft.com/office/officeart/2005/8/layout/default"/>
    <dgm:cxn modelId="{123DA2FF-1AD0-4803-BE2A-7555A8DDE7D5}" srcId="{D94C88F7-9D37-4E81-877A-044895B143BC}" destId="{731106E6-178B-4EC6-8425-EA459E09A8A9}" srcOrd="2" destOrd="0" parTransId="{15C3A5FF-4146-483E-B516-6A8B5F48B2A1}" sibTransId="{F47644B3-7C20-45E8-8A65-1E712B1BB657}"/>
    <dgm:cxn modelId="{DC2A5917-9E92-4C29-945E-711E83B959A7}" type="presParOf" srcId="{9D4C10AD-A34E-49A9-B1C0-24DBFB19B383}" destId="{4BA5F6A1-FDB1-4FD7-820D-2D04F8E3B2BB}" srcOrd="0" destOrd="0" presId="urn:microsoft.com/office/officeart/2005/8/layout/default"/>
    <dgm:cxn modelId="{E38B62D5-1D2E-4A3C-8101-1093079FF119}" type="presParOf" srcId="{9D4C10AD-A34E-49A9-B1C0-24DBFB19B383}" destId="{772F6B40-B1C0-4F51-8772-EF4571EAE7EF}" srcOrd="1" destOrd="0" presId="urn:microsoft.com/office/officeart/2005/8/layout/default"/>
    <dgm:cxn modelId="{C9C1C17D-0BF7-4917-BF5B-539EBE05B0AD}" type="presParOf" srcId="{9D4C10AD-A34E-49A9-B1C0-24DBFB19B383}" destId="{500E913D-9547-43A9-BF58-40FA54EDAEE3}" srcOrd="2" destOrd="0" presId="urn:microsoft.com/office/officeart/2005/8/layout/default"/>
    <dgm:cxn modelId="{E4A0E1B9-91F8-458B-9853-27876B0B7CE7}" type="presParOf" srcId="{9D4C10AD-A34E-49A9-B1C0-24DBFB19B383}" destId="{057B7114-7A8C-4BA2-938E-B74CA2BEF044}" srcOrd="3" destOrd="0" presId="urn:microsoft.com/office/officeart/2005/8/layout/default"/>
    <dgm:cxn modelId="{ADD72467-D234-48C8-939A-5BBCC26DFF62}" type="presParOf" srcId="{9D4C10AD-A34E-49A9-B1C0-24DBFB19B383}" destId="{B908AFF7-354A-40D0-A894-3F2578B0E837}" srcOrd="4" destOrd="0" presId="urn:microsoft.com/office/officeart/2005/8/layout/default"/>
    <dgm:cxn modelId="{A7CEB5EA-6368-4636-9254-A8FB0AA59BE1}" type="presParOf" srcId="{9D4C10AD-A34E-49A9-B1C0-24DBFB19B383}" destId="{27F611E7-C5BA-4388-9CC6-AD05BDC51774}" srcOrd="5" destOrd="0" presId="urn:microsoft.com/office/officeart/2005/8/layout/default"/>
    <dgm:cxn modelId="{60B4A170-15C2-4389-9625-544307AF4EA3}" type="presParOf" srcId="{9D4C10AD-A34E-49A9-B1C0-24DBFB19B383}" destId="{D894AD9D-C5FE-4A57-9E55-7FD21F699CFB}" srcOrd="6" destOrd="0" presId="urn:microsoft.com/office/officeart/2005/8/layout/default"/>
    <dgm:cxn modelId="{672E40AC-0C51-41BA-9DF9-3520D8A04644}" type="presParOf" srcId="{9D4C10AD-A34E-49A9-B1C0-24DBFB19B383}" destId="{898355FE-F2BC-4F3A-989C-82E3C019993F}" srcOrd="7" destOrd="0" presId="urn:microsoft.com/office/officeart/2005/8/layout/default"/>
    <dgm:cxn modelId="{4E88836F-10B1-44EA-8446-76DB3AD5C7B5}" type="presParOf" srcId="{9D4C10AD-A34E-49A9-B1C0-24DBFB19B383}" destId="{2BDF4CB4-6313-4792-96FA-BD9E5203D7BB}" srcOrd="8" destOrd="0" presId="urn:microsoft.com/office/officeart/2005/8/layout/defaul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EC729F6-8EC3-4393-9FFF-DE28ACD186BD}" type="doc">
      <dgm:prSet loTypeId="urn:microsoft.com/office/officeart/2005/8/layout/hierarchy2" loCatId="hierarchy" qsTypeId="urn:microsoft.com/office/officeart/2005/8/quickstyle/3d2#2" qsCatId="3D" csTypeId="urn:microsoft.com/office/officeart/2005/8/colors/accent1_2" csCatId="accent1" phldr="1"/>
      <dgm:spPr/>
      <dgm:t>
        <a:bodyPr/>
        <a:lstStyle/>
        <a:p>
          <a:endParaRPr lang="zh-CN" altLang="en-US"/>
        </a:p>
      </dgm:t>
    </dgm:pt>
    <dgm:pt modelId="{49695901-E041-4C56-956D-333EC5FC5074}">
      <dgm:prSet phldrT="[文本]" custT="1"/>
      <dgm:spPr>
        <a:solidFill>
          <a:schemeClr val="tx1">
            <a:alpha val="62000"/>
          </a:schemeClr>
        </a:solidFill>
      </dgm:spPr>
      <dgm:t>
        <a:bodyPr lIns="180000" tIns="108000" rIns="0" bIns="0"/>
        <a:lstStyle/>
        <a:p>
          <a:r>
            <a:rPr lang="zh-CN" altLang="en-US" sz="2400" dirty="0">
              <a:latin typeface="宋体" pitchFamily="2" charset="-122"/>
              <a:ea typeface="宋体" pitchFamily="2" charset="-122"/>
            </a:rPr>
            <a:t>制造成本</a:t>
          </a:r>
        </a:p>
      </dgm:t>
    </dgm:pt>
    <dgm:pt modelId="{E70CF8E3-30B2-4EBD-B74C-835101A41FFF}" type="parTrans" cxnId="{E1E30964-9FBE-4C33-8640-52A68E541B0E}">
      <dgm:prSet/>
      <dgm:spPr/>
      <dgm:t>
        <a:bodyPr/>
        <a:lstStyle/>
        <a:p>
          <a:endParaRPr lang="zh-CN" altLang="en-US"/>
        </a:p>
      </dgm:t>
    </dgm:pt>
    <dgm:pt modelId="{EF322D7B-9E01-40A1-A9DB-F731F2B24A5B}" type="sibTrans" cxnId="{E1E30964-9FBE-4C33-8640-52A68E541B0E}">
      <dgm:prSet/>
      <dgm:spPr/>
      <dgm:t>
        <a:bodyPr/>
        <a:lstStyle/>
        <a:p>
          <a:endParaRPr lang="zh-CN" altLang="en-US"/>
        </a:p>
      </dgm:t>
    </dgm:pt>
    <dgm:pt modelId="{268849D9-C552-44B8-8E85-1498BA0AE920}">
      <dgm:prSet phldrT="[文本]" custT="1"/>
      <dgm:spPr>
        <a:solidFill>
          <a:schemeClr val="accent6">
            <a:alpha val="71000"/>
          </a:schemeClr>
        </a:solidFill>
      </dgm:spPr>
      <dgm:t>
        <a:bodyPr lIns="180000" tIns="108000" rIns="0" bIns="0"/>
        <a:lstStyle/>
        <a:p>
          <a:r>
            <a:rPr lang="zh-CN" altLang="en-US" sz="2400" dirty="0">
              <a:latin typeface="宋体" pitchFamily="2" charset="-122"/>
              <a:ea typeface="宋体" pitchFamily="2" charset="-122"/>
            </a:rPr>
            <a:t>变动成本</a:t>
          </a:r>
        </a:p>
      </dgm:t>
    </dgm:pt>
    <dgm:pt modelId="{2DF490A8-6B18-4FB2-ABB4-8750D47ABD5C}" type="parTrans" cxnId="{D65962A8-56D0-45F7-A7FA-C57501C4FE3C}">
      <dgm:prSet/>
      <dgm:spPr/>
      <dgm:t>
        <a:bodyPr/>
        <a:lstStyle/>
        <a:p>
          <a:endParaRPr lang="zh-CN" altLang="en-US"/>
        </a:p>
      </dgm:t>
    </dgm:pt>
    <dgm:pt modelId="{C23502FB-5451-48EE-B908-7B8E268DFA64}" type="sibTrans" cxnId="{D65962A8-56D0-45F7-A7FA-C57501C4FE3C}">
      <dgm:prSet/>
      <dgm:spPr/>
      <dgm:t>
        <a:bodyPr/>
        <a:lstStyle/>
        <a:p>
          <a:endParaRPr lang="zh-CN" altLang="en-US"/>
        </a:p>
      </dgm:t>
    </dgm:pt>
    <dgm:pt modelId="{93228A0A-CA19-473D-B132-6BAF5DFCDE3A}">
      <dgm:prSet phldrT="[文本]" custT="1"/>
      <dgm:spPr>
        <a:solidFill>
          <a:srgbClr val="C00000">
            <a:alpha val="65000"/>
          </a:srgbClr>
        </a:solidFill>
      </dgm:spPr>
      <dgm:t>
        <a:bodyPr lIns="180000" tIns="108000" rIns="0" bIns="0"/>
        <a:lstStyle/>
        <a:p>
          <a:r>
            <a:rPr lang="zh-CN" altLang="en-US" sz="1800" dirty="0">
              <a:latin typeface="宋体" pitchFamily="2" charset="-122"/>
              <a:ea typeface="宋体" pitchFamily="2" charset="-122"/>
            </a:rPr>
            <a:t>原材料</a:t>
          </a:r>
        </a:p>
      </dgm:t>
    </dgm:pt>
    <dgm:pt modelId="{AA7A0915-7813-49BE-A7DA-F4064C000100}" type="parTrans" cxnId="{B86B5000-2D73-4205-8238-F45A23F6271D}">
      <dgm:prSet/>
      <dgm:spPr/>
      <dgm:t>
        <a:bodyPr/>
        <a:lstStyle/>
        <a:p>
          <a:endParaRPr lang="zh-CN" altLang="en-US"/>
        </a:p>
      </dgm:t>
    </dgm:pt>
    <dgm:pt modelId="{892F2977-4797-4256-998C-09F97D0E8CCC}" type="sibTrans" cxnId="{B86B5000-2D73-4205-8238-F45A23F6271D}">
      <dgm:prSet/>
      <dgm:spPr/>
      <dgm:t>
        <a:bodyPr/>
        <a:lstStyle/>
        <a:p>
          <a:endParaRPr lang="zh-CN" altLang="en-US"/>
        </a:p>
      </dgm:t>
    </dgm:pt>
    <dgm:pt modelId="{6D262CC0-576B-465F-92F2-83932E71F059}">
      <dgm:prSet phldrT="[文本]" custT="1"/>
      <dgm:spPr>
        <a:solidFill>
          <a:srgbClr val="C00000">
            <a:alpha val="65000"/>
          </a:srgbClr>
        </a:solidFill>
      </dgm:spPr>
      <dgm:t>
        <a:bodyPr lIns="180000" tIns="108000" rIns="0" bIns="0"/>
        <a:lstStyle/>
        <a:p>
          <a:r>
            <a:rPr lang="zh-CN" altLang="en-US" sz="1800" dirty="0">
              <a:latin typeface="宋体" pitchFamily="2" charset="-122"/>
              <a:ea typeface="宋体" pitchFamily="2" charset="-122"/>
            </a:rPr>
            <a:t>加工费</a:t>
          </a:r>
        </a:p>
      </dgm:t>
    </dgm:pt>
    <dgm:pt modelId="{AD4E1613-C758-4C77-AD61-780CCD01083C}" type="parTrans" cxnId="{5FFD6A28-2946-43A0-B319-563EF4CB2CBB}">
      <dgm:prSet/>
      <dgm:spPr/>
      <dgm:t>
        <a:bodyPr/>
        <a:lstStyle/>
        <a:p>
          <a:endParaRPr lang="zh-CN" altLang="en-US"/>
        </a:p>
      </dgm:t>
    </dgm:pt>
    <dgm:pt modelId="{CB45C55E-6667-436F-B112-1EE6B56708A9}" type="sibTrans" cxnId="{5FFD6A28-2946-43A0-B319-563EF4CB2CBB}">
      <dgm:prSet/>
      <dgm:spPr/>
      <dgm:t>
        <a:bodyPr/>
        <a:lstStyle/>
        <a:p>
          <a:endParaRPr lang="zh-CN" altLang="en-US"/>
        </a:p>
      </dgm:t>
    </dgm:pt>
    <dgm:pt modelId="{D0084F95-BA3F-4987-8BBA-38241FC2E668}">
      <dgm:prSet phldrT="[文本]" custT="1"/>
      <dgm:spPr>
        <a:solidFill>
          <a:schemeClr val="accent6">
            <a:alpha val="84000"/>
          </a:schemeClr>
        </a:solidFill>
      </dgm:spPr>
      <dgm:t>
        <a:bodyPr lIns="180000" tIns="108000" rIns="0" bIns="0"/>
        <a:lstStyle/>
        <a:p>
          <a:r>
            <a:rPr lang="zh-CN" altLang="en-US" sz="2400" dirty="0">
              <a:latin typeface="宋体" pitchFamily="2" charset="-122"/>
              <a:ea typeface="宋体" pitchFamily="2" charset="-122"/>
            </a:rPr>
            <a:t>固定成本</a:t>
          </a:r>
        </a:p>
      </dgm:t>
    </dgm:pt>
    <dgm:pt modelId="{A98DD4D3-289B-45D0-951A-BB468BD25313}" type="parTrans" cxnId="{3BED4531-AEF2-46A0-8F49-B7347800390B}">
      <dgm:prSet/>
      <dgm:spPr/>
      <dgm:t>
        <a:bodyPr/>
        <a:lstStyle/>
        <a:p>
          <a:endParaRPr lang="zh-CN" altLang="en-US"/>
        </a:p>
      </dgm:t>
    </dgm:pt>
    <dgm:pt modelId="{BE5A77F3-8D89-4213-9772-E539C6E6139A}" type="sibTrans" cxnId="{3BED4531-AEF2-46A0-8F49-B7347800390B}">
      <dgm:prSet/>
      <dgm:spPr/>
      <dgm:t>
        <a:bodyPr/>
        <a:lstStyle/>
        <a:p>
          <a:endParaRPr lang="zh-CN" altLang="en-US"/>
        </a:p>
      </dgm:t>
    </dgm:pt>
    <dgm:pt modelId="{0D854696-9755-43D1-B44C-A9A738AC3109}">
      <dgm:prSet phldrT="[文本]" custT="1"/>
      <dgm:spPr>
        <a:solidFill>
          <a:srgbClr val="C00000">
            <a:alpha val="65000"/>
          </a:srgbClr>
        </a:solidFill>
      </dgm:spPr>
      <dgm:t>
        <a:bodyPr lIns="180000" tIns="108000" rIns="0" bIns="0"/>
        <a:lstStyle/>
        <a:p>
          <a:pPr algn="l"/>
          <a:r>
            <a:rPr lang="zh-CN" altLang="en-US" sz="1800" dirty="0">
              <a:latin typeface="宋体" pitchFamily="2" charset="-122"/>
              <a:ea typeface="宋体" pitchFamily="2" charset="-122"/>
            </a:rPr>
            <a:t>厂房租金</a:t>
          </a:r>
          <a:r>
            <a:rPr lang="en-US" altLang="zh-CN" sz="1800" dirty="0">
              <a:latin typeface="宋体" pitchFamily="2" charset="-122"/>
              <a:ea typeface="宋体" pitchFamily="2" charset="-122"/>
            </a:rPr>
            <a:t>/</a:t>
          </a:r>
          <a:r>
            <a:rPr lang="zh-CN" altLang="en-US" sz="1800" dirty="0">
              <a:latin typeface="宋体" pitchFamily="2" charset="-122"/>
              <a:ea typeface="宋体" pitchFamily="2" charset="-122"/>
            </a:rPr>
            <a:t>折旧</a:t>
          </a:r>
          <a:r>
            <a:rPr lang="en-US" altLang="zh-CN" sz="1800" dirty="0">
              <a:latin typeface="宋体" pitchFamily="2" charset="-122"/>
              <a:ea typeface="宋体" pitchFamily="2" charset="-122"/>
            </a:rPr>
            <a:t>/</a:t>
          </a:r>
          <a:r>
            <a:rPr lang="zh-CN" altLang="en-US" sz="1800" dirty="0">
              <a:latin typeface="宋体" pitchFamily="2" charset="-122"/>
              <a:ea typeface="宋体" pitchFamily="2" charset="-122"/>
            </a:rPr>
            <a:t>工人工资</a:t>
          </a:r>
        </a:p>
      </dgm:t>
    </dgm:pt>
    <dgm:pt modelId="{BA7DACFC-EBFF-4E03-8782-BC5671C26DE2}" type="parTrans" cxnId="{E8F43A03-E6AB-41AA-90A4-37B3562B0A86}">
      <dgm:prSet/>
      <dgm:spPr/>
      <dgm:t>
        <a:bodyPr/>
        <a:lstStyle/>
        <a:p>
          <a:endParaRPr lang="zh-CN" altLang="en-US"/>
        </a:p>
      </dgm:t>
    </dgm:pt>
    <dgm:pt modelId="{8F75AD7E-F77B-4D9B-9217-B311E3C78DB5}" type="sibTrans" cxnId="{E8F43A03-E6AB-41AA-90A4-37B3562B0A86}">
      <dgm:prSet/>
      <dgm:spPr/>
      <dgm:t>
        <a:bodyPr/>
        <a:lstStyle/>
        <a:p>
          <a:endParaRPr lang="zh-CN" altLang="en-US"/>
        </a:p>
      </dgm:t>
    </dgm:pt>
    <dgm:pt modelId="{DA7B9BCD-01CC-45B6-8FA5-DC052C1E7E27}">
      <dgm:prSet phldrT="[文本]" custT="1"/>
      <dgm:spPr>
        <a:solidFill>
          <a:srgbClr val="C00000">
            <a:alpha val="65000"/>
          </a:srgbClr>
        </a:solidFill>
      </dgm:spPr>
      <dgm:t>
        <a:bodyPr lIns="180000" tIns="108000" rIns="0" bIns="0"/>
        <a:lstStyle/>
        <a:p>
          <a:pPr algn="l"/>
          <a:r>
            <a:rPr lang="zh-CN" altLang="en-US" sz="1800" dirty="0">
              <a:latin typeface="宋体" pitchFamily="2" charset="-122"/>
              <a:ea typeface="宋体" pitchFamily="2" charset="-122"/>
            </a:rPr>
            <a:t>设备折旧</a:t>
          </a:r>
          <a:r>
            <a:rPr lang="en-US" altLang="zh-CN" sz="1800" dirty="0">
              <a:latin typeface="宋体" pitchFamily="2" charset="-122"/>
              <a:ea typeface="宋体" pitchFamily="2" charset="-122"/>
            </a:rPr>
            <a:t>/</a:t>
          </a:r>
          <a:r>
            <a:rPr lang="zh-CN" altLang="en-US" sz="1800" dirty="0">
              <a:latin typeface="宋体" pitchFamily="2" charset="-122"/>
              <a:ea typeface="宋体" pitchFamily="2" charset="-122"/>
            </a:rPr>
            <a:t>维护</a:t>
          </a:r>
          <a:r>
            <a:rPr lang="en-US" altLang="zh-CN" sz="1800" dirty="0">
              <a:latin typeface="宋体" pitchFamily="2" charset="-122"/>
              <a:ea typeface="宋体" pitchFamily="2" charset="-122"/>
            </a:rPr>
            <a:t>/</a:t>
          </a:r>
          <a:r>
            <a:rPr lang="zh-CN" altLang="en-US" sz="1800" dirty="0">
              <a:latin typeface="宋体" pitchFamily="2" charset="-122"/>
              <a:ea typeface="宋体" pitchFamily="2" charset="-122"/>
            </a:rPr>
            <a:t>升级</a:t>
          </a:r>
          <a:r>
            <a:rPr lang="en-US" altLang="zh-CN" sz="1800" dirty="0">
              <a:latin typeface="宋体" pitchFamily="2" charset="-122"/>
              <a:ea typeface="宋体" pitchFamily="2" charset="-122"/>
            </a:rPr>
            <a:t>/</a:t>
          </a:r>
          <a:r>
            <a:rPr lang="zh-CN" altLang="en-US" sz="1800" dirty="0">
              <a:latin typeface="宋体" pitchFamily="2" charset="-122"/>
              <a:ea typeface="宋体" pitchFamily="2" charset="-122"/>
            </a:rPr>
            <a:t>搬迁</a:t>
          </a:r>
        </a:p>
      </dgm:t>
    </dgm:pt>
    <dgm:pt modelId="{3F48025A-9442-4EBD-83B4-E20FB9738C33}" type="parTrans" cxnId="{F30FB3A3-9C6C-47AB-A9EA-9C9700685393}">
      <dgm:prSet/>
      <dgm:spPr/>
      <dgm:t>
        <a:bodyPr/>
        <a:lstStyle/>
        <a:p>
          <a:endParaRPr lang="zh-CN" altLang="en-US"/>
        </a:p>
      </dgm:t>
    </dgm:pt>
    <dgm:pt modelId="{7E52DBC5-FA3D-4DD5-A8E9-507A8E058AFA}" type="sibTrans" cxnId="{F30FB3A3-9C6C-47AB-A9EA-9C9700685393}">
      <dgm:prSet/>
      <dgm:spPr/>
      <dgm:t>
        <a:bodyPr/>
        <a:lstStyle/>
        <a:p>
          <a:endParaRPr lang="zh-CN" altLang="en-US"/>
        </a:p>
      </dgm:t>
    </dgm:pt>
    <dgm:pt modelId="{9A079E27-CBF5-4006-801F-47CF9923D52B}">
      <dgm:prSet phldrT="[文本]" custT="1"/>
      <dgm:spPr>
        <a:solidFill>
          <a:srgbClr val="C00000">
            <a:alpha val="65000"/>
          </a:srgbClr>
        </a:solidFill>
      </dgm:spPr>
      <dgm:t>
        <a:bodyPr lIns="180000" tIns="108000" rIns="0" bIns="0"/>
        <a:lstStyle/>
        <a:p>
          <a:pPr algn="l"/>
          <a:r>
            <a:rPr lang="zh-CN" altLang="en-US" sz="1800" dirty="0">
              <a:latin typeface="宋体" pitchFamily="2" charset="-122"/>
              <a:ea typeface="宋体" pitchFamily="2" charset="-122"/>
            </a:rPr>
            <a:t>废品分摊</a:t>
          </a:r>
        </a:p>
      </dgm:t>
    </dgm:pt>
    <dgm:pt modelId="{851E4660-08CB-49AB-8B21-F1A557B328EB}" type="parTrans" cxnId="{60F92FE7-9874-4FB8-ABDB-FB6547F16211}">
      <dgm:prSet/>
      <dgm:spPr/>
      <dgm:t>
        <a:bodyPr/>
        <a:lstStyle/>
        <a:p>
          <a:endParaRPr lang="zh-CN" altLang="en-US"/>
        </a:p>
      </dgm:t>
    </dgm:pt>
    <dgm:pt modelId="{C703E511-3B14-4351-8319-5726146304D7}" type="sibTrans" cxnId="{60F92FE7-9874-4FB8-ABDB-FB6547F16211}">
      <dgm:prSet/>
      <dgm:spPr/>
      <dgm:t>
        <a:bodyPr/>
        <a:lstStyle/>
        <a:p>
          <a:endParaRPr lang="zh-CN" altLang="en-US"/>
        </a:p>
      </dgm:t>
    </dgm:pt>
    <dgm:pt modelId="{EDDA8214-9A9E-42FF-B2E6-6AA58D96497E}">
      <dgm:prSet phldrT="[文本]" custT="1"/>
      <dgm:spPr/>
      <dgm:t>
        <a:bodyPr lIns="180000" tIns="108000" rIns="0" bIns="0"/>
        <a:lstStyle/>
        <a:p>
          <a:pPr algn="l"/>
          <a:r>
            <a:rPr lang="zh-CN" altLang="en-US" sz="1800" dirty="0"/>
            <a:t>批量采购，提前预定。价低采购</a:t>
          </a:r>
        </a:p>
      </dgm:t>
    </dgm:pt>
    <dgm:pt modelId="{593432C9-B205-4B90-967E-FAB309F0EE93}" type="parTrans" cxnId="{19EC72AE-A1FB-4F01-8607-4240D9BC9C38}">
      <dgm:prSet/>
      <dgm:spPr/>
      <dgm:t>
        <a:bodyPr/>
        <a:lstStyle/>
        <a:p>
          <a:endParaRPr lang="zh-CN" altLang="en-US"/>
        </a:p>
      </dgm:t>
    </dgm:pt>
    <dgm:pt modelId="{CFB7E5F7-B72B-4B78-BCCD-7C012FC1A2E7}" type="sibTrans" cxnId="{19EC72AE-A1FB-4F01-8607-4240D9BC9C38}">
      <dgm:prSet/>
      <dgm:spPr/>
      <dgm:t>
        <a:bodyPr/>
        <a:lstStyle/>
        <a:p>
          <a:endParaRPr lang="zh-CN" altLang="en-US"/>
        </a:p>
      </dgm:t>
    </dgm:pt>
    <dgm:pt modelId="{62FED9DC-3309-452D-AEB9-AC2CB29B5582}">
      <dgm:prSet phldrT="[文本]" custT="1"/>
      <dgm:spPr/>
      <dgm:t>
        <a:bodyPr lIns="180000" tIns="108000" rIns="0" bIns="0"/>
        <a:lstStyle/>
        <a:p>
          <a:r>
            <a:rPr lang="zh-CN" altLang="en-US" sz="1800" dirty="0"/>
            <a:t>选择高端的设备</a:t>
          </a:r>
        </a:p>
      </dgm:t>
    </dgm:pt>
    <dgm:pt modelId="{9608192F-A389-4A79-A5AF-332F6B592298}" type="parTrans" cxnId="{590C42CA-322A-44D5-9DAA-54F7B894815A}">
      <dgm:prSet/>
      <dgm:spPr/>
      <dgm:t>
        <a:bodyPr/>
        <a:lstStyle/>
        <a:p>
          <a:endParaRPr lang="zh-CN" altLang="en-US"/>
        </a:p>
      </dgm:t>
    </dgm:pt>
    <dgm:pt modelId="{30282A42-55AE-45EA-BB01-BC274AD56A8D}" type="sibTrans" cxnId="{590C42CA-322A-44D5-9DAA-54F7B894815A}">
      <dgm:prSet/>
      <dgm:spPr/>
      <dgm:t>
        <a:bodyPr/>
        <a:lstStyle/>
        <a:p>
          <a:endParaRPr lang="zh-CN" altLang="en-US"/>
        </a:p>
      </dgm:t>
    </dgm:pt>
    <dgm:pt modelId="{CF76372B-7B62-4A95-8C6B-83BD733C1814}">
      <dgm:prSet phldrT="[文本]" custT="1"/>
      <dgm:spPr/>
      <dgm:t>
        <a:bodyPr lIns="180000" tIns="108000" rIns="0" bIns="0"/>
        <a:lstStyle/>
        <a:p>
          <a:pPr algn="l"/>
          <a:r>
            <a:rPr lang="zh-CN" altLang="en-US" sz="1800" dirty="0"/>
            <a:t>选择适中厂房</a:t>
          </a:r>
        </a:p>
      </dgm:t>
    </dgm:pt>
    <dgm:pt modelId="{FD5909EC-11D0-4C69-BFDC-69B1C4DB3D65}" type="parTrans" cxnId="{3C65F26D-08FD-41A7-B512-E62C040EB5DB}">
      <dgm:prSet/>
      <dgm:spPr/>
      <dgm:t>
        <a:bodyPr/>
        <a:lstStyle/>
        <a:p>
          <a:endParaRPr lang="zh-CN" altLang="en-US"/>
        </a:p>
      </dgm:t>
    </dgm:pt>
    <dgm:pt modelId="{FC9C5C57-4CB6-4BB8-96E8-E100F6ED6275}" type="sibTrans" cxnId="{3C65F26D-08FD-41A7-B512-E62C040EB5DB}">
      <dgm:prSet/>
      <dgm:spPr/>
      <dgm:t>
        <a:bodyPr/>
        <a:lstStyle/>
        <a:p>
          <a:endParaRPr lang="zh-CN" altLang="en-US"/>
        </a:p>
      </dgm:t>
    </dgm:pt>
    <dgm:pt modelId="{80489817-A8DC-40B6-9C93-5FB46FC13BB8}">
      <dgm:prSet phldrT="[文本]" custT="1"/>
      <dgm:spPr/>
      <dgm:t>
        <a:bodyPr lIns="180000" tIns="108000" rIns="0" bIns="0"/>
        <a:lstStyle/>
        <a:p>
          <a:pPr algn="l"/>
          <a:r>
            <a:rPr lang="zh-CN" altLang="en-US" sz="1800" dirty="0"/>
            <a:t>如果市场充裕，尽量满负荷生产</a:t>
          </a:r>
        </a:p>
      </dgm:t>
    </dgm:pt>
    <dgm:pt modelId="{C439ED8C-767D-4CC7-A4EE-182FA64E234C}" type="parTrans" cxnId="{00BE763A-A7AA-4314-8861-EFE742FB44B3}">
      <dgm:prSet/>
      <dgm:spPr/>
      <dgm:t>
        <a:bodyPr/>
        <a:lstStyle/>
        <a:p>
          <a:endParaRPr lang="zh-CN" altLang="en-US"/>
        </a:p>
      </dgm:t>
    </dgm:pt>
    <dgm:pt modelId="{AD785A60-1623-458F-B8AB-B638C27B1183}" type="sibTrans" cxnId="{00BE763A-A7AA-4314-8861-EFE742FB44B3}">
      <dgm:prSet/>
      <dgm:spPr/>
      <dgm:t>
        <a:bodyPr/>
        <a:lstStyle/>
        <a:p>
          <a:endParaRPr lang="zh-CN" altLang="en-US"/>
        </a:p>
      </dgm:t>
    </dgm:pt>
    <dgm:pt modelId="{FD4A992A-DE3C-4485-BC91-48EC516854B9}">
      <dgm:prSet phldrT="[文本]" custT="1"/>
      <dgm:spPr/>
      <dgm:t>
        <a:bodyPr lIns="180000" tIns="108000" rIns="0" bIns="0"/>
        <a:lstStyle/>
        <a:p>
          <a:pPr algn="l"/>
          <a:r>
            <a:rPr lang="zh-CN" altLang="en-US" sz="1800" dirty="0"/>
            <a:t>选择合格率较高的设备，提升合格率</a:t>
          </a:r>
        </a:p>
      </dgm:t>
    </dgm:pt>
    <dgm:pt modelId="{C3312734-6E61-4714-AACC-1523C56951AE}" type="parTrans" cxnId="{A5F8A42C-215F-4F54-9246-72E287F78515}">
      <dgm:prSet/>
      <dgm:spPr/>
      <dgm:t>
        <a:bodyPr/>
        <a:lstStyle/>
        <a:p>
          <a:endParaRPr lang="zh-CN" altLang="en-US"/>
        </a:p>
      </dgm:t>
    </dgm:pt>
    <dgm:pt modelId="{7202945C-7AC9-45E9-BAD4-8422F652BA86}" type="sibTrans" cxnId="{A5F8A42C-215F-4F54-9246-72E287F78515}">
      <dgm:prSet/>
      <dgm:spPr/>
      <dgm:t>
        <a:bodyPr/>
        <a:lstStyle/>
        <a:p>
          <a:endParaRPr lang="zh-CN" altLang="en-US"/>
        </a:p>
      </dgm:t>
    </dgm:pt>
    <dgm:pt modelId="{02BE6B57-C385-4533-AE83-D8161C9E42DA}" type="pres">
      <dgm:prSet presAssocID="{BEC729F6-8EC3-4393-9FFF-DE28ACD186BD}" presName="diagram" presStyleCnt="0">
        <dgm:presLayoutVars>
          <dgm:chPref val="1"/>
          <dgm:dir/>
          <dgm:animOne val="branch"/>
          <dgm:animLvl val="lvl"/>
          <dgm:resizeHandles val="exact"/>
        </dgm:presLayoutVars>
      </dgm:prSet>
      <dgm:spPr/>
    </dgm:pt>
    <dgm:pt modelId="{9D59BD90-9A17-44EA-85C8-F358355ECBA7}" type="pres">
      <dgm:prSet presAssocID="{49695901-E041-4C56-956D-333EC5FC5074}" presName="root1" presStyleCnt="0"/>
      <dgm:spPr/>
    </dgm:pt>
    <dgm:pt modelId="{07B70E85-3C86-43F2-8419-76542C374BB6}" type="pres">
      <dgm:prSet presAssocID="{49695901-E041-4C56-956D-333EC5FC5074}" presName="LevelOneTextNode" presStyleLbl="node0" presStyleIdx="0" presStyleCnt="1" custLinFactNeighborX="2487" custLinFactNeighborY="18717">
        <dgm:presLayoutVars>
          <dgm:chPref val="3"/>
        </dgm:presLayoutVars>
      </dgm:prSet>
      <dgm:spPr/>
    </dgm:pt>
    <dgm:pt modelId="{D8860BB1-F8D6-4D22-A2C3-40D377DA025B}" type="pres">
      <dgm:prSet presAssocID="{49695901-E041-4C56-956D-333EC5FC5074}" presName="level2hierChild" presStyleCnt="0"/>
      <dgm:spPr/>
    </dgm:pt>
    <dgm:pt modelId="{0E74ABAA-433E-441D-B408-91B03C3167EB}" type="pres">
      <dgm:prSet presAssocID="{2DF490A8-6B18-4FB2-ABB4-8750D47ABD5C}" presName="conn2-1" presStyleLbl="parChTrans1D2" presStyleIdx="0" presStyleCnt="2"/>
      <dgm:spPr/>
    </dgm:pt>
    <dgm:pt modelId="{FBA68119-4C53-4F6B-97C3-0C146B16D9DC}" type="pres">
      <dgm:prSet presAssocID="{2DF490A8-6B18-4FB2-ABB4-8750D47ABD5C}" presName="connTx" presStyleLbl="parChTrans1D2" presStyleIdx="0" presStyleCnt="2"/>
      <dgm:spPr/>
    </dgm:pt>
    <dgm:pt modelId="{C8E1C9AE-BC30-4DF6-B780-229031AFC3A9}" type="pres">
      <dgm:prSet presAssocID="{268849D9-C552-44B8-8E85-1498BA0AE920}" presName="root2" presStyleCnt="0"/>
      <dgm:spPr/>
    </dgm:pt>
    <dgm:pt modelId="{705E9D3D-9388-4382-9273-14E817967836}" type="pres">
      <dgm:prSet presAssocID="{268849D9-C552-44B8-8E85-1498BA0AE920}" presName="LevelTwoTextNode" presStyleLbl="node2" presStyleIdx="0" presStyleCnt="2" custLinFactNeighborX="2487" custLinFactNeighborY="18717">
        <dgm:presLayoutVars>
          <dgm:chPref val="3"/>
        </dgm:presLayoutVars>
      </dgm:prSet>
      <dgm:spPr/>
    </dgm:pt>
    <dgm:pt modelId="{5EC39890-5BAD-4A21-B3D8-F2119CE85495}" type="pres">
      <dgm:prSet presAssocID="{268849D9-C552-44B8-8E85-1498BA0AE920}" presName="level3hierChild" presStyleCnt="0"/>
      <dgm:spPr/>
    </dgm:pt>
    <dgm:pt modelId="{153B5E5A-8F44-490E-A4A0-1B1BF40CB947}" type="pres">
      <dgm:prSet presAssocID="{AA7A0915-7813-49BE-A7DA-F4064C000100}" presName="conn2-1" presStyleLbl="parChTrans1D3" presStyleIdx="0" presStyleCnt="5"/>
      <dgm:spPr/>
    </dgm:pt>
    <dgm:pt modelId="{B714014D-9E05-434D-8414-789C973FF099}" type="pres">
      <dgm:prSet presAssocID="{AA7A0915-7813-49BE-A7DA-F4064C000100}" presName="connTx" presStyleLbl="parChTrans1D3" presStyleIdx="0" presStyleCnt="5"/>
      <dgm:spPr/>
    </dgm:pt>
    <dgm:pt modelId="{2CA2B05D-981B-4D42-86BA-45DF328C3297}" type="pres">
      <dgm:prSet presAssocID="{93228A0A-CA19-473D-B132-6BAF5DFCDE3A}" presName="root2" presStyleCnt="0"/>
      <dgm:spPr/>
    </dgm:pt>
    <dgm:pt modelId="{A0044E03-1266-4D03-9874-112080E4A199}" type="pres">
      <dgm:prSet presAssocID="{93228A0A-CA19-473D-B132-6BAF5DFCDE3A}" presName="LevelTwoTextNode" presStyleLbl="node3" presStyleIdx="0" presStyleCnt="5" custLinFactNeighborX="-7801" custLinFactNeighborY="-710">
        <dgm:presLayoutVars>
          <dgm:chPref val="3"/>
        </dgm:presLayoutVars>
      </dgm:prSet>
      <dgm:spPr/>
    </dgm:pt>
    <dgm:pt modelId="{AE85A62E-F352-4522-B0B3-9B0D6B4EFD7A}" type="pres">
      <dgm:prSet presAssocID="{93228A0A-CA19-473D-B132-6BAF5DFCDE3A}" presName="level3hierChild" presStyleCnt="0"/>
      <dgm:spPr/>
    </dgm:pt>
    <dgm:pt modelId="{14B93602-D705-4426-8A82-C2FFE8A324D5}" type="pres">
      <dgm:prSet presAssocID="{593432C9-B205-4B90-967E-FAB309F0EE93}" presName="conn2-1" presStyleLbl="parChTrans1D4" presStyleIdx="0" presStyleCnt="5"/>
      <dgm:spPr/>
    </dgm:pt>
    <dgm:pt modelId="{0D6B5E7F-DEFA-4BB7-B28A-29B649550E2A}" type="pres">
      <dgm:prSet presAssocID="{593432C9-B205-4B90-967E-FAB309F0EE93}" presName="connTx" presStyleLbl="parChTrans1D4" presStyleIdx="0" presStyleCnt="5"/>
      <dgm:spPr/>
    </dgm:pt>
    <dgm:pt modelId="{21D0312E-FA00-4F0E-945E-F07E713A4FEC}" type="pres">
      <dgm:prSet presAssocID="{EDDA8214-9A9E-42FF-B2E6-6AA58D96497E}" presName="root2" presStyleCnt="0"/>
      <dgm:spPr/>
    </dgm:pt>
    <dgm:pt modelId="{EF678A73-9A4A-4684-92B6-DA069A332F48}" type="pres">
      <dgm:prSet presAssocID="{EDDA8214-9A9E-42FF-B2E6-6AA58D96497E}" presName="LevelTwoTextNode" presStyleLbl="node4" presStyleIdx="0" presStyleCnt="5" custScaleX="136066" custScaleY="73325" custLinFactNeighborX="796" custLinFactNeighborY="-9417">
        <dgm:presLayoutVars>
          <dgm:chPref val="3"/>
        </dgm:presLayoutVars>
      </dgm:prSet>
      <dgm:spPr/>
    </dgm:pt>
    <dgm:pt modelId="{EB4DCBBD-A647-470A-A273-97B369D7335A}" type="pres">
      <dgm:prSet presAssocID="{EDDA8214-9A9E-42FF-B2E6-6AA58D96497E}" presName="level3hierChild" presStyleCnt="0"/>
      <dgm:spPr/>
    </dgm:pt>
    <dgm:pt modelId="{D8BE284E-3158-4CBF-A2D5-663B4304D3DE}" type="pres">
      <dgm:prSet presAssocID="{AD4E1613-C758-4C77-AD61-780CCD01083C}" presName="conn2-1" presStyleLbl="parChTrans1D3" presStyleIdx="1" presStyleCnt="5"/>
      <dgm:spPr/>
    </dgm:pt>
    <dgm:pt modelId="{C7268236-DE6E-4992-B63C-01337917ABFE}" type="pres">
      <dgm:prSet presAssocID="{AD4E1613-C758-4C77-AD61-780CCD01083C}" presName="connTx" presStyleLbl="parChTrans1D3" presStyleIdx="1" presStyleCnt="5"/>
      <dgm:spPr/>
    </dgm:pt>
    <dgm:pt modelId="{02D82743-D14F-498B-BEBA-0B320C664388}" type="pres">
      <dgm:prSet presAssocID="{6D262CC0-576B-465F-92F2-83932E71F059}" presName="root2" presStyleCnt="0"/>
      <dgm:spPr/>
    </dgm:pt>
    <dgm:pt modelId="{7E446F66-F4B9-476A-99CB-0D6170972FCA}" type="pres">
      <dgm:prSet presAssocID="{6D262CC0-576B-465F-92F2-83932E71F059}" presName="LevelTwoTextNode" presStyleLbl="node3" presStyleIdx="1" presStyleCnt="5" custLinFactNeighborX="-4771" custLinFactNeighborY="-3566">
        <dgm:presLayoutVars>
          <dgm:chPref val="3"/>
        </dgm:presLayoutVars>
      </dgm:prSet>
      <dgm:spPr/>
    </dgm:pt>
    <dgm:pt modelId="{315A4A26-E601-46A9-8DF5-308E16A41F3B}" type="pres">
      <dgm:prSet presAssocID="{6D262CC0-576B-465F-92F2-83932E71F059}" presName="level3hierChild" presStyleCnt="0"/>
      <dgm:spPr/>
    </dgm:pt>
    <dgm:pt modelId="{27A5D1E4-6D70-439B-8A8D-8714EE8BD623}" type="pres">
      <dgm:prSet presAssocID="{9608192F-A389-4A79-A5AF-332F6B592298}" presName="conn2-1" presStyleLbl="parChTrans1D4" presStyleIdx="1" presStyleCnt="5"/>
      <dgm:spPr/>
    </dgm:pt>
    <dgm:pt modelId="{6B1133CD-2DCD-49AE-8529-6536F0ACBB0F}" type="pres">
      <dgm:prSet presAssocID="{9608192F-A389-4A79-A5AF-332F6B592298}" presName="connTx" presStyleLbl="parChTrans1D4" presStyleIdx="1" presStyleCnt="5"/>
      <dgm:spPr/>
    </dgm:pt>
    <dgm:pt modelId="{0DD866C4-398F-4EC7-A68D-D00C11B96DE9}" type="pres">
      <dgm:prSet presAssocID="{62FED9DC-3309-452D-AEB9-AC2CB29B5582}" presName="root2" presStyleCnt="0"/>
      <dgm:spPr/>
    </dgm:pt>
    <dgm:pt modelId="{29EEFC8A-412F-40D6-8916-7AA912316B5D}" type="pres">
      <dgm:prSet presAssocID="{62FED9DC-3309-452D-AEB9-AC2CB29B5582}" presName="LevelTwoTextNode" presStyleLbl="node4" presStyleIdx="1" presStyleCnt="5" custScaleX="134851" custScaleY="79725" custLinFactNeighborX="796" custLinFactNeighborY="-11978">
        <dgm:presLayoutVars>
          <dgm:chPref val="3"/>
        </dgm:presLayoutVars>
      </dgm:prSet>
      <dgm:spPr/>
    </dgm:pt>
    <dgm:pt modelId="{34FC4B60-C6E5-46D5-83C6-B48A383D7221}" type="pres">
      <dgm:prSet presAssocID="{62FED9DC-3309-452D-AEB9-AC2CB29B5582}" presName="level3hierChild" presStyleCnt="0"/>
      <dgm:spPr/>
    </dgm:pt>
    <dgm:pt modelId="{74AC0C58-F1FA-411E-BECE-6A7757F4CCEA}" type="pres">
      <dgm:prSet presAssocID="{A98DD4D3-289B-45D0-951A-BB468BD25313}" presName="conn2-1" presStyleLbl="parChTrans1D2" presStyleIdx="1" presStyleCnt="2"/>
      <dgm:spPr/>
    </dgm:pt>
    <dgm:pt modelId="{92448B71-B0FB-47A0-97B4-EB3AE527B414}" type="pres">
      <dgm:prSet presAssocID="{A98DD4D3-289B-45D0-951A-BB468BD25313}" presName="connTx" presStyleLbl="parChTrans1D2" presStyleIdx="1" presStyleCnt="2"/>
      <dgm:spPr/>
    </dgm:pt>
    <dgm:pt modelId="{5F1C3817-BCA9-4755-88C6-0BD2A3245BCA}" type="pres">
      <dgm:prSet presAssocID="{D0084F95-BA3F-4987-8BBA-38241FC2E668}" presName="root2" presStyleCnt="0"/>
      <dgm:spPr/>
    </dgm:pt>
    <dgm:pt modelId="{F14186FC-6C66-4F53-BCF3-18EA88AC9156}" type="pres">
      <dgm:prSet presAssocID="{D0084F95-BA3F-4987-8BBA-38241FC2E668}" presName="LevelTwoTextNode" presStyleLbl="node2" presStyleIdx="1" presStyleCnt="2" custLinFactNeighborX="3587" custLinFactNeighborY="22196">
        <dgm:presLayoutVars>
          <dgm:chPref val="3"/>
        </dgm:presLayoutVars>
      </dgm:prSet>
      <dgm:spPr/>
    </dgm:pt>
    <dgm:pt modelId="{1DF64023-381C-4496-A760-BE2C0F96F250}" type="pres">
      <dgm:prSet presAssocID="{D0084F95-BA3F-4987-8BBA-38241FC2E668}" presName="level3hierChild" presStyleCnt="0"/>
      <dgm:spPr/>
    </dgm:pt>
    <dgm:pt modelId="{AB980624-3418-48C5-90FB-FF2785D0C1A6}" type="pres">
      <dgm:prSet presAssocID="{BA7DACFC-EBFF-4E03-8782-BC5671C26DE2}" presName="conn2-1" presStyleLbl="parChTrans1D3" presStyleIdx="2" presStyleCnt="5"/>
      <dgm:spPr/>
    </dgm:pt>
    <dgm:pt modelId="{5F20DD91-854B-4ED9-83B0-01656C791FBF}" type="pres">
      <dgm:prSet presAssocID="{BA7DACFC-EBFF-4E03-8782-BC5671C26DE2}" presName="connTx" presStyleLbl="parChTrans1D3" presStyleIdx="2" presStyleCnt="5"/>
      <dgm:spPr/>
    </dgm:pt>
    <dgm:pt modelId="{B33EBEB7-C057-415E-9F70-717658A1FB00}" type="pres">
      <dgm:prSet presAssocID="{0D854696-9755-43D1-B44C-A9A738AC3109}" presName="root2" presStyleCnt="0"/>
      <dgm:spPr/>
    </dgm:pt>
    <dgm:pt modelId="{BE8785F5-71CB-4630-9E46-DCC7D4749DB0}" type="pres">
      <dgm:prSet presAssocID="{0D854696-9755-43D1-B44C-A9A738AC3109}" presName="LevelTwoTextNode" presStyleLbl="node3" presStyleIdx="2" presStyleCnt="5" custScaleX="110078" custScaleY="99488" custLinFactNeighborX="-5089" custLinFactNeighborY="10985">
        <dgm:presLayoutVars>
          <dgm:chPref val="3"/>
        </dgm:presLayoutVars>
      </dgm:prSet>
      <dgm:spPr/>
    </dgm:pt>
    <dgm:pt modelId="{2739CC2A-3019-43B3-AA96-6BE0EA66CCEE}" type="pres">
      <dgm:prSet presAssocID="{0D854696-9755-43D1-B44C-A9A738AC3109}" presName="level3hierChild" presStyleCnt="0"/>
      <dgm:spPr/>
    </dgm:pt>
    <dgm:pt modelId="{38355744-C533-4EB1-AD96-8D4832DF5647}" type="pres">
      <dgm:prSet presAssocID="{FD5909EC-11D0-4C69-BFDC-69B1C4DB3D65}" presName="conn2-1" presStyleLbl="parChTrans1D4" presStyleIdx="2" presStyleCnt="5"/>
      <dgm:spPr/>
    </dgm:pt>
    <dgm:pt modelId="{98676029-00EF-47F0-A557-35A9C0E24AD4}" type="pres">
      <dgm:prSet presAssocID="{FD5909EC-11D0-4C69-BFDC-69B1C4DB3D65}" presName="connTx" presStyleLbl="parChTrans1D4" presStyleIdx="2" presStyleCnt="5"/>
      <dgm:spPr/>
    </dgm:pt>
    <dgm:pt modelId="{7312FFB5-6490-4F35-BB40-39054BB99AEC}" type="pres">
      <dgm:prSet presAssocID="{CF76372B-7B62-4A95-8C6B-83BD733C1814}" presName="root2" presStyleCnt="0"/>
      <dgm:spPr/>
    </dgm:pt>
    <dgm:pt modelId="{DAA23770-3466-4C22-9B89-1B3D19751BC5}" type="pres">
      <dgm:prSet presAssocID="{CF76372B-7B62-4A95-8C6B-83BD733C1814}" presName="LevelTwoTextNode" presStyleLbl="node4" presStyleIdx="2" presStyleCnt="5" custScaleX="125541" custScaleY="81184" custLinFactNeighborX="-5302" custLinFactNeighborY="11081">
        <dgm:presLayoutVars>
          <dgm:chPref val="3"/>
        </dgm:presLayoutVars>
      </dgm:prSet>
      <dgm:spPr/>
    </dgm:pt>
    <dgm:pt modelId="{27F84F71-A471-406E-A3EF-41E4E33F5464}" type="pres">
      <dgm:prSet presAssocID="{CF76372B-7B62-4A95-8C6B-83BD733C1814}" presName="level3hierChild" presStyleCnt="0"/>
      <dgm:spPr/>
    </dgm:pt>
    <dgm:pt modelId="{D286F22B-0BF8-4797-AEAC-4416DBC23193}" type="pres">
      <dgm:prSet presAssocID="{3F48025A-9442-4EBD-83B4-E20FB9738C33}" presName="conn2-1" presStyleLbl="parChTrans1D3" presStyleIdx="3" presStyleCnt="5"/>
      <dgm:spPr/>
    </dgm:pt>
    <dgm:pt modelId="{A9A6F6D9-A538-44AC-8A05-D24A84808A34}" type="pres">
      <dgm:prSet presAssocID="{3F48025A-9442-4EBD-83B4-E20FB9738C33}" presName="connTx" presStyleLbl="parChTrans1D3" presStyleIdx="3" presStyleCnt="5"/>
      <dgm:spPr/>
    </dgm:pt>
    <dgm:pt modelId="{ACA93E12-A74E-45BC-A657-82495BBB5C91}" type="pres">
      <dgm:prSet presAssocID="{DA7B9BCD-01CC-45B6-8FA5-DC052C1E7E27}" presName="root2" presStyleCnt="0"/>
      <dgm:spPr/>
    </dgm:pt>
    <dgm:pt modelId="{716CA2F0-FD54-4055-908C-1FAC30CF33D7}" type="pres">
      <dgm:prSet presAssocID="{DA7B9BCD-01CC-45B6-8FA5-DC052C1E7E27}" presName="LevelTwoTextNode" presStyleLbl="node3" presStyleIdx="3" presStyleCnt="5" custScaleX="109157" custScaleY="117240" custLinFactNeighborX="-5089" custLinFactNeighborY="13229">
        <dgm:presLayoutVars>
          <dgm:chPref val="3"/>
        </dgm:presLayoutVars>
      </dgm:prSet>
      <dgm:spPr/>
    </dgm:pt>
    <dgm:pt modelId="{727CAE83-373C-475E-AC47-D759ECE5ED91}" type="pres">
      <dgm:prSet presAssocID="{DA7B9BCD-01CC-45B6-8FA5-DC052C1E7E27}" presName="level3hierChild" presStyleCnt="0"/>
      <dgm:spPr/>
    </dgm:pt>
    <dgm:pt modelId="{2F14173C-5EE9-4927-A43F-9E369D911F5B}" type="pres">
      <dgm:prSet presAssocID="{C439ED8C-767D-4CC7-A4EE-182FA64E234C}" presName="conn2-1" presStyleLbl="parChTrans1D4" presStyleIdx="3" presStyleCnt="5"/>
      <dgm:spPr/>
    </dgm:pt>
    <dgm:pt modelId="{88C9EA1C-603B-466F-BC6A-B4674AD5371A}" type="pres">
      <dgm:prSet presAssocID="{C439ED8C-767D-4CC7-A4EE-182FA64E234C}" presName="connTx" presStyleLbl="parChTrans1D4" presStyleIdx="3" presStyleCnt="5"/>
      <dgm:spPr/>
    </dgm:pt>
    <dgm:pt modelId="{D805D46D-7C50-4671-9926-0B5DA125E7BB}" type="pres">
      <dgm:prSet presAssocID="{80489817-A8DC-40B6-9C93-5FB46FC13BB8}" presName="root2" presStyleCnt="0"/>
      <dgm:spPr/>
    </dgm:pt>
    <dgm:pt modelId="{43C68D11-5141-4A45-97A6-F2E3D249E899}" type="pres">
      <dgm:prSet presAssocID="{80489817-A8DC-40B6-9C93-5FB46FC13BB8}" presName="LevelTwoTextNode" presStyleLbl="node4" presStyleIdx="3" presStyleCnt="5" custScaleX="134279" custScaleY="111717" custLinFactNeighborX="-4381" custLinFactNeighborY="11039">
        <dgm:presLayoutVars>
          <dgm:chPref val="3"/>
        </dgm:presLayoutVars>
      </dgm:prSet>
      <dgm:spPr/>
    </dgm:pt>
    <dgm:pt modelId="{13C2EA5C-8151-4F6D-A590-6F95D6EFA392}" type="pres">
      <dgm:prSet presAssocID="{80489817-A8DC-40B6-9C93-5FB46FC13BB8}" presName="level3hierChild" presStyleCnt="0"/>
      <dgm:spPr/>
    </dgm:pt>
    <dgm:pt modelId="{9785AD4F-1677-4762-8592-62B51581B300}" type="pres">
      <dgm:prSet presAssocID="{851E4660-08CB-49AB-8B21-F1A557B328EB}" presName="conn2-1" presStyleLbl="parChTrans1D3" presStyleIdx="4" presStyleCnt="5"/>
      <dgm:spPr/>
    </dgm:pt>
    <dgm:pt modelId="{A1BB47DB-5113-40C9-996A-EE436EADEF04}" type="pres">
      <dgm:prSet presAssocID="{851E4660-08CB-49AB-8B21-F1A557B328EB}" presName="connTx" presStyleLbl="parChTrans1D3" presStyleIdx="4" presStyleCnt="5"/>
      <dgm:spPr/>
    </dgm:pt>
    <dgm:pt modelId="{3C433E04-043C-42BC-86A7-6675ABC05E68}" type="pres">
      <dgm:prSet presAssocID="{9A079E27-CBF5-4006-801F-47CF9923D52B}" presName="root2" presStyleCnt="0"/>
      <dgm:spPr/>
    </dgm:pt>
    <dgm:pt modelId="{B6DADB61-72C0-40FC-AED4-C102088B016D}" type="pres">
      <dgm:prSet presAssocID="{9A079E27-CBF5-4006-801F-47CF9923D52B}" presName="LevelTwoTextNode" presStyleLbl="node3" presStyleIdx="4" presStyleCnt="5" custScaleX="99110" custScaleY="86808" custLinFactNeighborX="2339" custLinFactNeighborY="32137">
        <dgm:presLayoutVars>
          <dgm:chPref val="3"/>
        </dgm:presLayoutVars>
      </dgm:prSet>
      <dgm:spPr/>
    </dgm:pt>
    <dgm:pt modelId="{48E4B61A-DBE0-4749-B114-8BA8F44786B2}" type="pres">
      <dgm:prSet presAssocID="{9A079E27-CBF5-4006-801F-47CF9923D52B}" presName="level3hierChild" presStyleCnt="0"/>
      <dgm:spPr/>
    </dgm:pt>
    <dgm:pt modelId="{F6C67E80-B81C-4929-B2BA-10CA460837D0}" type="pres">
      <dgm:prSet presAssocID="{C3312734-6E61-4714-AACC-1523C56951AE}" presName="conn2-1" presStyleLbl="parChTrans1D4" presStyleIdx="4" presStyleCnt="5"/>
      <dgm:spPr/>
    </dgm:pt>
    <dgm:pt modelId="{21F0F25A-28D1-49C1-B477-7B20159D20D4}" type="pres">
      <dgm:prSet presAssocID="{C3312734-6E61-4714-AACC-1523C56951AE}" presName="connTx" presStyleLbl="parChTrans1D4" presStyleIdx="4" presStyleCnt="5"/>
      <dgm:spPr/>
    </dgm:pt>
    <dgm:pt modelId="{C0485B0D-E015-4021-A3A9-7F841BD5CFC3}" type="pres">
      <dgm:prSet presAssocID="{FD4A992A-DE3C-4485-BC91-48EC516854B9}" presName="root2" presStyleCnt="0"/>
      <dgm:spPr/>
    </dgm:pt>
    <dgm:pt modelId="{AA6DA34D-F3A2-4F49-9742-48B0C0AA1508}" type="pres">
      <dgm:prSet presAssocID="{FD4A992A-DE3C-4485-BC91-48EC516854B9}" presName="LevelTwoTextNode" presStyleLbl="node4" presStyleIdx="4" presStyleCnt="5" custScaleX="162269" custScaleY="125167" custLinFactNeighborX="5666" custLinFactNeighborY="31671">
        <dgm:presLayoutVars>
          <dgm:chPref val="3"/>
        </dgm:presLayoutVars>
      </dgm:prSet>
      <dgm:spPr/>
    </dgm:pt>
    <dgm:pt modelId="{8E5DF7A8-A081-413A-92CA-2EA079E3C69F}" type="pres">
      <dgm:prSet presAssocID="{FD4A992A-DE3C-4485-BC91-48EC516854B9}" presName="level3hierChild" presStyleCnt="0"/>
      <dgm:spPr/>
    </dgm:pt>
  </dgm:ptLst>
  <dgm:cxnLst>
    <dgm:cxn modelId="{B86B5000-2D73-4205-8238-F45A23F6271D}" srcId="{268849D9-C552-44B8-8E85-1498BA0AE920}" destId="{93228A0A-CA19-473D-B132-6BAF5DFCDE3A}" srcOrd="0" destOrd="0" parTransId="{AA7A0915-7813-49BE-A7DA-F4064C000100}" sibTransId="{892F2977-4797-4256-998C-09F97D0E8CCC}"/>
    <dgm:cxn modelId="{E8F43A03-E6AB-41AA-90A4-37B3562B0A86}" srcId="{D0084F95-BA3F-4987-8BBA-38241FC2E668}" destId="{0D854696-9755-43D1-B44C-A9A738AC3109}" srcOrd="0" destOrd="0" parTransId="{BA7DACFC-EBFF-4E03-8782-BC5671C26DE2}" sibTransId="{8F75AD7E-F77B-4D9B-9217-B311E3C78DB5}"/>
    <dgm:cxn modelId="{4ABB3605-4544-4A41-BE32-E3C8760D8E32}" type="presOf" srcId="{268849D9-C552-44B8-8E85-1498BA0AE920}" destId="{705E9D3D-9388-4382-9273-14E817967836}" srcOrd="0" destOrd="0" presId="urn:microsoft.com/office/officeart/2005/8/layout/hierarchy2"/>
    <dgm:cxn modelId="{AC9EBE0B-AFAF-4C8C-9ADE-4E866E00424D}" type="presOf" srcId="{9608192F-A389-4A79-A5AF-332F6B592298}" destId="{27A5D1E4-6D70-439B-8A8D-8714EE8BD623}" srcOrd="0" destOrd="0" presId="urn:microsoft.com/office/officeart/2005/8/layout/hierarchy2"/>
    <dgm:cxn modelId="{640E8616-9E78-4D42-9BF4-EF6DDCB1A6A7}" type="presOf" srcId="{AD4E1613-C758-4C77-AD61-780CCD01083C}" destId="{C7268236-DE6E-4992-B63C-01337917ABFE}" srcOrd="1" destOrd="0" presId="urn:microsoft.com/office/officeart/2005/8/layout/hierarchy2"/>
    <dgm:cxn modelId="{E486561F-A563-4EBD-8CAC-8C5C4CF1AB67}" type="presOf" srcId="{6D262CC0-576B-465F-92F2-83932E71F059}" destId="{7E446F66-F4B9-476A-99CB-0D6170972FCA}" srcOrd="0" destOrd="0" presId="urn:microsoft.com/office/officeart/2005/8/layout/hierarchy2"/>
    <dgm:cxn modelId="{BF3ABF24-ACC2-4DFD-B9DE-B6CF77F9C873}" type="presOf" srcId="{BA7DACFC-EBFF-4E03-8782-BC5671C26DE2}" destId="{5F20DD91-854B-4ED9-83B0-01656C791FBF}" srcOrd="1" destOrd="0" presId="urn:microsoft.com/office/officeart/2005/8/layout/hierarchy2"/>
    <dgm:cxn modelId="{5FFD6A28-2946-43A0-B319-563EF4CB2CBB}" srcId="{268849D9-C552-44B8-8E85-1498BA0AE920}" destId="{6D262CC0-576B-465F-92F2-83932E71F059}" srcOrd="1" destOrd="0" parTransId="{AD4E1613-C758-4C77-AD61-780CCD01083C}" sibTransId="{CB45C55E-6667-436F-B112-1EE6B56708A9}"/>
    <dgm:cxn modelId="{A5F8A42C-215F-4F54-9246-72E287F78515}" srcId="{9A079E27-CBF5-4006-801F-47CF9923D52B}" destId="{FD4A992A-DE3C-4485-BC91-48EC516854B9}" srcOrd="0" destOrd="0" parTransId="{C3312734-6E61-4714-AACC-1523C56951AE}" sibTransId="{7202945C-7AC9-45E9-BAD4-8422F652BA86}"/>
    <dgm:cxn modelId="{3BED4531-AEF2-46A0-8F49-B7347800390B}" srcId="{49695901-E041-4C56-956D-333EC5FC5074}" destId="{D0084F95-BA3F-4987-8BBA-38241FC2E668}" srcOrd="1" destOrd="0" parTransId="{A98DD4D3-289B-45D0-951A-BB468BD25313}" sibTransId="{BE5A77F3-8D89-4213-9772-E539C6E6139A}"/>
    <dgm:cxn modelId="{D4F81C37-E30A-451F-821F-CEC053AD7801}" type="presOf" srcId="{AD4E1613-C758-4C77-AD61-780CCD01083C}" destId="{D8BE284E-3158-4CBF-A2D5-663B4304D3DE}" srcOrd="0" destOrd="0" presId="urn:microsoft.com/office/officeart/2005/8/layout/hierarchy2"/>
    <dgm:cxn modelId="{00BE763A-A7AA-4314-8861-EFE742FB44B3}" srcId="{DA7B9BCD-01CC-45B6-8FA5-DC052C1E7E27}" destId="{80489817-A8DC-40B6-9C93-5FB46FC13BB8}" srcOrd="0" destOrd="0" parTransId="{C439ED8C-767D-4CC7-A4EE-182FA64E234C}" sibTransId="{AD785A60-1623-458F-B8AB-B638C27B1183}"/>
    <dgm:cxn modelId="{8311F33C-5051-4A3D-9B35-AA0541BA9B45}" type="presOf" srcId="{BA7DACFC-EBFF-4E03-8782-BC5671C26DE2}" destId="{AB980624-3418-48C5-90FB-FF2785D0C1A6}" srcOrd="0" destOrd="0" presId="urn:microsoft.com/office/officeart/2005/8/layout/hierarchy2"/>
    <dgm:cxn modelId="{07524D3D-3FA0-4AF7-AAB6-9E5D13753C78}" type="presOf" srcId="{593432C9-B205-4B90-967E-FAB309F0EE93}" destId="{14B93602-D705-4426-8A82-C2FFE8A324D5}" srcOrd="0" destOrd="0" presId="urn:microsoft.com/office/officeart/2005/8/layout/hierarchy2"/>
    <dgm:cxn modelId="{F7A00D5C-4C01-4BC3-B433-A5F1AA84CE45}" type="presOf" srcId="{FD5909EC-11D0-4C69-BFDC-69B1C4DB3D65}" destId="{38355744-C533-4EB1-AD96-8D4832DF5647}" srcOrd="0" destOrd="0" presId="urn:microsoft.com/office/officeart/2005/8/layout/hierarchy2"/>
    <dgm:cxn modelId="{6E4ECA5D-9A6C-44EA-A560-07C213B979D0}" type="presOf" srcId="{FD5909EC-11D0-4C69-BFDC-69B1C4DB3D65}" destId="{98676029-00EF-47F0-A557-35A9C0E24AD4}" srcOrd="1" destOrd="0" presId="urn:microsoft.com/office/officeart/2005/8/layout/hierarchy2"/>
    <dgm:cxn modelId="{FDADCA43-FDCA-4548-8AFE-9AE577BA33A0}" type="presOf" srcId="{BEC729F6-8EC3-4393-9FFF-DE28ACD186BD}" destId="{02BE6B57-C385-4533-AE83-D8161C9E42DA}" srcOrd="0" destOrd="0" presId="urn:microsoft.com/office/officeart/2005/8/layout/hierarchy2"/>
    <dgm:cxn modelId="{E1E30964-9FBE-4C33-8640-52A68E541B0E}" srcId="{BEC729F6-8EC3-4393-9FFF-DE28ACD186BD}" destId="{49695901-E041-4C56-956D-333EC5FC5074}" srcOrd="0" destOrd="0" parTransId="{E70CF8E3-30B2-4EBD-B74C-835101A41FFF}" sibTransId="{EF322D7B-9E01-40A1-A9DB-F731F2B24A5B}"/>
    <dgm:cxn modelId="{20980347-C5FF-4396-944C-DC813928B337}" type="presOf" srcId="{C3312734-6E61-4714-AACC-1523C56951AE}" destId="{F6C67E80-B81C-4929-B2BA-10CA460837D0}" srcOrd="0" destOrd="0" presId="urn:microsoft.com/office/officeart/2005/8/layout/hierarchy2"/>
    <dgm:cxn modelId="{65B3F04A-7532-421C-953A-BB4B22993692}" type="presOf" srcId="{851E4660-08CB-49AB-8B21-F1A557B328EB}" destId="{9785AD4F-1677-4762-8592-62B51581B300}" srcOrd="0" destOrd="0" presId="urn:microsoft.com/office/officeart/2005/8/layout/hierarchy2"/>
    <dgm:cxn modelId="{3C65F26D-08FD-41A7-B512-E62C040EB5DB}" srcId="{0D854696-9755-43D1-B44C-A9A738AC3109}" destId="{CF76372B-7B62-4A95-8C6B-83BD733C1814}" srcOrd="0" destOrd="0" parTransId="{FD5909EC-11D0-4C69-BFDC-69B1C4DB3D65}" sibTransId="{FC9C5C57-4CB6-4BB8-96E8-E100F6ED6275}"/>
    <dgm:cxn modelId="{8C02F46E-0A91-4D39-9E0B-B652A150BC6C}" type="presOf" srcId="{2DF490A8-6B18-4FB2-ABB4-8750D47ABD5C}" destId="{0E74ABAA-433E-441D-B408-91B03C3167EB}" srcOrd="0" destOrd="0" presId="urn:microsoft.com/office/officeart/2005/8/layout/hierarchy2"/>
    <dgm:cxn modelId="{AA0DFD83-03AD-4402-B90E-9A44F7D47D70}" type="presOf" srcId="{C439ED8C-767D-4CC7-A4EE-182FA64E234C}" destId="{2F14173C-5EE9-4927-A43F-9E369D911F5B}" srcOrd="0" destOrd="0" presId="urn:microsoft.com/office/officeart/2005/8/layout/hierarchy2"/>
    <dgm:cxn modelId="{CD8A418D-BAFA-49ED-8833-FD7D6E9FCEF3}" type="presOf" srcId="{593432C9-B205-4B90-967E-FAB309F0EE93}" destId="{0D6B5E7F-DEFA-4BB7-B28A-29B649550E2A}" srcOrd="1" destOrd="0" presId="urn:microsoft.com/office/officeart/2005/8/layout/hierarchy2"/>
    <dgm:cxn modelId="{019B7D8D-2328-41CC-A603-DB1261D9ADCB}" type="presOf" srcId="{C439ED8C-767D-4CC7-A4EE-182FA64E234C}" destId="{88C9EA1C-603B-466F-BC6A-B4674AD5371A}" srcOrd="1" destOrd="0" presId="urn:microsoft.com/office/officeart/2005/8/layout/hierarchy2"/>
    <dgm:cxn modelId="{2D754E90-23DD-4084-AD2E-35F496629F40}" type="presOf" srcId="{FD4A992A-DE3C-4485-BC91-48EC516854B9}" destId="{AA6DA34D-F3A2-4F49-9742-48B0C0AA1508}" srcOrd="0" destOrd="0" presId="urn:microsoft.com/office/officeart/2005/8/layout/hierarchy2"/>
    <dgm:cxn modelId="{E7E4AC92-614E-47D4-96A0-5FF1B3C47867}" type="presOf" srcId="{AA7A0915-7813-49BE-A7DA-F4064C000100}" destId="{B714014D-9E05-434D-8414-789C973FF099}" srcOrd="1" destOrd="0" presId="urn:microsoft.com/office/officeart/2005/8/layout/hierarchy2"/>
    <dgm:cxn modelId="{F30FB3A3-9C6C-47AB-A9EA-9C9700685393}" srcId="{D0084F95-BA3F-4987-8BBA-38241FC2E668}" destId="{DA7B9BCD-01CC-45B6-8FA5-DC052C1E7E27}" srcOrd="1" destOrd="0" parTransId="{3F48025A-9442-4EBD-83B4-E20FB9738C33}" sibTransId="{7E52DBC5-FA3D-4DD5-A8E9-507A8E058AFA}"/>
    <dgm:cxn modelId="{938055A4-8E47-4241-8E82-7B1A9848EA93}" type="presOf" srcId="{AA7A0915-7813-49BE-A7DA-F4064C000100}" destId="{153B5E5A-8F44-490E-A4A0-1B1BF40CB947}" srcOrd="0" destOrd="0" presId="urn:microsoft.com/office/officeart/2005/8/layout/hierarchy2"/>
    <dgm:cxn modelId="{D65962A8-56D0-45F7-A7FA-C57501C4FE3C}" srcId="{49695901-E041-4C56-956D-333EC5FC5074}" destId="{268849D9-C552-44B8-8E85-1498BA0AE920}" srcOrd="0" destOrd="0" parTransId="{2DF490A8-6B18-4FB2-ABB4-8750D47ABD5C}" sibTransId="{C23502FB-5451-48EE-B908-7B8E268DFA64}"/>
    <dgm:cxn modelId="{19EC72AE-A1FB-4F01-8607-4240D9BC9C38}" srcId="{93228A0A-CA19-473D-B132-6BAF5DFCDE3A}" destId="{EDDA8214-9A9E-42FF-B2E6-6AA58D96497E}" srcOrd="0" destOrd="0" parTransId="{593432C9-B205-4B90-967E-FAB309F0EE93}" sibTransId="{CFB7E5F7-B72B-4B78-BCCD-7C012FC1A2E7}"/>
    <dgm:cxn modelId="{D69414B5-F3DD-480A-971D-582A2C16C41E}" type="presOf" srcId="{A98DD4D3-289B-45D0-951A-BB468BD25313}" destId="{92448B71-B0FB-47A0-97B4-EB3AE527B414}" srcOrd="1" destOrd="0" presId="urn:microsoft.com/office/officeart/2005/8/layout/hierarchy2"/>
    <dgm:cxn modelId="{2C5C37B5-91BC-4C9B-8981-22133244FC04}" type="presOf" srcId="{2DF490A8-6B18-4FB2-ABB4-8750D47ABD5C}" destId="{FBA68119-4C53-4F6B-97C3-0C146B16D9DC}" srcOrd="1" destOrd="0" presId="urn:microsoft.com/office/officeart/2005/8/layout/hierarchy2"/>
    <dgm:cxn modelId="{92489FB7-FF7B-4979-9B97-65A2B6DF4337}" type="presOf" srcId="{49695901-E041-4C56-956D-333EC5FC5074}" destId="{07B70E85-3C86-43F2-8419-76542C374BB6}" srcOrd="0" destOrd="0" presId="urn:microsoft.com/office/officeart/2005/8/layout/hierarchy2"/>
    <dgm:cxn modelId="{3C3E42B9-A5EB-4BDC-8A0B-7C54120F8582}" type="presOf" srcId="{CF76372B-7B62-4A95-8C6B-83BD733C1814}" destId="{DAA23770-3466-4C22-9B89-1B3D19751BC5}" srcOrd="0" destOrd="0" presId="urn:microsoft.com/office/officeart/2005/8/layout/hierarchy2"/>
    <dgm:cxn modelId="{48237ABE-14BE-4001-9AE5-16F0AA728394}" type="presOf" srcId="{9A079E27-CBF5-4006-801F-47CF9923D52B}" destId="{B6DADB61-72C0-40FC-AED4-C102088B016D}" srcOrd="0" destOrd="0" presId="urn:microsoft.com/office/officeart/2005/8/layout/hierarchy2"/>
    <dgm:cxn modelId="{590C42CA-322A-44D5-9DAA-54F7B894815A}" srcId="{6D262CC0-576B-465F-92F2-83932E71F059}" destId="{62FED9DC-3309-452D-AEB9-AC2CB29B5582}" srcOrd="0" destOrd="0" parTransId="{9608192F-A389-4A79-A5AF-332F6B592298}" sibTransId="{30282A42-55AE-45EA-BB01-BC274AD56A8D}"/>
    <dgm:cxn modelId="{6E0C02CB-8A16-4306-B537-6BFE7CB48557}" type="presOf" srcId="{DA7B9BCD-01CC-45B6-8FA5-DC052C1E7E27}" destId="{716CA2F0-FD54-4055-908C-1FAC30CF33D7}" srcOrd="0" destOrd="0" presId="urn:microsoft.com/office/officeart/2005/8/layout/hierarchy2"/>
    <dgm:cxn modelId="{DD24E0D0-4153-42FD-9F04-59BE53CDD1AE}" type="presOf" srcId="{80489817-A8DC-40B6-9C93-5FB46FC13BB8}" destId="{43C68D11-5141-4A45-97A6-F2E3D249E899}" srcOrd="0" destOrd="0" presId="urn:microsoft.com/office/officeart/2005/8/layout/hierarchy2"/>
    <dgm:cxn modelId="{B060E3D8-ADAD-4406-B343-5296422C27B8}" type="presOf" srcId="{62FED9DC-3309-452D-AEB9-AC2CB29B5582}" destId="{29EEFC8A-412F-40D6-8916-7AA912316B5D}" srcOrd="0" destOrd="0" presId="urn:microsoft.com/office/officeart/2005/8/layout/hierarchy2"/>
    <dgm:cxn modelId="{8105C1DA-34D7-473A-943F-A2A1BF7F1DFD}" type="presOf" srcId="{C3312734-6E61-4714-AACC-1523C56951AE}" destId="{21F0F25A-28D1-49C1-B477-7B20159D20D4}" srcOrd="1" destOrd="0" presId="urn:microsoft.com/office/officeart/2005/8/layout/hierarchy2"/>
    <dgm:cxn modelId="{D48042DB-313C-425A-8E2A-9C30813927FF}" type="presOf" srcId="{D0084F95-BA3F-4987-8BBA-38241FC2E668}" destId="{F14186FC-6C66-4F53-BCF3-18EA88AC9156}" srcOrd="0" destOrd="0" presId="urn:microsoft.com/office/officeart/2005/8/layout/hierarchy2"/>
    <dgm:cxn modelId="{C18CA8DC-E3B7-4FA2-A766-C15476E0E516}" type="presOf" srcId="{A98DD4D3-289B-45D0-951A-BB468BD25313}" destId="{74AC0C58-F1FA-411E-BECE-6A7757F4CCEA}" srcOrd="0" destOrd="0" presId="urn:microsoft.com/office/officeart/2005/8/layout/hierarchy2"/>
    <dgm:cxn modelId="{99F3FFDC-244A-48B4-8653-035C663EEADB}" type="presOf" srcId="{EDDA8214-9A9E-42FF-B2E6-6AA58D96497E}" destId="{EF678A73-9A4A-4684-92B6-DA069A332F48}" srcOrd="0" destOrd="0" presId="urn:microsoft.com/office/officeart/2005/8/layout/hierarchy2"/>
    <dgm:cxn modelId="{6BF1E7DD-A8B0-4752-8F65-DAB992ADACFA}" type="presOf" srcId="{851E4660-08CB-49AB-8B21-F1A557B328EB}" destId="{A1BB47DB-5113-40C9-996A-EE436EADEF04}" srcOrd="1" destOrd="0" presId="urn:microsoft.com/office/officeart/2005/8/layout/hierarchy2"/>
    <dgm:cxn modelId="{36D16BDE-B5E1-42F7-8CE6-59DBD7C87CAA}" type="presOf" srcId="{3F48025A-9442-4EBD-83B4-E20FB9738C33}" destId="{A9A6F6D9-A538-44AC-8A05-D24A84808A34}" srcOrd="1" destOrd="0" presId="urn:microsoft.com/office/officeart/2005/8/layout/hierarchy2"/>
    <dgm:cxn modelId="{EBEC65E5-1064-4367-A494-3D9066F65C01}" type="presOf" srcId="{0D854696-9755-43D1-B44C-A9A738AC3109}" destId="{BE8785F5-71CB-4630-9E46-DCC7D4749DB0}" srcOrd="0" destOrd="0" presId="urn:microsoft.com/office/officeart/2005/8/layout/hierarchy2"/>
    <dgm:cxn modelId="{A48EECE5-5FED-4FB9-9E7C-2632E0134554}" type="presOf" srcId="{93228A0A-CA19-473D-B132-6BAF5DFCDE3A}" destId="{A0044E03-1266-4D03-9874-112080E4A199}" srcOrd="0" destOrd="0" presId="urn:microsoft.com/office/officeart/2005/8/layout/hierarchy2"/>
    <dgm:cxn modelId="{60F92FE7-9874-4FB8-ABDB-FB6547F16211}" srcId="{D0084F95-BA3F-4987-8BBA-38241FC2E668}" destId="{9A079E27-CBF5-4006-801F-47CF9923D52B}" srcOrd="2" destOrd="0" parTransId="{851E4660-08CB-49AB-8B21-F1A557B328EB}" sibTransId="{C703E511-3B14-4351-8319-5726146304D7}"/>
    <dgm:cxn modelId="{7F9B65F1-4741-4836-8290-5A6CA5EB63B4}" type="presOf" srcId="{9608192F-A389-4A79-A5AF-332F6B592298}" destId="{6B1133CD-2DCD-49AE-8529-6536F0ACBB0F}" srcOrd="1" destOrd="0" presId="urn:microsoft.com/office/officeart/2005/8/layout/hierarchy2"/>
    <dgm:cxn modelId="{94D1E1F4-D5BB-417C-87C9-179D2E587456}" type="presOf" srcId="{3F48025A-9442-4EBD-83B4-E20FB9738C33}" destId="{D286F22B-0BF8-4797-AEAC-4416DBC23193}" srcOrd="0" destOrd="0" presId="urn:microsoft.com/office/officeart/2005/8/layout/hierarchy2"/>
    <dgm:cxn modelId="{9CAE56B8-4F68-4AC3-9208-97B6C03DB1C6}" type="presParOf" srcId="{02BE6B57-C385-4533-AE83-D8161C9E42DA}" destId="{9D59BD90-9A17-44EA-85C8-F358355ECBA7}" srcOrd="0" destOrd="0" presId="urn:microsoft.com/office/officeart/2005/8/layout/hierarchy2"/>
    <dgm:cxn modelId="{4FE69C61-8169-4AF8-9AC0-0473E8652B14}" type="presParOf" srcId="{9D59BD90-9A17-44EA-85C8-F358355ECBA7}" destId="{07B70E85-3C86-43F2-8419-76542C374BB6}" srcOrd="0" destOrd="0" presId="urn:microsoft.com/office/officeart/2005/8/layout/hierarchy2"/>
    <dgm:cxn modelId="{AD084E8C-05A9-4395-97E0-6ABD11BD9BF2}" type="presParOf" srcId="{9D59BD90-9A17-44EA-85C8-F358355ECBA7}" destId="{D8860BB1-F8D6-4D22-A2C3-40D377DA025B}" srcOrd="1" destOrd="0" presId="urn:microsoft.com/office/officeart/2005/8/layout/hierarchy2"/>
    <dgm:cxn modelId="{1C053C4B-AFFA-4185-ACAD-BC83D4A630E3}" type="presParOf" srcId="{D8860BB1-F8D6-4D22-A2C3-40D377DA025B}" destId="{0E74ABAA-433E-441D-B408-91B03C3167EB}" srcOrd="0" destOrd="0" presId="urn:microsoft.com/office/officeart/2005/8/layout/hierarchy2"/>
    <dgm:cxn modelId="{F0E3D417-53A5-4B76-ADA9-6D25BCA7723B}" type="presParOf" srcId="{0E74ABAA-433E-441D-B408-91B03C3167EB}" destId="{FBA68119-4C53-4F6B-97C3-0C146B16D9DC}" srcOrd="0" destOrd="0" presId="urn:microsoft.com/office/officeart/2005/8/layout/hierarchy2"/>
    <dgm:cxn modelId="{FBC73EDC-4501-4D41-AEA6-8D7C0B29EBBD}" type="presParOf" srcId="{D8860BB1-F8D6-4D22-A2C3-40D377DA025B}" destId="{C8E1C9AE-BC30-4DF6-B780-229031AFC3A9}" srcOrd="1" destOrd="0" presId="urn:microsoft.com/office/officeart/2005/8/layout/hierarchy2"/>
    <dgm:cxn modelId="{974C98DA-4C5E-4DBA-A3D4-5E165DF884ED}" type="presParOf" srcId="{C8E1C9AE-BC30-4DF6-B780-229031AFC3A9}" destId="{705E9D3D-9388-4382-9273-14E817967836}" srcOrd="0" destOrd="0" presId="urn:microsoft.com/office/officeart/2005/8/layout/hierarchy2"/>
    <dgm:cxn modelId="{D80F0590-DC20-4F82-9ED5-355C6C06F476}" type="presParOf" srcId="{C8E1C9AE-BC30-4DF6-B780-229031AFC3A9}" destId="{5EC39890-5BAD-4A21-B3D8-F2119CE85495}" srcOrd="1" destOrd="0" presId="urn:microsoft.com/office/officeart/2005/8/layout/hierarchy2"/>
    <dgm:cxn modelId="{D8A2BA61-A09B-4DEB-9B79-58CE1DA44905}" type="presParOf" srcId="{5EC39890-5BAD-4A21-B3D8-F2119CE85495}" destId="{153B5E5A-8F44-490E-A4A0-1B1BF40CB947}" srcOrd="0" destOrd="0" presId="urn:microsoft.com/office/officeart/2005/8/layout/hierarchy2"/>
    <dgm:cxn modelId="{FC22A8CF-CD34-4115-9361-BEA90436000B}" type="presParOf" srcId="{153B5E5A-8F44-490E-A4A0-1B1BF40CB947}" destId="{B714014D-9E05-434D-8414-789C973FF099}" srcOrd="0" destOrd="0" presId="urn:microsoft.com/office/officeart/2005/8/layout/hierarchy2"/>
    <dgm:cxn modelId="{4CFC7D2C-BFEE-491F-87C9-3104CB4ABCC8}" type="presParOf" srcId="{5EC39890-5BAD-4A21-B3D8-F2119CE85495}" destId="{2CA2B05D-981B-4D42-86BA-45DF328C3297}" srcOrd="1" destOrd="0" presId="urn:microsoft.com/office/officeart/2005/8/layout/hierarchy2"/>
    <dgm:cxn modelId="{97EC9CF4-E998-462D-8A73-F0A3E211274F}" type="presParOf" srcId="{2CA2B05D-981B-4D42-86BA-45DF328C3297}" destId="{A0044E03-1266-4D03-9874-112080E4A199}" srcOrd="0" destOrd="0" presId="urn:microsoft.com/office/officeart/2005/8/layout/hierarchy2"/>
    <dgm:cxn modelId="{0C305D42-4BF7-4321-BCA7-2E14617B776B}" type="presParOf" srcId="{2CA2B05D-981B-4D42-86BA-45DF328C3297}" destId="{AE85A62E-F352-4522-B0B3-9B0D6B4EFD7A}" srcOrd="1" destOrd="0" presId="urn:microsoft.com/office/officeart/2005/8/layout/hierarchy2"/>
    <dgm:cxn modelId="{1203E83F-990E-4441-918F-675FA19A478C}" type="presParOf" srcId="{AE85A62E-F352-4522-B0B3-9B0D6B4EFD7A}" destId="{14B93602-D705-4426-8A82-C2FFE8A324D5}" srcOrd="0" destOrd="0" presId="urn:microsoft.com/office/officeart/2005/8/layout/hierarchy2"/>
    <dgm:cxn modelId="{9354FF04-DC3C-4ACB-8F19-1E905491C847}" type="presParOf" srcId="{14B93602-D705-4426-8A82-C2FFE8A324D5}" destId="{0D6B5E7F-DEFA-4BB7-B28A-29B649550E2A}" srcOrd="0" destOrd="0" presId="urn:microsoft.com/office/officeart/2005/8/layout/hierarchy2"/>
    <dgm:cxn modelId="{C39C631C-0088-4219-9024-02F1736B0024}" type="presParOf" srcId="{AE85A62E-F352-4522-B0B3-9B0D6B4EFD7A}" destId="{21D0312E-FA00-4F0E-945E-F07E713A4FEC}" srcOrd="1" destOrd="0" presId="urn:microsoft.com/office/officeart/2005/8/layout/hierarchy2"/>
    <dgm:cxn modelId="{2DCBAB9C-EF89-43F7-A495-CF0E8CB83FE3}" type="presParOf" srcId="{21D0312E-FA00-4F0E-945E-F07E713A4FEC}" destId="{EF678A73-9A4A-4684-92B6-DA069A332F48}" srcOrd="0" destOrd="0" presId="urn:microsoft.com/office/officeart/2005/8/layout/hierarchy2"/>
    <dgm:cxn modelId="{3D4687E0-8D2A-4503-A6BF-3B55347E55A7}" type="presParOf" srcId="{21D0312E-FA00-4F0E-945E-F07E713A4FEC}" destId="{EB4DCBBD-A647-470A-A273-97B369D7335A}" srcOrd="1" destOrd="0" presId="urn:microsoft.com/office/officeart/2005/8/layout/hierarchy2"/>
    <dgm:cxn modelId="{2FCA6831-29F4-4606-B657-0ECD3976F91B}" type="presParOf" srcId="{5EC39890-5BAD-4A21-B3D8-F2119CE85495}" destId="{D8BE284E-3158-4CBF-A2D5-663B4304D3DE}" srcOrd="2" destOrd="0" presId="urn:microsoft.com/office/officeart/2005/8/layout/hierarchy2"/>
    <dgm:cxn modelId="{36B6D1AA-B4D8-48E2-82BE-0320489D9D8F}" type="presParOf" srcId="{D8BE284E-3158-4CBF-A2D5-663B4304D3DE}" destId="{C7268236-DE6E-4992-B63C-01337917ABFE}" srcOrd="0" destOrd="0" presId="urn:microsoft.com/office/officeart/2005/8/layout/hierarchy2"/>
    <dgm:cxn modelId="{99DB2399-37F0-447A-969E-8539C679D8C6}" type="presParOf" srcId="{5EC39890-5BAD-4A21-B3D8-F2119CE85495}" destId="{02D82743-D14F-498B-BEBA-0B320C664388}" srcOrd="3" destOrd="0" presId="urn:microsoft.com/office/officeart/2005/8/layout/hierarchy2"/>
    <dgm:cxn modelId="{6B36B89A-D1E8-49BC-9512-09C4D0DF49E1}" type="presParOf" srcId="{02D82743-D14F-498B-BEBA-0B320C664388}" destId="{7E446F66-F4B9-476A-99CB-0D6170972FCA}" srcOrd="0" destOrd="0" presId="urn:microsoft.com/office/officeart/2005/8/layout/hierarchy2"/>
    <dgm:cxn modelId="{7C780325-4532-4F92-96F4-569AEFE785A2}" type="presParOf" srcId="{02D82743-D14F-498B-BEBA-0B320C664388}" destId="{315A4A26-E601-46A9-8DF5-308E16A41F3B}" srcOrd="1" destOrd="0" presId="urn:microsoft.com/office/officeart/2005/8/layout/hierarchy2"/>
    <dgm:cxn modelId="{2F0C2B2B-DEC3-41C2-9899-D7F6328CD6B0}" type="presParOf" srcId="{315A4A26-E601-46A9-8DF5-308E16A41F3B}" destId="{27A5D1E4-6D70-439B-8A8D-8714EE8BD623}" srcOrd="0" destOrd="0" presId="urn:microsoft.com/office/officeart/2005/8/layout/hierarchy2"/>
    <dgm:cxn modelId="{7A35EE7F-055D-48D9-80F8-EB1F2E5644AC}" type="presParOf" srcId="{27A5D1E4-6D70-439B-8A8D-8714EE8BD623}" destId="{6B1133CD-2DCD-49AE-8529-6536F0ACBB0F}" srcOrd="0" destOrd="0" presId="urn:microsoft.com/office/officeart/2005/8/layout/hierarchy2"/>
    <dgm:cxn modelId="{C53DC358-0936-485F-9894-B7D14EFC5594}" type="presParOf" srcId="{315A4A26-E601-46A9-8DF5-308E16A41F3B}" destId="{0DD866C4-398F-4EC7-A68D-D00C11B96DE9}" srcOrd="1" destOrd="0" presId="urn:microsoft.com/office/officeart/2005/8/layout/hierarchy2"/>
    <dgm:cxn modelId="{9D1DBA3F-9B9A-439F-AB3E-969157DEF318}" type="presParOf" srcId="{0DD866C4-398F-4EC7-A68D-D00C11B96DE9}" destId="{29EEFC8A-412F-40D6-8916-7AA912316B5D}" srcOrd="0" destOrd="0" presId="urn:microsoft.com/office/officeart/2005/8/layout/hierarchy2"/>
    <dgm:cxn modelId="{743DE35D-6654-4067-AFD2-B5A1E7437554}" type="presParOf" srcId="{0DD866C4-398F-4EC7-A68D-D00C11B96DE9}" destId="{34FC4B60-C6E5-46D5-83C6-B48A383D7221}" srcOrd="1" destOrd="0" presId="urn:microsoft.com/office/officeart/2005/8/layout/hierarchy2"/>
    <dgm:cxn modelId="{B28EF9B7-D3E1-4012-9A2A-EA9482D11404}" type="presParOf" srcId="{D8860BB1-F8D6-4D22-A2C3-40D377DA025B}" destId="{74AC0C58-F1FA-411E-BECE-6A7757F4CCEA}" srcOrd="2" destOrd="0" presId="urn:microsoft.com/office/officeart/2005/8/layout/hierarchy2"/>
    <dgm:cxn modelId="{5BEC0036-779D-4961-BB7D-D8B6B0B6AA41}" type="presParOf" srcId="{74AC0C58-F1FA-411E-BECE-6A7757F4CCEA}" destId="{92448B71-B0FB-47A0-97B4-EB3AE527B414}" srcOrd="0" destOrd="0" presId="urn:microsoft.com/office/officeart/2005/8/layout/hierarchy2"/>
    <dgm:cxn modelId="{1455E079-E817-4312-B197-A319FD46DC20}" type="presParOf" srcId="{D8860BB1-F8D6-4D22-A2C3-40D377DA025B}" destId="{5F1C3817-BCA9-4755-88C6-0BD2A3245BCA}" srcOrd="3" destOrd="0" presId="urn:microsoft.com/office/officeart/2005/8/layout/hierarchy2"/>
    <dgm:cxn modelId="{F746BB67-8FB5-44C8-BD81-5460D283294B}" type="presParOf" srcId="{5F1C3817-BCA9-4755-88C6-0BD2A3245BCA}" destId="{F14186FC-6C66-4F53-BCF3-18EA88AC9156}" srcOrd="0" destOrd="0" presId="urn:microsoft.com/office/officeart/2005/8/layout/hierarchy2"/>
    <dgm:cxn modelId="{066288EB-1C66-4C50-86DB-BEC3F12288AB}" type="presParOf" srcId="{5F1C3817-BCA9-4755-88C6-0BD2A3245BCA}" destId="{1DF64023-381C-4496-A760-BE2C0F96F250}" srcOrd="1" destOrd="0" presId="urn:microsoft.com/office/officeart/2005/8/layout/hierarchy2"/>
    <dgm:cxn modelId="{9D24C37F-337A-4529-A879-71A99089FA99}" type="presParOf" srcId="{1DF64023-381C-4496-A760-BE2C0F96F250}" destId="{AB980624-3418-48C5-90FB-FF2785D0C1A6}" srcOrd="0" destOrd="0" presId="urn:microsoft.com/office/officeart/2005/8/layout/hierarchy2"/>
    <dgm:cxn modelId="{1EA5E6FB-056F-4B75-8A84-033C7107CF0F}" type="presParOf" srcId="{AB980624-3418-48C5-90FB-FF2785D0C1A6}" destId="{5F20DD91-854B-4ED9-83B0-01656C791FBF}" srcOrd="0" destOrd="0" presId="urn:microsoft.com/office/officeart/2005/8/layout/hierarchy2"/>
    <dgm:cxn modelId="{2620526A-1FDA-4C18-AB9D-3C5F3F725306}" type="presParOf" srcId="{1DF64023-381C-4496-A760-BE2C0F96F250}" destId="{B33EBEB7-C057-415E-9F70-717658A1FB00}" srcOrd="1" destOrd="0" presId="urn:microsoft.com/office/officeart/2005/8/layout/hierarchy2"/>
    <dgm:cxn modelId="{9A1CB627-80E0-4CE0-BB02-B4EF1808E25B}" type="presParOf" srcId="{B33EBEB7-C057-415E-9F70-717658A1FB00}" destId="{BE8785F5-71CB-4630-9E46-DCC7D4749DB0}" srcOrd="0" destOrd="0" presId="urn:microsoft.com/office/officeart/2005/8/layout/hierarchy2"/>
    <dgm:cxn modelId="{7D2AE01A-70DD-4CB4-8499-14B5762C2DF0}" type="presParOf" srcId="{B33EBEB7-C057-415E-9F70-717658A1FB00}" destId="{2739CC2A-3019-43B3-AA96-6BE0EA66CCEE}" srcOrd="1" destOrd="0" presId="urn:microsoft.com/office/officeart/2005/8/layout/hierarchy2"/>
    <dgm:cxn modelId="{6375E4B4-961D-4390-8F18-FD77E013B6C4}" type="presParOf" srcId="{2739CC2A-3019-43B3-AA96-6BE0EA66CCEE}" destId="{38355744-C533-4EB1-AD96-8D4832DF5647}" srcOrd="0" destOrd="0" presId="urn:microsoft.com/office/officeart/2005/8/layout/hierarchy2"/>
    <dgm:cxn modelId="{D9617B1E-F799-453F-9429-D4EF3870A052}" type="presParOf" srcId="{38355744-C533-4EB1-AD96-8D4832DF5647}" destId="{98676029-00EF-47F0-A557-35A9C0E24AD4}" srcOrd="0" destOrd="0" presId="urn:microsoft.com/office/officeart/2005/8/layout/hierarchy2"/>
    <dgm:cxn modelId="{E9105709-FEB6-4789-A532-38B3DC7EFAEC}" type="presParOf" srcId="{2739CC2A-3019-43B3-AA96-6BE0EA66CCEE}" destId="{7312FFB5-6490-4F35-BB40-39054BB99AEC}" srcOrd="1" destOrd="0" presId="urn:microsoft.com/office/officeart/2005/8/layout/hierarchy2"/>
    <dgm:cxn modelId="{AB26DA1A-6466-4589-9700-BF32A8215611}" type="presParOf" srcId="{7312FFB5-6490-4F35-BB40-39054BB99AEC}" destId="{DAA23770-3466-4C22-9B89-1B3D19751BC5}" srcOrd="0" destOrd="0" presId="urn:microsoft.com/office/officeart/2005/8/layout/hierarchy2"/>
    <dgm:cxn modelId="{B3FD0802-9D94-4473-B959-26DDC8FEAB76}" type="presParOf" srcId="{7312FFB5-6490-4F35-BB40-39054BB99AEC}" destId="{27F84F71-A471-406E-A3EF-41E4E33F5464}" srcOrd="1" destOrd="0" presId="urn:microsoft.com/office/officeart/2005/8/layout/hierarchy2"/>
    <dgm:cxn modelId="{6EFEAFCC-2160-4FD5-A9F3-BBD12BB47459}" type="presParOf" srcId="{1DF64023-381C-4496-A760-BE2C0F96F250}" destId="{D286F22B-0BF8-4797-AEAC-4416DBC23193}" srcOrd="2" destOrd="0" presId="urn:microsoft.com/office/officeart/2005/8/layout/hierarchy2"/>
    <dgm:cxn modelId="{467E25AB-C3BA-4B08-9CD3-8F30A0362074}" type="presParOf" srcId="{D286F22B-0BF8-4797-AEAC-4416DBC23193}" destId="{A9A6F6D9-A538-44AC-8A05-D24A84808A34}" srcOrd="0" destOrd="0" presId="urn:microsoft.com/office/officeart/2005/8/layout/hierarchy2"/>
    <dgm:cxn modelId="{BC243EDF-512B-4F93-ABEB-9D66822C091F}" type="presParOf" srcId="{1DF64023-381C-4496-A760-BE2C0F96F250}" destId="{ACA93E12-A74E-45BC-A657-82495BBB5C91}" srcOrd="3" destOrd="0" presId="urn:microsoft.com/office/officeart/2005/8/layout/hierarchy2"/>
    <dgm:cxn modelId="{8AC4776F-C661-4A74-8923-06285D1CB1A4}" type="presParOf" srcId="{ACA93E12-A74E-45BC-A657-82495BBB5C91}" destId="{716CA2F0-FD54-4055-908C-1FAC30CF33D7}" srcOrd="0" destOrd="0" presId="urn:microsoft.com/office/officeart/2005/8/layout/hierarchy2"/>
    <dgm:cxn modelId="{170A7FB1-C5B0-40C9-9747-AFF77AAB02F6}" type="presParOf" srcId="{ACA93E12-A74E-45BC-A657-82495BBB5C91}" destId="{727CAE83-373C-475E-AC47-D759ECE5ED91}" srcOrd="1" destOrd="0" presId="urn:microsoft.com/office/officeart/2005/8/layout/hierarchy2"/>
    <dgm:cxn modelId="{5471F6E7-CB4D-47F4-AA86-CD00F62F3EC9}" type="presParOf" srcId="{727CAE83-373C-475E-AC47-D759ECE5ED91}" destId="{2F14173C-5EE9-4927-A43F-9E369D911F5B}" srcOrd="0" destOrd="0" presId="urn:microsoft.com/office/officeart/2005/8/layout/hierarchy2"/>
    <dgm:cxn modelId="{62CC0C7E-07AA-4CF5-AD14-F057BA4D227A}" type="presParOf" srcId="{2F14173C-5EE9-4927-A43F-9E369D911F5B}" destId="{88C9EA1C-603B-466F-BC6A-B4674AD5371A}" srcOrd="0" destOrd="0" presId="urn:microsoft.com/office/officeart/2005/8/layout/hierarchy2"/>
    <dgm:cxn modelId="{82C77561-9248-4F5A-93CE-14F6FDB537F4}" type="presParOf" srcId="{727CAE83-373C-475E-AC47-D759ECE5ED91}" destId="{D805D46D-7C50-4671-9926-0B5DA125E7BB}" srcOrd="1" destOrd="0" presId="urn:microsoft.com/office/officeart/2005/8/layout/hierarchy2"/>
    <dgm:cxn modelId="{45C149F9-0CB9-4267-839F-C1CC93FA3836}" type="presParOf" srcId="{D805D46D-7C50-4671-9926-0B5DA125E7BB}" destId="{43C68D11-5141-4A45-97A6-F2E3D249E899}" srcOrd="0" destOrd="0" presId="urn:microsoft.com/office/officeart/2005/8/layout/hierarchy2"/>
    <dgm:cxn modelId="{053CDEE0-4831-4AC0-9F7C-581BBC006BFA}" type="presParOf" srcId="{D805D46D-7C50-4671-9926-0B5DA125E7BB}" destId="{13C2EA5C-8151-4F6D-A590-6F95D6EFA392}" srcOrd="1" destOrd="0" presId="urn:microsoft.com/office/officeart/2005/8/layout/hierarchy2"/>
    <dgm:cxn modelId="{C601288E-8026-4EAC-B291-79BC81756637}" type="presParOf" srcId="{1DF64023-381C-4496-A760-BE2C0F96F250}" destId="{9785AD4F-1677-4762-8592-62B51581B300}" srcOrd="4" destOrd="0" presId="urn:microsoft.com/office/officeart/2005/8/layout/hierarchy2"/>
    <dgm:cxn modelId="{0E8B2447-D6EB-449E-9C7F-175C04DC0C46}" type="presParOf" srcId="{9785AD4F-1677-4762-8592-62B51581B300}" destId="{A1BB47DB-5113-40C9-996A-EE436EADEF04}" srcOrd="0" destOrd="0" presId="urn:microsoft.com/office/officeart/2005/8/layout/hierarchy2"/>
    <dgm:cxn modelId="{4B0C256A-3C91-4A88-9B59-44C41455BE23}" type="presParOf" srcId="{1DF64023-381C-4496-A760-BE2C0F96F250}" destId="{3C433E04-043C-42BC-86A7-6675ABC05E68}" srcOrd="5" destOrd="0" presId="urn:microsoft.com/office/officeart/2005/8/layout/hierarchy2"/>
    <dgm:cxn modelId="{A9EF9F14-70D4-4829-9E15-E5A540C065B9}" type="presParOf" srcId="{3C433E04-043C-42BC-86A7-6675ABC05E68}" destId="{B6DADB61-72C0-40FC-AED4-C102088B016D}" srcOrd="0" destOrd="0" presId="urn:microsoft.com/office/officeart/2005/8/layout/hierarchy2"/>
    <dgm:cxn modelId="{E790CAA9-F70D-4C55-814C-79ECDF64B9F5}" type="presParOf" srcId="{3C433E04-043C-42BC-86A7-6675ABC05E68}" destId="{48E4B61A-DBE0-4749-B114-8BA8F44786B2}" srcOrd="1" destOrd="0" presId="urn:microsoft.com/office/officeart/2005/8/layout/hierarchy2"/>
    <dgm:cxn modelId="{C499F289-06CC-4E0E-8D58-53BEFBF3BE9A}" type="presParOf" srcId="{48E4B61A-DBE0-4749-B114-8BA8F44786B2}" destId="{F6C67E80-B81C-4929-B2BA-10CA460837D0}" srcOrd="0" destOrd="0" presId="urn:microsoft.com/office/officeart/2005/8/layout/hierarchy2"/>
    <dgm:cxn modelId="{A0B93B8C-9B19-48A1-A734-9444FD6E98DF}" type="presParOf" srcId="{F6C67E80-B81C-4929-B2BA-10CA460837D0}" destId="{21F0F25A-28D1-49C1-B477-7B20159D20D4}" srcOrd="0" destOrd="0" presId="urn:microsoft.com/office/officeart/2005/8/layout/hierarchy2"/>
    <dgm:cxn modelId="{6E576F87-CFE1-434E-AB1A-06E5367D03FF}" type="presParOf" srcId="{48E4B61A-DBE0-4749-B114-8BA8F44786B2}" destId="{C0485B0D-E015-4021-A3A9-7F841BD5CFC3}" srcOrd="1" destOrd="0" presId="urn:microsoft.com/office/officeart/2005/8/layout/hierarchy2"/>
    <dgm:cxn modelId="{A7ADDAD6-7864-4970-9253-0890BFF1AD0D}" type="presParOf" srcId="{C0485B0D-E015-4021-A3A9-7F841BD5CFC3}" destId="{AA6DA34D-F3A2-4F49-9742-48B0C0AA1508}" srcOrd="0" destOrd="0" presId="urn:microsoft.com/office/officeart/2005/8/layout/hierarchy2"/>
    <dgm:cxn modelId="{4B2866AE-1B1A-4267-891D-F54E1D21D415}" type="presParOf" srcId="{C0485B0D-E015-4021-A3A9-7F841BD5CFC3}" destId="{8E5DF7A8-A081-413A-92CA-2EA079E3C69F}" srcOrd="1" destOrd="0" presId="urn:microsoft.com/office/officeart/2005/8/layout/hierarchy2"/>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05B96F8-B0C1-4724-ABC5-22E53EB3EF60}" type="doc">
      <dgm:prSet loTypeId="urn:microsoft.com/office/officeart/2005/8/layout/vList5" loCatId="list" qsTypeId="urn:microsoft.com/office/officeart/2005/8/quickstyle/3d1" qsCatId="3D" csTypeId="urn:microsoft.com/office/officeart/2005/8/colors/accent1_2" csCatId="accent1" phldr="1"/>
      <dgm:spPr/>
      <dgm:t>
        <a:bodyPr/>
        <a:lstStyle/>
        <a:p>
          <a:endParaRPr lang="zh-CN" altLang="en-US"/>
        </a:p>
      </dgm:t>
    </dgm:pt>
    <dgm:pt modelId="{E0452FD5-4AF3-45CF-A049-507F03D0696A}">
      <dgm:prSet phldrT="[文本]"/>
      <dgm:spPr>
        <a:solidFill>
          <a:srgbClr val="C00000">
            <a:alpha val="73000"/>
          </a:srgbClr>
        </a:solidFill>
      </dgm:spPr>
      <dgm:t>
        <a:bodyPr/>
        <a:lstStyle/>
        <a:p>
          <a:r>
            <a:rPr lang="zh-CN" altLang="en-US" dirty="0"/>
            <a:t>规划</a:t>
          </a:r>
        </a:p>
      </dgm:t>
    </dgm:pt>
    <dgm:pt modelId="{62B3369F-C2B0-46A0-BB13-D58274CC1321}" type="parTrans" cxnId="{ED1C9D77-ED32-44CE-BAA3-2538E8432A28}">
      <dgm:prSet/>
      <dgm:spPr/>
      <dgm:t>
        <a:bodyPr/>
        <a:lstStyle/>
        <a:p>
          <a:endParaRPr lang="zh-CN" altLang="en-US"/>
        </a:p>
      </dgm:t>
    </dgm:pt>
    <dgm:pt modelId="{11E5405D-7867-468B-BB18-24E93A7085FF}" type="sibTrans" cxnId="{ED1C9D77-ED32-44CE-BAA3-2538E8432A28}">
      <dgm:prSet/>
      <dgm:spPr/>
      <dgm:t>
        <a:bodyPr/>
        <a:lstStyle/>
        <a:p>
          <a:endParaRPr lang="zh-CN" altLang="en-US"/>
        </a:p>
      </dgm:t>
    </dgm:pt>
    <dgm:pt modelId="{47DBCAB4-1DBB-4C95-B2D5-0E56E64B24A5}">
      <dgm:prSet phldrT="[文本]"/>
      <dgm:spPr>
        <a:solidFill>
          <a:srgbClr val="C00000">
            <a:alpha val="14000"/>
          </a:srgbClr>
        </a:solidFill>
      </dgm:spPr>
      <dgm:t>
        <a:bodyPr/>
        <a:lstStyle/>
        <a:p>
          <a:r>
            <a:rPr lang="zh-CN" altLang="en-US" dirty="0"/>
            <a:t>各部门详细列出运营规划及目标指标</a:t>
          </a:r>
        </a:p>
      </dgm:t>
    </dgm:pt>
    <dgm:pt modelId="{4E4D8460-A8C8-4348-A2B8-2B439AF2B880}" type="parTrans" cxnId="{0EF48A53-C3B3-4551-AA87-BE1FD04A93BF}">
      <dgm:prSet/>
      <dgm:spPr/>
      <dgm:t>
        <a:bodyPr/>
        <a:lstStyle/>
        <a:p>
          <a:endParaRPr lang="zh-CN" altLang="en-US"/>
        </a:p>
      </dgm:t>
    </dgm:pt>
    <dgm:pt modelId="{37FCFBC4-1C31-4FEB-8230-95CB88827A29}" type="sibTrans" cxnId="{0EF48A53-C3B3-4551-AA87-BE1FD04A93BF}">
      <dgm:prSet/>
      <dgm:spPr/>
      <dgm:t>
        <a:bodyPr/>
        <a:lstStyle/>
        <a:p>
          <a:endParaRPr lang="zh-CN" altLang="en-US"/>
        </a:p>
      </dgm:t>
    </dgm:pt>
    <dgm:pt modelId="{D5BDF934-ED40-41B4-9275-2FAF4696C29C}">
      <dgm:prSet phldrT="[文本]"/>
      <dgm:spPr>
        <a:solidFill>
          <a:srgbClr val="C00000">
            <a:alpha val="14000"/>
          </a:srgbClr>
        </a:solidFill>
      </dgm:spPr>
      <dgm:t>
        <a:bodyPr/>
        <a:lstStyle/>
        <a:p>
          <a:r>
            <a:rPr lang="zh-CN" altLang="en-US" dirty="0"/>
            <a:t>总经理和财务统一方案形成全面预算</a:t>
          </a:r>
        </a:p>
      </dgm:t>
    </dgm:pt>
    <dgm:pt modelId="{2680D842-51DD-45A9-BDAF-B3934316FCD1}" type="parTrans" cxnId="{A0227163-9909-4517-B917-18BD647DF208}">
      <dgm:prSet/>
      <dgm:spPr/>
      <dgm:t>
        <a:bodyPr/>
        <a:lstStyle/>
        <a:p>
          <a:endParaRPr lang="zh-CN" altLang="en-US"/>
        </a:p>
      </dgm:t>
    </dgm:pt>
    <dgm:pt modelId="{35CFF084-3613-4511-9C42-7BB88FE4EF62}" type="sibTrans" cxnId="{A0227163-9909-4517-B917-18BD647DF208}">
      <dgm:prSet/>
      <dgm:spPr/>
      <dgm:t>
        <a:bodyPr/>
        <a:lstStyle/>
        <a:p>
          <a:endParaRPr lang="zh-CN" altLang="en-US"/>
        </a:p>
      </dgm:t>
    </dgm:pt>
    <dgm:pt modelId="{FB6626A3-F9FA-49D8-93C8-7F4F9670A61F}">
      <dgm:prSet phldrT="[文本]"/>
      <dgm:spPr>
        <a:solidFill>
          <a:schemeClr val="accent6">
            <a:alpha val="86000"/>
          </a:schemeClr>
        </a:solidFill>
      </dgm:spPr>
      <dgm:t>
        <a:bodyPr/>
        <a:lstStyle/>
        <a:p>
          <a:r>
            <a:rPr lang="zh-CN" altLang="en-US" dirty="0"/>
            <a:t>讨论</a:t>
          </a:r>
        </a:p>
      </dgm:t>
    </dgm:pt>
    <dgm:pt modelId="{059B15C9-D982-460D-9BC2-6518FC19174F}" type="parTrans" cxnId="{E961ABDC-F369-4D7A-B3C0-E633CF8E3C60}">
      <dgm:prSet/>
      <dgm:spPr/>
      <dgm:t>
        <a:bodyPr/>
        <a:lstStyle/>
        <a:p>
          <a:endParaRPr lang="zh-CN" altLang="en-US"/>
        </a:p>
      </dgm:t>
    </dgm:pt>
    <dgm:pt modelId="{F370D3C0-C6D0-4083-AD48-F9198FB03909}" type="sibTrans" cxnId="{E961ABDC-F369-4D7A-B3C0-E633CF8E3C60}">
      <dgm:prSet/>
      <dgm:spPr/>
      <dgm:t>
        <a:bodyPr/>
        <a:lstStyle/>
        <a:p>
          <a:endParaRPr lang="zh-CN" altLang="en-US"/>
        </a:p>
      </dgm:t>
    </dgm:pt>
    <dgm:pt modelId="{116457D2-B3FB-4F5D-ADE4-E1BD8D9553DA}">
      <dgm:prSet phldrT="[文本]"/>
      <dgm:spPr>
        <a:solidFill>
          <a:schemeClr val="accent6">
            <a:alpha val="29000"/>
          </a:schemeClr>
        </a:solidFill>
      </dgm:spPr>
      <dgm:t>
        <a:bodyPr/>
        <a:lstStyle/>
        <a:p>
          <a:r>
            <a:rPr lang="zh-CN" altLang="en-US" dirty="0"/>
            <a:t>进行一期操作（</a:t>
          </a:r>
          <a:r>
            <a:rPr lang="en-US" altLang="zh-CN" dirty="0"/>
            <a:t>20</a:t>
          </a:r>
          <a:r>
            <a:rPr lang="zh-CN" altLang="en-US" dirty="0"/>
            <a:t>分钟）</a:t>
          </a:r>
        </a:p>
      </dgm:t>
    </dgm:pt>
    <dgm:pt modelId="{BE76B02C-90B9-43A1-B2B2-208282467706}" type="parTrans" cxnId="{ADA5D65B-E9FF-4573-926F-1ABC82595501}">
      <dgm:prSet/>
      <dgm:spPr/>
      <dgm:t>
        <a:bodyPr/>
        <a:lstStyle/>
        <a:p>
          <a:endParaRPr lang="zh-CN" altLang="en-US"/>
        </a:p>
      </dgm:t>
    </dgm:pt>
    <dgm:pt modelId="{1ECF3B6E-9B2F-424D-8C2B-69BB4FAC7798}" type="sibTrans" cxnId="{ADA5D65B-E9FF-4573-926F-1ABC82595501}">
      <dgm:prSet/>
      <dgm:spPr/>
      <dgm:t>
        <a:bodyPr/>
        <a:lstStyle/>
        <a:p>
          <a:endParaRPr lang="zh-CN" altLang="en-US"/>
        </a:p>
      </dgm:t>
    </dgm:pt>
    <dgm:pt modelId="{1445B9F9-6B4C-4DFF-A8AB-2805DBE87ECA}">
      <dgm:prSet phldrT="[文本]"/>
      <dgm:spPr>
        <a:solidFill>
          <a:schemeClr val="accent6">
            <a:alpha val="29000"/>
          </a:schemeClr>
        </a:solidFill>
      </dgm:spPr>
      <dgm:t>
        <a:bodyPr/>
        <a:lstStyle/>
        <a:p>
          <a:r>
            <a:rPr lang="zh-CN" altLang="en-US" dirty="0"/>
            <a:t>遇到分歧问题展开讨论（</a:t>
          </a:r>
          <a:r>
            <a:rPr lang="en-US" altLang="zh-CN" dirty="0"/>
            <a:t>30</a:t>
          </a:r>
          <a:r>
            <a:rPr lang="zh-CN" altLang="en-US" dirty="0"/>
            <a:t>分钟）</a:t>
          </a:r>
        </a:p>
      </dgm:t>
    </dgm:pt>
    <dgm:pt modelId="{3C83B4D8-EF2C-4343-8A08-9BE66FAF780A}" type="parTrans" cxnId="{577BAE59-30E9-46C4-BCC9-9CFE3D2E3E51}">
      <dgm:prSet/>
      <dgm:spPr/>
      <dgm:t>
        <a:bodyPr/>
        <a:lstStyle/>
        <a:p>
          <a:endParaRPr lang="zh-CN" altLang="en-US"/>
        </a:p>
      </dgm:t>
    </dgm:pt>
    <dgm:pt modelId="{4F4AD3F0-B832-4B0D-A9E5-75F76B3E5549}" type="sibTrans" cxnId="{577BAE59-30E9-46C4-BCC9-9CFE3D2E3E51}">
      <dgm:prSet/>
      <dgm:spPr/>
      <dgm:t>
        <a:bodyPr/>
        <a:lstStyle/>
        <a:p>
          <a:endParaRPr lang="zh-CN" altLang="en-US"/>
        </a:p>
      </dgm:t>
    </dgm:pt>
    <dgm:pt modelId="{3955247E-1686-4BAA-9297-BCC898785C5A}">
      <dgm:prSet phldrT="[文本]"/>
      <dgm:spPr>
        <a:solidFill>
          <a:srgbClr val="7030A0">
            <a:alpha val="75000"/>
          </a:srgbClr>
        </a:solidFill>
      </dgm:spPr>
      <dgm:t>
        <a:bodyPr/>
        <a:lstStyle/>
        <a:p>
          <a:r>
            <a:rPr lang="zh-CN" altLang="en-US" dirty="0"/>
            <a:t>总结</a:t>
          </a:r>
        </a:p>
      </dgm:t>
    </dgm:pt>
    <dgm:pt modelId="{E8ACC00C-7E7A-438F-8190-BCEDCC3BE6A1}" type="parTrans" cxnId="{8786E002-3C67-4AB3-822C-8BAAFD183266}">
      <dgm:prSet/>
      <dgm:spPr/>
      <dgm:t>
        <a:bodyPr/>
        <a:lstStyle/>
        <a:p>
          <a:endParaRPr lang="zh-CN" altLang="en-US"/>
        </a:p>
      </dgm:t>
    </dgm:pt>
    <dgm:pt modelId="{589FA8A0-C03A-46AA-8BEB-A0E458586E6E}" type="sibTrans" cxnId="{8786E002-3C67-4AB3-822C-8BAAFD183266}">
      <dgm:prSet/>
      <dgm:spPr/>
      <dgm:t>
        <a:bodyPr/>
        <a:lstStyle/>
        <a:p>
          <a:endParaRPr lang="zh-CN" altLang="en-US"/>
        </a:p>
      </dgm:t>
    </dgm:pt>
    <dgm:pt modelId="{2D542F08-1393-4476-824F-78A49EEAAE11}">
      <dgm:prSet phldrT="[文本]"/>
      <dgm:spPr>
        <a:solidFill>
          <a:srgbClr val="7030A0">
            <a:alpha val="24000"/>
          </a:srgbClr>
        </a:solidFill>
      </dgm:spPr>
      <dgm:t>
        <a:bodyPr/>
        <a:lstStyle/>
        <a:p>
          <a:r>
            <a:rPr lang="zh-CN" altLang="en-US" dirty="0"/>
            <a:t>成绩分析总结，竞争对手分析，</a:t>
          </a:r>
        </a:p>
      </dgm:t>
    </dgm:pt>
    <dgm:pt modelId="{F9C66505-2602-4E57-802F-1D3BBEC18FE9}" type="parTrans" cxnId="{1B892CE1-FC3F-4A8A-A9F3-C430D882F3C3}">
      <dgm:prSet/>
      <dgm:spPr/>
      <dgm:t>
        <a:bodyPr/>
        <a:lstStyle/>
        <a:p>
          <a:endParaRPr lang="zh-CN" altLang="en-US"/>
        </a:p>
      </dgm:t>
    </dgm:pt>
    <dgm:pt modelId="{457DC990-EBF2-4008-9297-09296E3C810C}" type="sibTrans" cxnId="{1B892CE1-FC3F-4A8A-A9F3-C430D882F3C3}">
      <dgm:prSet/>
      <dgm:spPr/>
      <dgm:t>
        <a:bodyPr/>
        <a:lstStyle/>
        <a:p>
          <a:endParaRPr lang="zh-CN" altLang="en-US"/>
        </a:p>
      </dgm:t>
    </dgm:pt>
    <dgm:pt modelId="{C6E10CC3-3468-46D6-8F40-A640ADE4EAD7}">
      <dgm:prSet phldrT="[文本]"/>
      <dgm:spPr>
        <a:solidFill>
          <a:srgbClr val="C00000">
            <a:alpha val="14000"/>
          </a:srgbClr>
        </a:solidFill>
      </dgm:spPr>
      <dgm:t>
        <a:bodyPr/>
        <a:lstStyle/>
        <a:p>
          <a:r>
            <a:rPr lang="en-US" altLang="zh-CN" dirty="0"/>
            <a:t>15-30</a:t>
          </a:r>
          <a:r>
            <a:rPr lang="zh-CN" altLang="en-US" dirty="0"/>
            <a:t>分钟</a:t>
          </a:r>
        </a:p>
      </dgm:t>
    </dgm:pt>
    <dgm:pt modelId="{A602666D-E6F2-4259-864F-B00F9AE6278B}" type="parTrans" cxnId="{3F65E023-4235-4F21-A617-EE4966EC22BF}">
      <dgm:prSet/>
      <dgm:spPr/>
    </dgm:pt>
    <dgm:pt modelId="{C48C06F1-DC97-4AFB-8532-08D3E0B39B30}" type="sibTrans" cxnId="{3F65E023-4235-4F21-A617-EE4966EC22BF}">
      <dgm:prSet/>
      <dgm:spPr/>
    </dgm:pt>
    <dgm:pt modelId="{8DB07590-E82B-45EB-9E87-F935783F1A71}">
      <dgm:prSet phldrT="[文本]"/>
      <dgm:spPr>
        <a:solidFill>
          <a:srgbClr val="7030A0">
            <a:alpha val="24000"/>
          </a:srgbClr>
        </a:solidFill>
      </dgm:spPr>
      <dgm:t>
        <a:bodyPr/>
        <a:lstStyle/>
        <a:p>
          <a:r>
            <a:rPr lang="zh-CN" altLang="en-US" dirty="0"/>
            <a:t>经验分享，问题总结，教师补充</a:t>
          </a:r>
        </a:p>
      </dgm:t>
    </dgm:pt>
    <dgm:pt modelId="{1ABA692C-C43E-4135-A996-54EB275B17D7}" type="parTrans" cxnId="{8E53E165-C28B-4644-95BF-DBBEB9CFAC26}">
      <dgm:prSet/>
      <dgm:spPr/>
    </dgm:pt>
    <dgm:pt modelId="{EEB47670-EB80-4A41-991A-FE2831E63F70}" type="sibTrans" cxnId="{8E53E165-C28B-4644-95BF-DBBEB9CFAC26}">
      <dgm:prSet/>
      <dgm:spPr/>
    </dgm:pt>
    <dgm:pt modelId="{200533B2-737E-404D-A89B-AB25915E8759}">
      <dgm:prSet phldrT="[文本]"/>
      <dgm:spPr>
        <a:solidFill>
          <a:srgbClr val="7030A0">
            <a:alpha val="24000"/>
          </a:srgbClr>
        </a:solidFill>
      </dgm:spPr>
      <dgm:t>
        <a:bodyPr/>
        <a:lstStyle/>
        <a:p>
          <a:r>
            <a:rPr lang="en-US" altLang="zh-CN" dirty="0"/>
            <a:t>20-30</a:t>
          </a:r>
          <a:r>
            <a:rPr lang="zh-CN" altLang="en-US" dirty="0"/>
            <a:t>分钟</a:t>
          </a:r>
        </a:p>
      </dgm:t>
    </dgm:pt>
    <dgm:pt modelId="{2F790FFF-6001-4B52-B1F5-EAB85ED987C6}" type="parTrans" cxnId="{07197A90-47B9-47F0-902E-C0CDCB6E66AE}">
      <dgm:prSet/>
      <dgm:spPr/>
    </dgm:pt>
    <dgm:pt modelId="{EC6F36AB-D696-4D2D-8232-B194BEA8E218}" type="sibTrans" cxnId="{07197A90-47B9-47F0-902E-C0CDCB6E66AE}">
      <dgm:prSet/>
      <dgm:spPr/>
    </dgm:pt>
    <dgm:pt modelId="{E4BE3A6B-99BF-4B67-A612-C2DAA4E2EAAA}" type="pres">
      <dgm:prSet presAssocID="{105B96F8-B0C1-4724-ABC5-22E53EB3EF60}" presName="Name0" presStyleCnt="0">
        <dgm:presLayoutVars>
          <dgm:dir/>
          <dgm:animLvl val="lvl"/>
          <dgm:resizeHandles val="exact"/>
        </dgm:presLayoutVars>
      </dgm:prSet>
      <dgm:spPr/>
    </dgm:pt>
    <dgm:pt modelId="{EE4AFB86-8DBD-48EB-BD36-C40D79A1E10F}" type="pres">
      <dgm:prSet presAssocID="{E0452FD5-4AF3-45CF-A049-507F03D0696A}" presName="linNode" presStyleCnt="0"/>
      <dgm:spPr/>
    </dgm:pt>
    <dgm:pt modelId="{4BDE05FC-CFB0-4ADB-B0E7-FD3F0BAEC5AE}" type="pres">
      <dgm:prSet presAssocID="{E0452FD5-4AF3-45CF-A049-507F03D0696A}" presName="parentText" presStyleLbl="node1" presStyleIdx="0" presStyleCnt="3">
        <dgm:presLayoutVars>
          <dgm:chMax val="1"/>
          <dgm:bulletEnabled val="1"/>
        </dgm:presLayoutVars>
      </dgm:prSet>
      <dgm:spPr/>
    </dgm:pt>
    <dgm:pt modelId="{568D6DC5-D380-4E86-A436-CD844F8AFE9F}" type="pres">
      <dgm:prSet presAssocID="{E0452FD5-4AF3-45CF-A049-507F03D0696A}" presName="descendantText" presStyleLbl="alignAccFollowNode1" presStyleIdx="0" presStyleCnt="3">
        <dgm:presLayoutVars>
          <dgm:bulletEnabled val="1"/>
        </dgm:presLayoutVars>
      </dgm:prSet>
      <dgm:spPr/>
    </dgm:pt>
    <dgm:pt modelId="{C1A51D24-1A3A-4B48-9EED-360BEA360787}" type="pres">
      <dgm:prSet presAssocID="{11E5405D-7867-468B-BB18-24E93A7085FF}" presName="sp" presStyleCnt="0"/>
      <dgm:spPr/>
    </dgm:pt>
    <dgm:pt modelId="{33742DF0-3A19-4263-B6AD-626836F2A9AD}" type="pres">
      <dgm:prSet presAssocID="{FB6626A3-F9FA-49D8-93C8-7F4F9670A61F}" presName="linNode" presStyleCnt="0"/>
      <dgm:spPr/>
    </dgm:pt>
    <dgm:pt modelId="{735E7CD3-B9F8-42A7-9F09-270C6B0900DC}" type="pres">
      <dgm:prSet presAssocID="{FB6626A3-F9FA-49D8-93C8-7F4F9670A61F}" presName="parentText" presStyleLbl="node1" presStyleIdx="1" presStyleCnt="3">
        <dgm:presLayoutVars>
          <dgm:chMax val="1"/>
          <dgm:bulletEnabled val="1"/>
        </dgm:presLayoutVars>
      </dgm:prSet>
      <dgm:spPr/>
    </dgm:pt>
    <dgm:pt modelId="{AD568849-1627-4593-9647-027E61EDDC43}" type="pres">
      <dgm:prSet presAssocID="{FB6626A3-F9FA-49D8-93C8-7F4F9670A61F}" presName="descendantText" presStyleLbl="alignAccFollowNode1" presStyleIdx="1" presStyleCnt="3" custLinFactNeighborX="-1739" custLinFactNeighborY="4449">
        <dgm:presLayoutVars>
          <dgm:bulletEnabled val="1"/>
        </dgm:presLayoutVars>
      </dgm:prSet>
      <dgm:spPr/>
    </dgm:pt>
    <dgm:pt modelId="{D10BA47D-2BF0-4B35-921C-12B5496E092F}" type="pres">
      <dgm:prSet presAssocID="{F370D3C0-C6D0-4083-AD48-F9198FB03909}" presName="sp" presStyleCnt="0"/>
      <dgm:spPr/>
    </dgm:pt>
    <dgm:pt modelId="{FCA8B729-A4B0-4D1D-9247-3CCD551CCCBB}" type="pres">
      <dgm:prSet presAssocID="{3955247E-1686-4BAA-9297-BCC898785C5A}" presName="linNode" presStyleCnt="0"/>
      <dgm:spPr/>
    </dgm:pt>
    <dgm:pt modelId="{E69A1479-ADFF-40ED-97CD-651EAEB622F3}" type="pres">
      <dgm:prSet presAssocID="{3955247E-1686-4BAA-9297-BCC898785C5A}" presName="parentText" presStyleLbl="node1" presStyleIdx="2" presStyleCnt="3">
        <dgm:presLayoutVars>
          <dgm:chMax val="1"/>
          <dgm:bulletEnabled val="1"/>
        </dgm:presLayoutVars>
      </dgm:prSet>
      <dgm:spPr/>
    </dgm:pt>
    <dgm:pt modelId="{8EDEC66D-B896-42E4-AE4D-5D7AA13F51E0}" type="pres">
      <dgm:prSet presAssocID="{3955247E-1686-4BAA-9297-BCC898785C5A}" presName="descendantText" presStyleLbl="alignAccFollowNode1" presStyleIdx="2" presStyleCnt="3">
        <dgm:presLayoutVars>
          <dgm:bulletEnabled val="1"/>
        </dgm:presLayoutVars>
      </dgm:prSet>
      <dgm:spPr/>
    </dgm:pt>
  </dgm:ptLst>
  <dgm:cxnLst>
    <dgm:cxn modelId="{8786E002-3C67-4AB3-822C-8BAAFD183266}" srcId="{105B96F8-B0C1-4724-ABC5-22E53EB3EF60}" destId="{3955247E-1686-4BAA-9297-BCC898785C5A}" srcOrd="2" destOrd="0" parTransId="{E8ACC00C-7E7A-438F-8190-BCEDCC3BE6A1}" sibTransId="{589FA8A0-C03A-46AA-8BEB-A0E458586E6E}"/>
    <dgm:cxn modelId="{10A19207-24AA-414B-AE42-4B40BF02DE77}" type="presOf" srcId="{200533B2-737E-404D-A89B-AB25915E8759}" destId="{8EDEC66D-B896-42E4-AE4D-5D7AA13F51E0}" srcOrd="0" destOrd="2" presId="urn:microsoft.com/office/officeart/2005/8/layout/vList5"/>
    <dgm:cxn modelId="{4FA6361C-B199-40AD-817A-B7DD401C9D90}" type="presOf" srcId="{3955247E-1686-4BAA-9297-BCC898785C5A}" destId="{E69A1479-ADFF-40ED-97CD-651EAEB622F3}" srcOrd="0" destOrd="0" presId="urn:microsoft.com/office/officeart/2005/8/layout/vList5"/>
    <dgm:cxn modelId="{3F65E023-4235-4F21-A617-EE4966EC22BF}" srcId="{E0452FD5-4AF3-45CF-A049-507F03D0696A}" destId="{C6E10CC3-3468-46D6-8F40-A640ADE4EAD7}" srcOrd="2" destOrd="0" parTransId="{A602666D-E6F2-4259-864F-B00F9AE6278B}" sibTransId="{C48C06F1-DC97-4AFB-8532-08D3E0B39B30}"/>
    <dgm:cxn modelId="{61FA4835-0548-474F-9E1C-A1F542401AE1}" type="presOf" srcId="{47DBCAB4-1DBB-4C95-B2D5-0E56E64B24A5}" destId="{568D6DC5-D380-4E86-A436-CD844F8AFE9F}" srcOrd="0" destOrd="0" presId="urn:microsoft.com/office/officeart/2005/8/layout/vList5"/>
    <dgm:cxn modelId="{21DFD23C-119A-449F-B73F-CFE5F5C09DF1}" type="presOf" srcId="{8DB07590-E82B-45EB-9E87-F935783F1A71}" destId="{8EDEC66D-B896-42E4-AE4D-5D7AA13F51E0}" srcOrd="0" destOrd="1" presId="urn:microsoft.com/office/officeart/2005/8/layout/vList5"/>
    <dgm:cxn modelId="{3277653E-98CC-4E59-B138-323080B0362C}" type="presOf" srcId="{E0452FD5-4AF3-45CF-A049-507F03D0696A}" destId="{4BDE05FC-CFB0-4ADB-B0E7-FD3F0BAEC5AE}" srcOrd="0" destOrd="0" presId="urn:microsoft.com/office/officeart/2005/8/layout/vList5"/>
    <dgm:cxn modelId="{ADA5D65B-E9FF-4573-926F-1ABC82595501}" srcId="{FB6626A3-F9FA-49D8-93C8-7F4F9670A61F}" destId="{116457D2-B3FB-4F5D-ADE4-E1BD8D9553DA}" srcOrd="0" destOrd="0" parTransId="{BE76B02C-90B9-43A1-B2B2-208282467706}" sibTransId="{1ECF3B6E-9B2F-424D-8C2B-69BB4FAC7798}"/>
    <dgm:cxn modelId="{A0227163-9909-4517-B917-18BD647DF208}" srcId="{E0452FD5-4AF3-45CF-A049-507F03D0696A}" destId="{D5BDF934-ED40-41B4-9275-2FAF4696C29C}" srcOrd="1" destOrd="0" parTransId="{2680D842-51DD-45A9-BDAF-B3934316FCD1}" sibTransId="{35CFF084-3613-4511-9C42-7BB88FE4EF62}"/>
    <dgm:cxn modelId="{8E53E165-C28B-4644-95BF-DBBEB9CFAC26}" srcId="{3955247E-1686-4BAA-9297-BCC898785C5A}" destId="{8DB07590-E82B-45EB-9E87-F935783F1A71}" srcOrd="1" destOrd="0" parTransId="{1ABA692C-C43E-4135-A996-54EB275B17D7}" sibTransId="{EEB47670-EB80-4A41-991A-FE2831E63F70}"/>
    <dgm:cxn modelId="{62E54B46-C5C6-4FEF-B83A-77E6DD465ECD}" type="presOf" srcId="{1445B9F9-6B4C-4DFF-A8AB-2805DBE87ECA}" destId="{AD568849-1627-4593-9647-027E61EDDC43}" srcOrd="0" destOrd="1" presId="urn:microsoft.com/office/officeart/2005/8/layout/vList5"/>
    <dgm:cxn modelId="{0EF48A53-C3B3-4551-AA87-BE1FD04A93BF}" srcId="{E0452FD5-4AF3-45CF-A049-507F03D0696A}" destId="{47DBCAB4-1DBB-4C95-B2D5-0E56E64B24A5}" srcOrd="0" destOrd="0" parTransId="{4E4D8460-A8C8-4348-A2B8-2B439AF2B880}" sibTransId="{37FCFBC4-1C31-4FEB-8230-95CB88827A29}"/>
    <dgm:cxn modelId="{ED1C9D77-ED32-44CE-BAA3-2538E8432A28}" srcId="{105B96F8-B0C1-4724-ABC5-22E53EB3EF60}" destId="{E0452FD5-4AF3-45CF-A049-507F03D0696A}" srcOrd="0" destOrd="0" parTransId="{62B3369F-C2B0-46A0-BB13-D58274CC1321}" sibTransId="{11E5405D-7867-468B-BB18-24E93A7085FF}"/>
    <dgm:cxn modelId="{577BAE59-30E9-46C4-BCC9-9CFE3D2E3E51}" srcId="{FB6626A3-F9FA-49D8-93C8-7F4F9670A61F}" destId="{1445B9F9-6B4C-4DFF-A8AB-2805DBE87ECA}" srcOrd="1" destOrd="0" parTransId="{3C83B4D8-EF2C-4343-8A08-9BE66FAF780A}" sibTransId="{4F4AD3F0-B832-4B0D-A9E5-75F76B3E5549}"/>
    <dgm:cxn modelId="{E1B7218A-4781-4229-9916-8FB9D9EB78CA}" type="presOf" srcId="{105B96F8-B0C1-4724-ABC5-22E53EB3EF60}" destId="{E4BE3A6B-99BF-4B67-A612-C2DAA4E2EAAA}" srcOrd="0" destOrd="0" presId="urn:microsoft.com/office/officeart/2005/8/layout/vList5"/>
    <dgm:cxn modelId="{07197A90-47B9-47F0-902E-C0CDCB6E66AE}" srcId="{3955247E-1686-4BAA-9297-BCC898785C5A}" destId="{200533B2-737E-404D-A89B-AB25915E8759}" srcOrd="2" destOrd="0" parTransId="{2F790FFF-6001-4B52-B1F5-EAB85ED987C6}" sibTransId="{EC6F36AB-D696-4D2D-8232-B194BEA8E218}"/>
    <dgm:cxn modelId="{97241791-C23B-4471-A456-0A736AA5ACD8}" type="presOf" srcId="{116457D2-B3FB-4F5D-ADE4-E1BD8D9553DA}" destId="{AD568849-1627-4593-9647-027E61EDDC43}" srcOrd="0" destOrd="0" presId="urn:microsoft.com/office/officeart/2005/8/layout/vList5"/>
    <dgm:cxn modelId="{42ED3A99-93EC-46AE-A6DA-A0B7CA92F729}" type="presOf" srcId="{2D542F08-1393-4476-824F-78A49EEAAE11}" destId="{8EDEC66D-B896-42E4-AE4D-5D7AA13F51E0}" srcOrd="0" destOrd="0" presId="urn:microsoft.com/office/officeart/2005/8/layout/vList5"/>
    <dgm:cxn modelId="{BA8011A5-36AC-49D2-A6DF-B899BD7DC244}" type="presOf" srcId="{FB6626A3-F9FA-49D8-93C8-7F4F9670A61F}" destId="{735E7CD3-B9F8-42A7-9F09-270C6B0900DC}" srcOrd="0" destOrd="0" presId="urn:microsoft.com/office/officeart/2005/8/layout/vList5"/>
    <dgm:cxn modelId="{26D23BBF-3663-4508-BF68-39862254D4FD}" type="presOf" srcId="{D5BDF934-ED40-41B4-9275-2FAF4696C29C}" destId="{568D6DC5-D380-4E86-A436-CD844F8AFE9F}" srcOrd="0" destOrd="1" presId="urn:microsoft.com/office/officeart/2005/8/layout/vList5"/>
    <dgm:cxn modelId="{AB7EB6D2-624F-4799-B209-2718CDECC991}" type="presOf" srcId="{C6E10CC3-3468-46D6-8F40-A640ADE4EAD7}" destId="{568D6DC5-D380-4E86-A436-CD844F8AFE9F}" srcOrd="0" destOrd="2" presId="urn:microsoft.com/office/officeart/2005/8/layout/vList5"/>
    <dgm:cxn modelId="{E961ABDC-F369-4D7A-B3C0-E633CF8E3C60}" srcId="{105B96F8-B0C1-4724-ABC5-22E53EB3EF60}" destId="{FB6626A3-F9FA-49D8-93C8-7F4F9670A61F}" srcOrd="1" destOrd="0" parTransId="{059B15C9-D982-460D-9BC2-6518FC19174F}" sibTransId="{F370D3C0-C6D0-4083-AD48-F9198FB03909}"/>
    <dgm:cxn modelId="{1B892CE1-FC3F-4A8A-A9F3-C430D882F3C3}" srcId="{3955247E-1686-4BAA-9297-BCC898785C5A}" destId="{2D542F08-1393-4476-824F-78A49EEAAE11}" srcOrd="0" destOrd="0" parTransId="{F9C66505-2602-4E57-802F-1D3BBEC18FE9}" sibTransId="{457DC990-EBF2-4008-9297-09296E3C810C}"/>
    <dgm:cxn modelId="{B54596F3-8985-4663-A4B3-7A0D1AA6ECB3}" type="presParOf" srcId="{E4BE3A6B-99BF-4B67-A612-C2DAA4E2EAAA}" destId="{EE4AFB86-8DBD-48EB-BD36-C40D79A1E10F}" srcOrd="0" destOrd="0" presId="urn:microsoft.com/office/officeart/2005/8/layout/vList5"/>
    <dgm:cxn modelId="{A9BF8D0B-366C-493E-B6E1-7911AF599FB7}" type="presParOf" srcId="{EE4AFB86-8DBD-48EB-BD36-C40D79A1E10F}" destId="{4BDE05FC-CFB0-4ADB-B0E7-FD3F0BAEC5AE}" srcOrd="0" destOrd="0" presId="urn:microsoft.com/office/officeart/2005/8/layout/vList5"/>
    <dgm:cxn modelId="{D627A59F-3B8C-4639-95C3-8EA9ECE94A6C}" type="presParOf" srcId="{EE4AFB86-8DBD-48EB-BD36-C40D79A1E10F}" destId="{568D6DC5-D380-4E86-A436-CD844F8AFE9F}" srcOrd="1" destOrd="0" presId="urn:microsoft.com/office/officeart/2005/8/layout/vList5"/>
    <dgm:cxn modelId="{549B676D-22C1-47AB-AB90-9F92920F32D8}" type="presParOf" srcId="{E4BE3A6B-99BF-4B67-A612-C2DAA4E2EAAA}" destId="{C1A51D24-1A3A-4B48-9EED-360BEA360787}" srcOrd="1" destOrd="0" presId="urn:microsoft.com/office/officeart/2005/8/layout/vList5"/>
    <dgm:cxn modelId="{1C70FA0E-BFB4-4481-9672-F3E2853A059C}" type="presParOf" srcId="{E4BE3A6B-99BF-4B67-A612-C2DAA4E2EAAA}" destId="{33742DF0-3A19-4263-B6AD-626836F2A9AD}" srcOrd="2" destOrd="0" presId="urn:microsoft.com/office/officeart/2005/8/layout/vList5"/>
    <dgm:cxn modelId="{854DAF28-C54A-4797-81DC-E175E3C8B961}" type="presParOf" srcId="{33742DF0-3A19-4263-B6AD-626836F2A9AD}" destId="{735E7CD3-B9F8-42A7-9F09-270C6B0900DC}" srcOrd="0" destOrd="0" presId="urn:microsoft.com/office/officeart/2005/8/layout/vList5"/>
    <dgm:cxn modelId="{7A419C45-DA36-400C-AACB-CCCCD4FEAD72}" type="presParOf" srcId="{33742DF0-3A19-4263-B6AD-626836F2A9AD}" destId="{AD568849-1627-4593-9647-027E61EDDC43}" srcOrd="1" destOrd="0" presId="urn:microsoft.com/office/officeart/2005/8/layout/vList5"/>
    <dgm:cxn modelId="{B81BA342-9D34-4CBB-9AE1-751953797A91}" type="presParOf" srcId="{E4BE3A6B-99BF-4B67-A612-C2DAA4E2EAAA}" destId="{D10BA47D-2BF0-4B35-921C-12B5496E092F}" srcOrd="3" destOrd="0" presId="urn:microsoft.com/office/officeart/2005/8/layout/vList5"/>
    <dgm:cxn modelId="{D68E9E48-6C28-493D-8E71-D1C0E723E074}" type="presParOf" srcId="{E4BE3A6B-99BF-4B67-A612-C2DAA4E2EAAA}" destId="{FCA8B729-A4B0-4D1D-9247-3CCD551CCCBB}" srcOrd="4" destOrd="0" presId="urn:microsoft.com/office/officeart/2005/8/layout/vList5"/>
    <dgm:cxn modelId="{B96E073E-2C8F-4E9D-9ADD-D41CD793A0F4}" type="presParOf" srcId="{FCA8B729-A4B0-4D1D-9247-3CCD551CCCBB}" destId="{E69A1479-ADFF-40ED-97CD-651EAEB622F3}" srcOrd="0" destOrd="0" presId="urn:microsoft.com/office/officeart/2005/8/layout/vList5"/>
    <dgm:cxn modelId="{139A6435-9932-478A-9A84-76808E1F18F8}" type="presParOf" srcId="{FCA8B729-A4B0-4D1D-9247-3CCD551CCCBB}" destId="{8EDEC66D-B896-42E4-AE4D-5D7AA13F51E0}"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321B7BF0-304B-4BF7-A906-C2333D4C6094}" type="doc">
      <dgm:prSet loTypeId="urn:microsoft.com/office/officeart/2005/8/layout/list1" loCatId="list" qsTypeId="urn:microsoft.com/office/officeart/2005/8/quickstyle/3d1" qsCatId="3D" csTypeId="urn:microsoft.com/office/officeart/2005/8/colors/accent1_2" csCatId="accent1" phldr="1"/>
      <dgm:spPr/>
      <dgm:t>
        <a:bodyPr/>
        <a:lstStyle/>
        <a:p>
          <a:endParaRPr lang="zh-CN" altLang="en-US"/>
        </a:p>
      </dgm:t>
    </dgm:pt>
    <dgm:pt modelId="{DF812DBB-CE1D-44AD-B2C1-2A93E267F7EC}">
      <dgm:prSet phldrT="[文本]"/>
      <dgm:spPr>
        <a:solidFill>
          <a:srgbClr val="C00000">
            <a:alpha val="69000"/>
          </a:srgbClr>
        </a:solidFill>
      </dgm:spPr>
      <dgm:t>
        <a:bodyPr/>
        <a:lstStyle/>
        <a:p>
          <a:r>
            <a:rPr lang="zh-CN" altLang="en-US" dirty="0"/>
            <a:t>小组自评（为主）</a:t>
          </a:r>
        </a:p>
      </dgm:t>
    </dgm:pt>
    <dgm:pt modelId="{B25F55BF-BC55-455F-A400-FA02D12B3758}" type="parTrans" cxnId="{9386E942-3FCC-42D7-B2B9-DF8D482C72F8}">
      <dgm:prSet/>
      <dgm:spPr/>
      <dgm:t>
        <a:bodyPr/>
        <a:lstStyle/>
        <a:p>
          <a:endParaRPr lang="zh-CN" altLang="en-US"/>
        </a:p>
      </dgm:t>
    </dgm:pt>
    <dgm:pt modelId="{56B21606-E84A-4B80-A13A-4824749D2998}" type="sibTrans" cxnId="{9386E942-3FCC-42D7-B2B9-DF8D482C72F8}">
      <dgm:prSet/>
      <dgm:spPr/>
      <dgm:t>
        <a:bodyPr/>
        <a:lstStyle/>
        <a:p>
          <a:endParaRPr lang="zh-CN" altLang="en-US"/>
        </a:p>
      </dgm:t>
    </dgm:pt>
    <dgm:pt modelId="{378AF7B9-60AD-4BD5-9825-B8C6724018DA}">
      <dgm:prSet phldrT="[文本]"/>
      <dgm:spPr>
        <a:solidFill>
          <a:schemeClr val="accent6">
            <a:alpha val="83000"/>
          </a:schemeClr>
        </a:solidFill>
      </dgm:spPr>
      <dgm:t>
        <a:bodyPr/>
        <a:lstStyle/>
        <a:p>
          <a:r>
            <a:rPr lang="zh-CN" altLang="en-US" dirty="0"/>
            <a:t>组间互评</a:t>
          </a:r>
        </a:p>
      </dgm:t>
    </dgm:pt>
    <dgm:pt modelId="{B5EF203A-48D9-4EC4-A1A4-159C1A546055}" type="parTrans" cxnId="{65BC2E58-4D4B-4D96-8C02-C78E60783257}">
      <dgm:prSet/>
      <dgm:spPr/>
      <dgm:t>
        <a:bodyPr/>
        <a:lstStyle/>
        <a:p>
          <a:endParaRPr lang="zh-CN" altLang="en-US"/>
        </a:p>
      </dgm:t>
    </dgm:pt>
    <dgm:pt modelId="{14371F91-13AB-4235-B4F9-D157C7B7C526}" type="sibTrans" cxnId="{65BC2E58-4D4B-4D96-8C02-C78E60783257}">
      <dgm:prSet/>
      <dgm:spPr/>
      <dgm:t>
        <a:bodyPr/>
        <a:lstStyle/>
        <a:p>
          <a:endParaRPr lang="zh-CN" altLang="en-US"/>
        </a:p>
      </dgm:t>
    </dgm:pt>
    <dgm:pt modelId="{8D0690CE-4F11-464F-A43F-3F648B22D199}">
      <dgm:prSet phldrT="[文本]"/>
      <dgm:spPr>
        <a:solidFill>
          <a:srgbClr val="7030A0">
            <a:alpha val="78000"/>
          </a:srgbClr>
        </a:solidFill>
      </dgm:spPr>
      <dgm:t>
        <a:bodyPr/>
        <a:lstStyle/>
        <a:p>
          <a:r>
            <a:rPr lang="zh-CN" altLang="en-US" dirty="0"/>
            <a:t>教师补充点评</a:t>
          </a:r>
        </a:p>
      </dgm:t>
    </dgm:pt>
    <dgm:pt modelId="{8EBD23D5-3E8D-4B7B-9FA8-8F2D5F2D7D53}" type="parTrans" cxnId="{65A8DDD5-BC32-41B4-BACF-331792EA1152}">
      <dgm:prSet/>
      <dgm:spPr/>
      <dgm:t>
        <a:bodyPr/>
        <a:lstStyle/>
        <a:p>
          <a:endParaRPr lang="zh-CN" altLang="en-US"/>
        </a:p>
      </dgm:t>
    </dgm:pt>
    <dgm:pt modelId="{7C9DC9D3-B3E9-4EFB-BB68-22F96B07E344}" type="sibTrans" cxnId="{65A8DDD5-BC32-41B4-BACF-331792EA1152}">
      <dgm:prSet/>
      <dgm:spPr/>
      <dgm:t>
        <a:bodyPr/>
        <a:lstStyle/>
        <a:p>
          <a:endParaRPr lang="zh-CN" altLang="en-US"/>
        </a:p>
      </dgm:t>
    </dgm:pt>
    <dgm:pt modelId="{AD53217B-2D10-4F22-BFA5-AF3A49D51BF5}" type="pres">
      <dgm:prSet presAssocID="{321B7BF0-304B-4BF7-A906-C2333D4C6094}" presName="linear" presStyleCnt="0">
        <dgm:presLayoutVars>
          <dgm:dir/>
          <dgm:animLvl val="lvl"/>
          <dgm:resizeHandles val="exact"/>
        </dgm:presLayoutVars>
      </dgm:prSet>
      <dgm:spPr/>
    </dgm:pt>
    <dgm:pt modelId="{9D36783F-C5EA-40FC-A3FF-4DC9076AE3AE}" type="pres">
      <dgm:prSet presAssocID="{DF812DBB-CE1D-44AD-B2C1-2A93E267F7EC}" presName="parentLin" presStyleCnt="0"/>
      <dgm:spPr/>
    </dgm:pt>
    <dgm:pt modelId="{168AE624-71BA-49CE-B106-7D4018881FEB}" type="pres">
      <dgm:prSet presAssocID="{DF812DBB-CE1D-44AD-B2C1-2A93E267F7EC}" presName="parentLeftMargin" presStyleLbl="node1" presStyleIdx="0" presStyleCnt="3"/>
      <dgm:spPr/>
    </dgm:pt>
    <dgm:pt modelId="{637304CC-63FD-4F06-81DE-714120CD17A1}" type="pres">
      <dgm:prSet presAssocID="{DF812DBB-CE1D-44AD-B2C1-2A93E267F7EC}" presName="parentText" presStyleLbl="node1" presStyleIdx="0" presStyleCnt="3">
        <dgm:presLayoutVars>
          <dgm:chMax val="0"/>
          <dgm:bulletEnabled val="1"/>
        </dgm:presLayoutVars>
      </dgm:prSet>
      <dgm:spPr/>
    </dgm:pt>
    <dgm:pt modelId="{4388FC29-BE6C-4C79-8200-D0EB66E3F002}" type="pres">
      <dgm:prSet presAssocID="{DF812DBB-CE1D-44AD-B2C1-2A93E267F7EC}" presName="negativeSpace" presStyleCnt="0"/>
      <dgm:spPr/>
    </dgm:pt>
    <dgm:pt modelId="{940400AE-883F-4F5B-BC77-1AD702B5A48D}" type="pres">
      <dgm:prSet presAssocID="{DF812DBB-CE1D-44AD-B2C1-2A93E267F7EC}" presName="childText" presStyleLbl="conFgAcc1" presStyleIdx="0" presStyleCnt="3">
        <dgm:presLayoutVars>
          <dgm:bulletEnabled val="1"/>
        </dgm:presLayoutVars>
      </dgm:prSet>
      <dgm:spPr/>
    </dgm:pt>
    <dgm:pt modelId="{01ADD6A1-D527-42A8-866B-C2844B991A7E}" type="pres">
      <dgm:prSet presAssocID="{56B21606-E84A-4B80-A13A-4824749D2998}" presName="spaceBetweenRectangles" presStyleCnt="0"/>
      <dgm:spPr/>
    </dgm:pt>
    <dgm:pt modelId="{278C9F5A-4861-4F98-842C-35A33D42978E}" type="pres">
      <dgm:prSet presAssocID="{378AF7B9-60AD-4BD5-9825-B8C6724018DA}" presName="parentLin" presStyleCnt="0"/>
      <dgm:spPr/>
    </dgm:pt>
    <dgm:pt modelId="{83AAE205-3A6C-4FFC-B7DB-A7E1802E9649}" type="pres">
      <dgm:prSet presAssocID="{378AF7B9-60AD-4BD5-9825-B8C6724018DA}" presName="parentLeftMargin" presStyleLbl="node1" presStyleIdx="0" presStyleCnt="3"/>
      <dgm:spPr/>
    </dgm:pt>
    <dgm:pt modelId="{42135B81-37E9-4C64-A9B8-AFB847EBBF4B}" type="pres">
      <dgm:prSet presAssocID="{378AF7B9-60AD-4BD5-9825-B8C6724018DA}" presName="parentText" presStyleLbl="node1" presStyleIdx="1" presStyleCnt="3">
        <dgm:presLayoutVars>
          <dgm:chMax val="0"/>
          <dgm:bulletEnabled val="1"/>
        </dgm:presLayoutVars>
      </dgm:prSet>
      <dgm:spPr/>
    </dgm:pt>
    <dgm:pt modelId="{98E2BF81-9FF3-4314-A597-39D3E6449A11}" type="pres">
      <dgm:prSet presAssocID="{378AF7B9-60AD-4BD5-9825-B8C6724018DA}" presName="negativeSpace" presStyleCnt="0"/>
      <dgm:spPr/>
    </dgm:pt>
    <dgm:pt modelId="{4096B396-C417-42AE-AECD-5491644CC572}" type="pres">
      <dgm:prSet presAssocID="{378AF7B9-60AD-4BD5-9825-B8C6724018DA}" presName="childText" presStyleLbl="conFgAcc1" presStyleIdx="1" presStyleCnt="3">
        <dgm:presLayoutVars>
          <dgm:bulletEnabled val="1"/>
        </dgm:presLayoutVars>
      </dgm:prSet>
      <dgm:spPr/>
    </dgm:pt>
    <dgm:pt modelId="{46DEBC12-AA9A-42F8-8DC6-C4224099CC22}" type="pres">
      <dgm:prSet presAssocID="{14371F91-13AB-4235-B4F9-D157C7B7C526}" presName="spaceBetweenRectangles" presStyleCnt="0"/>
      <dgm:spPr/>
    </dgm:pt>
    <dgm:pt modelId="{3BE7F9CB-9633-487B-8B3E-74EB642CDE62}" type="pres">
      <dgm:prSet presAssocID="{8D0690CE-4F11-464F-A43F-3F648B22D199}" presName="parentLin" presStyleCnt="0"/>
      <dgm:spPr/>
    </dgm:pt>
    <dgm:pt modelId="{922B8328-986B-4F40-A4E9-76CFBFA3C6C1}" type="pres">
      <dgm:prSet presAssocID="{8D0690CE-4F11-464F-A43F-3F648B22D199}" presName="parentLeftMargin" presStyleLbl="node1" presStyleIdx="1" presStyleCnt="3"/>
      <dgm:spPr/>
    </dgm:pt>
    <dgm:pt modelId="{09ABA322-F4B6-47A1-A251-1BF08E281D89}" type="pres">
      <dgm:prSet presAssocID="{8D0690CE-4F11-464F-A43F-3F648B22D199}" presName="parentText" presStyleLbl="node1" presStyleIdx="2" presStyleCnt="3">
        <dgm:presLayoutVars>
          <dgm:chMax val="0"/>
          <dgm:bulletEnabled val="1"/>
        </dgm:presLayoutVars>
      </dgm:prSet>
      <dgm:spPr/>
    </dgm:pt>
    <dgm:pt modelId="{F4C1AEF9-3EA2-4C62-AD1D-C68AC815483F}" type="pres">
      <dgm:prSet presAssocID="{8D0690CE-4F11-464F-A43F-3F648B22D199}" presName="negativeSpace" presStyleCnt="0"/>
      <dgm:spPr/>
    </dgm:pt>
    <dgm:pt modelId="{81A29C09-49A2-4B8A-9D80-42E13261634D}" type="pres">
      <dgm:prSet presAssocID="{8D0690CE-4F11-464F-A43F-3F648B22D199}" presName="childText" presStyleLbl="conFgAcc1" presStyleIdx="2" presStyleCnt="3">
        <dgm:presLayoutVars>
          <dgm:bulletEnabled val="1"/>
        </dgm:presLayoutVars>
      </dgm:prSet>
      <dgm:spPr/>
    </dgm:pt>
  </dgm:ptLst>
  <dgm:cxnLst>
    <dgm:cxn modelId="{E03DB903-934B-425C-AA51-360684CCC671}" type="presOf" srcId="{8D0690CE-4F11-464F-A43F-3F648B22D199}" destId="{09ABA322-F4B6-47A1-A251-1BF08E281D89}" srcOrd="1" destOrd="0" presId="urn:microsoft.com/office/officeart/2005/8/layout/list1"/>
    <dgm:cxn modelId="{72F75205-3562-4777-8BF0-F402EAFF9806}" type="presOf" srcId="{DF812DBB-CE1D-44AD-B2C1-2A93E267F7EC}" destId="{637304CC-63FD-4F06-81DE-714120CD17A1}" srcOrd="1" destOrd="0" presId="urn:microsoft.com/office/officeart/2005/8/layout/list1"/>
    <dgm:cxn modelId="{FE18C008-1F50-4A0B-B573-2E7D003392C3}" type="presOf" srcId="{8D0690CE-4F11-464F-A43F-3F648B22D199}" destId="{922B8328-986B-4F40-A4E9-76CFBFA3C6C1}" srcOrd="0" destOrd="0" presId="urn:microsoft.com/office/officeart/2005/8/layout/list1"/>
    <dgm:cxn modelId="{9386E942-3FCC-42D7-B2B9-DF8D482C72F8}" srcId="{321B7BF0-304B-4BF7-A906-C2333D4C6094}" destId="{DF812DBB-CE1D-44AD-B2C1-2A93E267F7EC}" srcOrd="0" destOrd="0" parTransId="{B25F55BF-BC55-455F-A400-FA02D12B3758}" sibTransId="{56B21606-E84A-4B80-A13A-4824749D2998}"/>
    <dgm:cxn modelId="{65BC2E58-4D4B-4D96-8C02-C78E60783257}" srcId="{321B7BF0-304B-4BF7-A906-C2333D4C6094}" destId="{378AF7B9-60AD-4BD5-9825-B8C6724018DA}" srcOrd="1" destOrd="0" parTransId="{B5EF203A-48D9-4EC4-A1A4-159C1A546055}" sibTransId="{14371F91-13AB-4235-B4F9-D157C7B7C526}"/>
    <dgm:cxn modelId="{59E59BCD-E056-4AF7-8774-8D1206CE81E9}" type="presOf" srcId="{378AF7B9-60AD-4BD5-9825-B8C6724018DA}" destId="{42135B81-37E9-4C64-A9B8-AFB847EBBF4B}" srcOrd="1" destOrd="0" presId="urn:microsoft.com/office/officeart/2005/8/layout/list1"/>
    <dgm:cxn modelId="{5205F6D1-859F-49EA-9D2F-66E51E929089}" type="presOf" srcId="{DF812DBB-CE1D-44AD-B2C1-2A93E267F7EC}" destId="{168AE624-71BA-49CE-B106-7D4018881FEB}" srcOrd="0" destOrd="0" presId="urn:microsoft.com/office/officeart/2005/8/layout/list1"/>
    <dgm:cxn modelId="{65A8DDD5-BC32-41B4-BACF-331792EA1152}" srcId="{321B7BF0-304B-4BF7-A906-C2333D4C6094}" destId="{8D0690CE-4F11-464F-A43F-3F648B22D199}" srcOrd="2" destOrd="0" parTransId="{8EBD23D5-3E8D-4B7B-9FA8-8F2D5F2D7D53}" sibTransId="{7C9DC9D3-B3E9-4EFB-BB68-22F96B07E344}"/>
    <dgm:cxn modelId="{839DDBE0-D01F-4D5C-9AFC-C599C31A63D6}" type="presOf" srcId="{321B7BF0-304B-4BF7-A906-C2333D4C6094}" destId="{AD53217B-2D10-4F22-BFA5-AF3A49D51BF5}" srcOrd="0" destOrd="0" presId="urn:microsoft.com/office/officeart/2005/8/layout/list1"/>
    <dgm:cxn modelId="{A56FE3F5-DFE5-44D3-8324-6BC3B4F4CF83}" type="presOf" srcId="{378AF7B9-60AD-4BD5-9825-B8C6724018DA}" destId="{83AAE205-3A6C-4FFC-B7DB-A7E1802E9649}" srcOrd="0" destOrd="0" presId="urn:microsoft.com/office/officeart/2005/8/layout/list1"/>
    <dgm:cxn modelId="{9E2A7CB6-04EC-4D6E-A69E-0697F33E1F86}" type="presParOf" srcId="{AD53217B-2D10-4F22-BFA5-AF3A49D51BF5}" destId="{9D36783F-C5EA-40FC-A3FF-4DC9076AE3AE}" srcOrd="0" destOrd="0" presId="urn:microsoft.com/office/officeart/2005/8/layout/list1"/>
    <dgm:cxn modelId="{63895F0C-6611-4336-8E8B-8BDB992EB2F1}" type="presParOf" srcId="{9D36783F-C5EA-40FC-A3FF-4DC9076AE3AE}" destId="{168AE624-71BA-49CE-B106-7D4018881FEB}" srcOrd="0" destOrd="0" presId="urn:microsoft.com/office/officeart/2005/8/layout/list1"/>
    <dgm:cxn modelId="{64EB06FF-C537-4E7F-87B0-F178AAF25743}" type="presParOf" srcId="{9D36783F-C5EA-40FC-A3FF-4DC9076AE3AE}" destId="{637304CC-63FD-4F06-81DE-714120CD17A1}" srcOrd="1" destOrd="0" presId="urn:microsoft.com/office/officeart/2005/8/layout/list1"/>
    <dgm:cxn modelId="{D0F969F8-16C6-4CD1-869F-A59C14F6EBA8}" type="presParOf" srcId="{AD53217B-2D10-4F22-BFA5-AF3A49D51BF5}" destId="{4388FC29-BE6C-4C79-8200-D0EB66E3F002}" srcOrd="1" destOrd="0" presId="urn:microsoft.com/office/officeart/2005/8/layout/list1"/>
    <dgm:cxn modelId="{734B4532-1DC7-4E77-BB5E-E4FCBACDC6B6}" type="presParOf" srcId="{AD53217B-2D10-4F22-BFA5-AF3A49D51BF5}" destId="{940400AE-883F-4F5B-BC77-1AD702B5A48D}" srcOrd="2" destOrd="0" presId="urn:microsoft.com/office/officeart/2005/8/layout/list1"/>
    <dgm:cxn modelId="{3164ECA4-E416-43DD-A7EC-1B325D5A82B5}" type="presParOf" srcId="{AD53217B-2D10-4F22-BFA5-AF3A49D51BF5}" destId="{01ADD6A1-D527-42A8-866B-C2844B991A7E}" srcOrd="3" destOrd="0" presId="urn:microsoft.com/office/officeart/2005/8/layout/list1"/>
    <dgm:cxn modelId="{0BA79670-4DF0-4090-A9CC-9AB5FBC4D62C}" type="presParOf" srcId="{AD53217B-2D10-4F22-BFA5-AF3A49D51BF5}" destId="{278C9F5A-4861-4F98-842C-35A33D42978E}" srcOrd="4" destOrd="0" presId="urn:microsoft.com/office/officeart/2005/8/layout/list1"/>
    <dgm:cxn modelId="{A6EE695A-F61D-4A20-8051-43D1F1A8A5BE}" type="presParOf" srcId="{278C9F5A-4861-4F98-842C-35A33D42978E}" destId="{83AAE205-3A6C-4FFC-B7DB-A7E1802E9649}" srcOrd="0" destOrd="0" presId="urn:microsoft.com/office/officeart/2005/8/layout/list1"/>
    <dgm:cxn modelId="{109D50FF-08AD-4CBD-9E17-73BBA957FE3E}" type="presParOf" srcId="{278C9F5A-4861-4F98-842C-35A33D42978E}" destId="{42135B81-37E9-4C64-A9B8-AFB847EBBF4B}" srcOrd="1" destOrd="0" presId="urn:microsoft.com/office/officeart/2005/8/layout/list1"/>
    <dgm:cxn modelId="{C06B016B-A87E-4258-9D82-CEF95B92D20C}" type="presParOf" srcId="{AD53217B-2D10-4F22-BFA5-AF3A49D51BF5}" destId="{98E2BF81-9FF3-4314-A597-39D3E6449A11}" srcOrd="5" destOrd="0" presId="urn:microsoft.com/office/officeart/2005/8/layout/list1"/>
    <dgm:cxn modelId="{6BE304A1-7767-488D-A42E-8A0D73E75205}" type="presParOf" srcId="{AD53217B-2D10-4F22-BFA5-AF3A49D51BF5}" destId="{4096B396-C417-42AE-AECD-5491644CC572}" srcOrd="6" destOrd="0" presId="urn:microsoft.com/office/officeart/2005/8/layout/list1"/>
    <dgm:cxn modelId="{0C5575EA-039B-4499-AA61-5C83BB9CDD4B}" type="presParOf" srcId="{AD53217B-2D10-4F22-BFA5-AF3A49D51BF5}" destId="{46DEBC12-AA9A-42F8-8DC6-C4224099CC22}" srcOrd="7" destOrd="0" presId="urn:microsoft.com/office/officeart/2005/8/layout/list1"/>
    <dgm:cxn modelId="{4F297DC9-E28B-40ED-ACAA-AF867B670466}" type="presParOf" srcId="{AD53217B-2D10-4F22-BFA5-AF3A49D51BF5}" destId="{3BE7F9CB-9633-487B-8B3E-74EB642CDE62}" srcOrd="8" destOrd="0" presId="urn:microsoft.com/office/officeart/2005/8/layout/list1"/>
    <dgm:cxn modelId="{D0122B22-9D04-4F06-B400-B68491936DD8}" type="presParOf" srcId="{3BE7F9CB-9633-487B-8B3E-74EB642CDE62}" destId="{922B8328-986B-4F40-A4E9-76CFBFA3C6C1}" srcOrd="0" destOrd="0" presId="urn:microsoft.com/office/officeart/2005/8/layout/list1"/>
    <dgm:cxn modelId="{ADFF10E5-D7BA-42DA-AFD2-37320BB8590E}" type="presParOf" srcId="{3BE7F9CB-9633-487B-8B3E-74EB642CDE62}" destId="{09ABA322-F4B6-47A1-A251-1BF08E281D89}" srcOrd="1" destOrd="0" presId="urn:microsoft.com/office/officeart/2005/8/layout/list1"/>
    <dgm:cxn modelId="{B72ECAD2-568D-49FD-9CBD-77622074E099}" type="presParOf" srcId="{AD53217B-2D10-4F22-BFA5-AF3A49D51BF5}" destId="{F4C1AEF9-3EA2-4C62-AD1D-C68AC815483F}" srcOrd="9" destOrd="0" presId="urn:microsoft.com/office/officeart/2005/8/layout/list1"/>
    <dgm:cxn modelId="{E5004C6D-344D-4F7E-8E93-D252C98C6EE1}" type="presParOf" srcId="{AD53217B-2D10-4F22-BFA5-AF3A49D51BF5}" destId="{81A29C09-49A2-4B8A-9D80-42E13261634D}"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105B96F8-B0C1-4724-ABC5-22E53EB3EF60}" type="doc">
      <dgm:prSet loTypeId="urn:microsoft.com/office/officeart/2005/8/layout/vList5" loCatId="list" qsTypeId="urn:microsoft.com/office/officeart/2005/8/quickstyle/3d1" qsCatId="3D" csTypeId="urn:microsoft.com/office/officeart/2005/8/colors/accent1_2" csCatId="accent1" phldr="1"/>
      <dgm:spPr/>
      <dgm:t>
        <a:bodyPr/>
        <a:lstStyle/>
        <a:p>
          <a:endParaRPr lang="zh-CN" altLang="en-US"/>
        </a:p>
      </dgm:t>
    </dgm:pt>
    <dgm:pt modelId="{E0452FD5-4AF3-45CF-A049-507F03D0696A}">
      <dgm:prSet phldrT="[文本]"/>
      <dgm:spPr>
        <a:solidFill>
          <a:srgbClr val="C00000">
            <a:alpha val="73000"/>
          </a:srgbClr>
        </a:solidFill>
      </dgm:spPr>
      <dgm:t>
        <a:bodyPr/>
        <a:lstStyle/>
        <a:p>
          <a:r>
            <a:rPr lang="zh-CN" altLang="en-US" dirty="0"/>
            <a:t>成绩分析</a:t>
          </a:r>
        </a:p>
      </dgm:t>
    </dgm:pt>
    <dgm:pt modelId="{62B3369F-C2B0-46A0-BB13-D58274CC1321}" type="parTrans" cxnId="{ED1C9D77-ED32-44CE-BAA3-2538E8432A28}">
      <dgm:prSet/>
      <dgm:spPr/>
      <dgm:t>
        <a:bodyPr/>
        <a:lstStyle/>
        <a:p>
          <a:endParaRPr lang="zh-CN" altLang="en-US"/>
        </a:p>
      </dgm:t>
    </dgm:pt>
    <dgm:pt modelId="{11E5405D-7867-468B-BB18-24E93A7085FF}" type="sibTrans" cxnId="{ED1C9D77-ED32-44CE-BAA3-2538E8432A28}">
      <dgm:prSet/>
      <dgm:spPr/>
      <dgm:t>
        <a:bodyPr/>
        <a:lstStyle/>
        <a:p>
          <a:endParaRPr lang="zh-CN" altLang="en-US"/>
        </a:p>
      </dgm:t>
    </dgm:pt>
    <dgm:pt modelId="{FB6626A3-F9FA-49D8-93C8-7F4F9670A61F}">
      <dgm:prSet phldrT="[文本]"/>
      <dgm:spPr>
        <a:solidFill>
          <a:schemeClr val="accent6">
            <a:alpha val="86000"/>
          </a:schemeClr>
        </a:solidFill>
      </dgm:spPr>
      <dgm:t>
        <a:bodyPr/>
        <a:lstStyle/>
        <a:p>
          <a:r>
            <a:rPr lang="zh-CN" altLang="en-US" dirty="0"/>
            <a:t>竞争对手分析</a:t>
          </a:r>
        </a:p>
      </dgm:t>
    </dgm:pt>
    <dgm:pt modelId="{059B15C9-D982-460D-9BC2-6518FC19174F}" type="parTrans" cxnId="{E961ABDC-F369-4D7A-B3C0-E633CF8E3C60}">
      <dgm:prSet/>
      <dgm:spPr/>
      <dgm:t>
        <a:bodyPr/>
        <a:lstStyle/>
        <a:p>
          <a:endParaRPr lang="zh-CN" altLang="en-US"/>
        </a:p>
      </dgm:t>
    </dgm:pt>
    <dgm:pt modelId="{F370D3C0-C6D0-4083-AD48-F9198FB03909}" type="sibTrans" cxnId="{E961ABDC-F369-4D7A-B3C0-E633CF8E3C60}">
      <dgm:prSet/>
      <dgm:spPr/>
      <dgm:t>
        <a:bodyPr/>
        <a:lstStyle/>
        <a:p>
          <a:endParaRPr lang="zh-CN" altLang="en-US"/>
        </a:p>
      </dgm:t>
    </dgm:pt>
    <dgm:pt modelId="{116457D2-B3FB-4F5D-ADE4-E1BD8D9553DA}">
      <dgm:prSet phldrT="[文本]"/>
      <dgm:spPr>
        <a:solidFill>
          <a:schemeClr val="accent6">
            <a:alpha val="29000"/>
          </a:schemeClr>
        </a:solidFill>
      </dgm:spPr>
      <dgm:t>
        <a:bodyPr/>
        <a:lstStyle/>
        <a:p>
          <a:r>
            <a:rPr lang="zh-CN" altLang="en-US" dirty="0"/>
            <a:t>营销经理着重分析竞争对手营销策略，选择具体榜样与对手，对其优点及缺点展开评论。</a:t>
          </a:r>
        </a:p>
      </dgm:t>
    </dgm:pt>
    <dgm:pt modelId="{BE76B02C-90B9-43A1-B2B2-208282467706}" type="parTrans" cxnId="{ADA5D65B-E9FF-4573-926F-1ABC82595501}">
      <dgm:prSet/>
      <dgm:spPr/>
      <dgm:t>
        <a:bodyPr/>
        <a:lstStyle/>
        <a:p>
          <a:endParaRPr lang="zh-CN" altLang="en-US"/>
        </a:p>
      </dgm:t>
    </dgm:pt>
    <dgm:pt modelId="{1ECF3B6E-9B2F-424D-8C2B-69BB4FAC7798}" type="sibTrans" cxnId="{ADA5D65B-E9FF-4573-926F-1ABC82595501}">
      <dgm:prSet/>
      <dgm:spPr/>
      <dgm:t>
        <a:bodyPr/>
        <a:lstStyle/>
        <a:p>
          <a:endParaRPr lang="zh-CN" altLang="en-US"/>
        </a:p>
      </dgm:t>
    </dgm:pt>
    <dgm:pt modelId="{3955247E-1686-4BAA-9297-BCC898785C5A}">
      <dgm:prSet phldrT="[文本]"/>
      <dgm:spPr>
        <a:solidFill>
          <a:srgbClr val="7030A0">
            <a:alpha val="75000"/>
          </a:srgbClr>
        </a:solidFill>
      </dgm:spPr>
      <dgm:t>
        <a:bodyPr/>
        <a:lstStyle/>
        <a:p>
          <a:r>
            <a:rPr lang="zh-CN" altLang="en-US" dirty="0"/>
            <a:t>经验与问题</a:t>
          </a:r>
        </a:p>
      </dgm:t>
    </dgm:pt>
    <dgm:pt modelId="{E8ACC00C-7E7A-438F-8190-BCEDCC3BE6A1}" type="parTrans" cxnId="{8786E002-3C67-4AB3-822C-8BAAFD183266}">
      <dgm:prSet/>
      <dgm:spPr/>
      <dgm:t>
        <a:bodyPr/>
        <a:lstStyle/>
        <a:p>
          <a:endParaRPr lang="zh-CN" altLang="en-US"/>
        </a:p>
      </dgm:t>
    </dgm:pt>
    <dgm:pt modelId="{589FA8A0-C03A-46AA-8BEB-A0E458586E6E}" type="sibTrans" cxnId="{8786E002-3C67-4AB3-822C-8BAAFD183266}">
      <dgm:prSet/>
      <dgm:spPr/>
      <dgm:t>
        <a:bodyPr/>
        <a:lstStyle/>
        <a:p>
          <a:endParaRPr lang="zh-CN" altLang="en-US"/>
        </a:p>
      </dgm:t>
    </dgm:pt>
    <dgm:pt modelId="{2D542F08-1393-4476-824F-78A49EEAAE11}">
      <dgm:prSet phldrT="[文本]"/>
      <dgm:spPr>
        <a:solidFill>
          <a:srgbClr val="7030A0">
            <a:alpha val="24000"/>
          </a:srgbClr>
        </a:solidFill>
      </dgm:spPr>
      <dgm:t>
        <a:bodyPr/>
        <a:lstStyle/>
        <a:p>
          <a:r>
            <a:rPr lang="zh-CN" altLang="en-US" dirty="0"/>
            <a:t>分享成功经验</a:t>
          </a:r>
        </a:p>
      </dgm:t>
    </dgm:pt>
    <dgm:pt modelId="{F9C66505-2602-4E57-802F-1D3BBEC18FE9}" type="parTrans" cxnId="{1B892CE1-FC3F-4A8A-A9F3-C430D882F3C3}">
      <dgm:prSet/>
      <dgm:spPr/>
      <dgm:t>
        <a:bodyPr/>
        <a:lstStyle/>
        <a:p>
          <a:endParaRPr lang="zh-CN" altLang="en-US"/>
        </a:p>
      </dgm:t>
    </dgm:pt>
    <dgm:pt modelId="{457DC990-EBF2-4008-9297-09296E3C810C}" type="sibTrans" cxnId="{1B892CE1-FC3F-4A8A-A9F3-C430D882F3C3}">
      <dgm:prSet/>
      <dgm:spPr/>
      <dgm:t>
        <a:bodyPr/>
        <a:lstStyle/>
        <a:p>
          <a:endParaRPr lang="zh-CN" altLang="en-US"/>
        </a:p>
      </dgm:t>
    </dgm:pt>
    <dgm:pt modelId="{8DB07590-E82B-45EB-9E87-F935783F1A71}">
      <dgm:prSet phldrT="[文本]"/>
      <dgm:spPr>
        <a:solidFill>
          <a:srgbClr val="7030A0">
            <a:alpha val="24000"/>
          </a:srgbClr>
        </a:solidFill>
      </dgm:spPr>
      <dgm:t>
        <a:bodyPr/>
        <a:lstStyle/>
        <a:p>
          <a:r>
            <a:rPr lang="zh-CN" altLang="en-US" dirty="0"/>
            <a:t>剖析存在的问题及解决办法</a:t>
          </a:r>
        </a:p>
      </dgm:t>
    </dgm:pt>
    <dgm:pt modelId="{1ABA692C-C43E-4135-A996-54EB275B17D7}" type="parTrans" cxnId="{8E53E165-C28B-4644-95BF-DBBEB9CFAC26}">
      <dgm:prSet/>
      <dgm:spPr/>
    </dgm:pt>
    <dgm:pt modelId="{EEB47670-EB80-4A41-991A-FE2831E63F70}" type="sibTrans" cxnId="{8E53E165-C28B-4644-95BF-DBBEB9CFAC26}">
      <dgm:prSet/>
      <dgm:spPr/>
    </dgm:pt>
    <dgm:pt modelId="{47DBCAB4-1DBB-4C95-B2D5-0E56E64B24A5}">
      <dgm:prSet phldrT="[文本]"/>
      <dgm:spPr>
        <a:solidFill>
          <a:srgbClr val="C00000">
            <a:alpha val="14000"/>
          </a:srgbClr>
        </a:solidFill>
      </dgm:spPr>
      <dgm:t>
        <a:bodyPr/>
        <a:lstStyle/>
        <a:p>
          <a:r>
            <a:rPr lang="zh-CN" altLang="en-US" dirty="0"/>
            <a:t>各岗位对相应目标及完成情况展开自评与分析</a:t>
          </a:r>
        </a:p>
      </dgm:t>
    </dgm:pt>
    <dgm:pt modelId="{37FCFBC4-1C31-4FEB-8230-95CB88827A29}" type="sibTrans" cxnId="{0EF48A53-C3B3-4551-AA87-BE1FD04A93BF}">
      <dgm:prSet/>
      <dgm:spPr/>
      <dgm:t>
        <a:bodyPr/>
        <a:lstStyle/>
        <a:p>
          <a:endParaRPr lang="zh-CN" altLang="en-US"/>
        </a:p>
      </dgm:t>
    </dgm:pt>
    <dgm:pt modelId="{4E4D8460-A8C8-4348-A2B8-2B439AF2B880}" type="parTrans" cxnId="{0EF48A53-C3B3-4551-AA87-BE1FD04A93BF}">
      <dgm:prSet/>
      <dgm:spPr/>
      <dgm:t>
        <a:bodyPr/>
        <a:lstStyle/>
        <a:p>
          <a:endParaRPr lang="zh-CN" altLang="en-US"/>
        </a:p>
      </dgm:t>
    </dgm:pt>
    <dgm:pt modelId="{CB54BCBC-06A5-46CF-9EAE-D1F73A6F9F92}">
      <dgm:prSet phldrT="[文本]"/>
      <dgm:spPr>
        <a:solidFill>
          <a:srgbClr val="C00000">
            <a:alpha val="14000"/>
          </a:srgbClr>
        </a:solidFill>
      </dgm:spPr>
      <dgm:t>
        <a:bodyPr/>
        <a:lstStyle/>
        <a:p>
          <a:r>
            <a:rPr lang="zh-CN" altLang="en-US" dirty="0"/>
            <a:t>总经理对综合成绩展开分析总结</a:t>
          </a:r>
        </a:p>
      </dgm:t>
    </dgm:pt>
    <dgm:pt modelId="{A8888247-D822-4AF9-9B86-0F97B97888A7}" type="parTrans" cxnId="{3E1228E7-CAA4-424B-AA3F-9CF36A5B1D0D}">
      <dgm:prSet/>
      <dgm:spPr/>
    </dgm:pt>
    <dgm:pt modelId="{23A78654-6542-4B04-A6B7-1A90E7843622}" type="sibTrans" cxnId="{3E1228E7-CAA4-424B-AA3F-9CF36A5B1D0D}">
      <dgm:prSet/>
      <dgm:spPr/>
    </dgm:pt>
    <dgm:pt modelId="{E4BE3A6B-99BF-4B67-A612-C2DAA4E2EAAA}" type="pres">
      <dgm:prSet presAssocID="{105B96F8-B0C1-4724-ABC5-22E53EB3EF60}" presName="Name0" presStyleCnt="0">
        <dgm:presLayoutVars>
          <dgm:dir/>
          <dgm:animLvl val="lvl"/>
          <dgm:resizeHandles val="exact"/>
        </dgm:presLayoutVars>
      </dgm:prSet>
      <dgm:spPr/>
    </dgm:pt>
    <dgm:pt modelId="{EE4AFB86-8DBD-48EB-BD36-C40D79A1E10F}" type="pres">
      <dgm:prSet presAssocID="{E0452FD5-4AF3-45CF-A049-507F03D0696A}" presName="linNode" presStyleCnt="0"/>
      <dgm:spPr/>
    </dgm:pt>
    <dgm:pt modelId="{4BDE05FC-CFB0-4ADB-B0E7-FD3F0BAEC5AE}" type="pres">
      <dgm:prSet presAssocID="{E0452FD5-4AF3-45CF-A049-507F03D0696A}" presName="parentText" presStyleLbl="node1" presStyleIdx="0" presStyleCnt="3">
        <dgm:presLayoutVars>
          <dgm:chMax val="1"/>
          <dgm:bulletEnabled val="1"/>
        </dgm:presLayoutVars>
      </dgm:prSet>
      <dgm:spPr/>
    </dgm:pt>
    <dgm:pt modelId="{568D6DC5-D380-4E86-A436-CD844F8AFE9F}" type="pres">
      <dgm:prSet presAssocID="{E0452FD5-4AF3-45CF-A049-507F03D0696A}" presName="descendantText" presStyleLbl="alignAccFollowNode1" presStyleIdx="0" presStyleCnt="3">
        <dgm:presLayoutVars>
          <dgm:bulletEnabled val="1"/>
        </dgm:presLayoutVars>
      </dgm:prSet>
      <dgm:spPr/>
    </dgm:pt>
    <dgm:pt modelId="{C1A51D24-1A3A-4B48-9EED-360BEA360787}" type="pres">
      <dgm:prSet presAssocID="{11E5405D-7867-468B-BB18-24E93A7085FF}" presName="sp" presStyleCnt="0"/>
      <dgm:spPr/>
    </dgm:pt>
    <dgm:pt modelId="{33742DF0-3A19-4263-B6AD-626836F2A9AD}" type="pres">
      <dgm:prSet presAssocID="{FB6626A3-F9FA-49D8-93C8-7F4F9670A61F}" presName="linNode" presStyleCnt="0"/>
      <dgm:spPr/>
    </dgm:pt>
    <dgm:pt modelId="{735E7CD3-B9F8-42A7-9F09-270C6B0900DC}" type="pres">
      <dgm:prSet presAssocID="{FB6626A3-F9FA-49D8-93C8-7F4F9670A61F}" presName="parentText" presStyleLbl="node1" presStyleIdx="1" presStyleCnt="3">
        <dgm:presLayoutVars>
          <dgm:chMax val="1"/>
          <dgm:bulletEnabled val="1"/>
        </dgm:presLayoutVars>
      </dgm:prSet>
      <dgm:spPr/>
    </dgm:pt>
    <dgm:pt modelId="{AD568849-1627-4593-9647-027E61EDDC43}" type="pres">
      <dgm:prSet presAssocID="{FB6626A3-F9FA-49D8-93C8-7F4F9670A61F}" presName="descendantText" presStyleLbl="alignAccFollowNode1" presStyleIdx="1" presStyleCnt="3" custLinFactNeighborX="-1739" custLinFactNeighborY="4449">
        <dgm:presLayoutVars>
          <dgm:bulletEnabled val="1"/>
        </dgm:presLayoutVars>
      </dgm:prSet>
      <dgm:spPr/>
    </dgm:pt>
    <dgm:pt modelId="{D10BA47D-2BF0-4B35-921C-12B5496E092F}" type="pres">
      <dgm:prSet presAssocID="{F370D3C0-C6D0-4083-AD48-F9198FB03909}" presName="sp" presStyleCnt="0"/>
      <dgm:spPr/>
    </dgm:pt>
    <dgm:pt modelId="{FCA8B729-A4B0-4D1D-9247-3CCD551CCCBB}" type="pres">
      <dgm:prSet presAssocID="{3955247E-1686-4BAA-9297-BCC898785C5A}" presName="linNode" presStyleCnt="0"/>
      <dgm:spPr/>
    </dgm:pt>
    <dgm:pt modelId="{E69A1479-ADFF-40ED-97CD-651EAEB622F3}" type="pres">
      <dgm:prSet presAssocID="{3955247E-1686-4BAA-9297-BCC898785C5A}" presName="parentText" presStyleLbl="node1" presStyleIdx="2" presStyleCnt="3">
        <dgm:presLayoutVars>
          <dgm:chMax val="1"/>
          <dgm:bulletEnabled val="1"/>
        </dgm:presLayoutVars>
      </dgm:prSet>
      <dgm:spPr/>
    </dgm:pt>
    <dgm:pt modelId="{8EDEC66D-B896-42E4-AE4D-5D7AA13F51E0}" type="pres">
      <dgm:prSet presAssocID="{3955247E-1686-4BAA-9297-BCC898785C5A}" presName="descendantText" presStyleLbl="alignAccFollowNode1" presStyleIdx="2" presStyleCnt="3">
        <dgm:presLayoutVars>
          <dgm:bulletEnabled val="1"/>
        </dgm:presLayoutVars>
      </dgm:prSet>
      <dgm:spPr/>
    </dgm:pt>
  </dgm:ptLst>
  <dgm:cxnLst>
    <dgm:cxn modelId="{8786E002-3C67-4AB3-822C-8BAAFD183266}" srcId="{105B96F8-B0C1-4724-ABC5-22E53EB3EF60}" destId="{3955247E-1686-4BAA-9297-BCC898785C5A}" srcOrd="2" destOrd="0" parTransId="{E8ACC00C-7E7A-438F-8190-BCEDCC3BE6A1}" sibTransId="{589FA8A0-C03A-46AA-8BEB-A0E458586E6E}"/>
    <dgm:cxn modelId="{8AD31E16-31CA-42BD-A5E3-8960BFEFF95F}" type="presOf" srcId="{105B96F8-B0C1-4724-ABC5-22E53EB3EF60}" destId="{E4BE3A6B-99BF-4B67-A612-C2DAA4E2EAAA}" srcOrd="0" destOrd="0" presId="urn:microsoft.com/office/officeart/2005/8/layout/vList5"/>
    <dgm:cxn modelId="{ADA5D65B-E9FF-4573-926F-1ABC82595501}" srcId="{FB6626A3-F9FA-49D8-93C8-7F4F9670A61F}" destId="{116457D2-B3FB-4F5D-ADE4-E1BD8D9553DA}" srcOrd="0" destOrd="0" parTransId="{BE76B02C-90B9-43A1-B2B2-208282467706}" sibTransId="{1ECF3B6E-9B2F-424D-8C2B-69BB4FAC7798}"/>
    <dgm:cxn modelId="{BCBF675C-35E4-4089-8B43-817EA63809C0}" type="presOf" srcId="{116457D2-B3FB-4F5D-ADE4-E1BD8D9553DA}" destId="{AD568849-1627-4593-9647-027E61EDDC43}" srcOrd="0" destOrd="0" presId="urn:microsoft.com/office/officeart/2005/8/layout/vList5"/>
    <dgm:cxn modelId="{8E53E165-C28B-4644-95BF-DBBEB9CFAC26}" srcId="{3955247E-1686-4BAA-9297-BCC898785C5A}" destId="{8DB07590-E82B-45EB-9E87-F935783F1A71}" srcOrd="1" destOrd="0" parTransId="{1ABA692C-C43E-4135-A996-54EB275B17D7}" sibTransId="{EEB47670-EB80-4A41-991A-FE2831E63F70}"/>
    <dgm:cxn modelId="{328A236C-ABB0-45E2-AD85-E19210BAF2BA}" type="presOf" srcId="{47DBCAB4-1DBB-4C95-B2D5-0E56E64B24A5}" destId="{568D6DC5-D380-4E86-A436-CD844F8AFE9F}" srcOrd="0" destOrd="0" presId="urn:microsoft.com/office/officeart/2005/8/layout/vList5"/>
    <dgm:cxn modelId="{F87F504E-FAF9-43F7-B96B-269BA3FB2B39}" type="presOf" srcId="{E0452FD5-4AF3-45CF-A049-507F03D0696A}" destId="{4BDE05FC-CFB0-4ADB-B0E7-FD3F0BAEC5AE}" srcOrd="0" destOrd="0" presId="urn:microsoft.com/office/officeart/2005/8/layout/vList5"/>
    <dgm:cxn modelId="{0EF48A53-C3B3-4551-AA87-BE1FD04A93BF}" srcId="{E0452FD5-4AF3-45CF-A049-507F03D0696A}" destId="{47DBCAB4-1DBB-4C95-B2D5-0E56E64B24A5}" srcOrd="0" destOrd="0" parTransId="{4E4D8460-A8C8-4348-A2B8-2B439AF2B880}" sibTransId="{37FCFBC4-1C31-4FEB-8230-95CB88827A29}"/>
    <dgm:cxn modelId="{ED1C9D77-ED32-44CE-BAA3-2538E8432A28}" srcId="{105B96F8-B0C1-4724-ABC5-22E53EB3EF60}" destId="{E0452FD5-4AF3-45CF-A049-507F03D0696A}" srcOrd="0" destOrd="0" parTransId="{62B3369F-C2B0-46A0-BB13-D58274CC1321}" sibTransId="{11E5405D-7867-468B-BB18-24E93A7085FF}"/>
    <dgm:cxn modelId="{650E7192-68A3-49AD-9B4B-1B4D417A996A}" type="presOf" srcId="{FB6626A3-F9FA-49D8-93C8-7F4F9670A61F}" destId="{735E7CD3-B9F8-42A7-9F09-270C6B0900DC}" srcOrd="0" destOrd="0" presId="urn:microsoft.com/office/officeart/2005/8/layout/vList5"/>
    <dgm:cxn modelId="{02372C9E-E0D2-4293-A926-705711DA4304}" type="presOf" srcId="{8DB07590-E82B-45EB-9E87-F935783F1A71}" destId="{8EDEC66D-B896-42E4-AE4D-5D7AA13F51E0}" srcOrd="0" destOrd="1" presId="urn:microsoft.com/office/officeart/2005/8/layout/vList5"/>
    <dgm:cxn modelId="{A7D7C4BD-B097-4CD9-8769-8D6527FDEBEA}" type="presOf" srcId="{3955247E-1686-4BAA-9297-BCC898785C5A}" destId="{E69A1479-ADFF-40ED-97CD-651EAEB622F3}" srcOrd="0" destOrd="0" presId="urn:microsoft.com/office/officeart/2005/8/layout/vList5"/>
    <dgm:cxn modelId="{CC52F5C9-46C7-4572-8315-0F4055EC614A}" type="presOf" srcId="{2D542F08-1393-4476-824F-78A49EEAAE11}" destId="{8EDEC66D-B896-42E4-AE4D-5D7AA13F51E0}" srcOrd="0" destOrd="0" presId="urn:microsoft.com/office/officeart/2005/8/layout/vList5"/>
    <dgm:cxn modelId="{E961ABDC-F369-4D7A-B3C0-E633CF8E3C60}" srcId="{105B96F8-B0C1-4724-ABC5-22E53EB3EF60}" destId="{FB6626A3-F9FA-49D8-93C8-7F4F9670A61F}" srcOrd="1" destOrd="0" parTransId="{059B15C9-D982-460D-9BC2-6518FC19174F}" sibTransId="{F370D3C0-C6D0-4083-AD48-F9198FB03909}"/>
    <dgm:cxn modelId="{1B892CE1-FC3F-4A8A-A9F3-C430D882F3C3}" srcId="{3955247E-1686-4BAA-9297-BCC898785C5A}" destId="{2D542F08-1393-4476-824F-78A49EEAAE11}" srcOrd="0" destOrd="0" parTransId="{F9C66505-2602-4E57-802F-1D3BBEC18FE9}" sibTransId="{457DC990-EBF2-4008-9297-09296E3C810C}"/>
    <dgm:cxn modelId="{93EB8BE3-7D9E-48EF-8250-935415C3C4F3}" type="presOf" srcId="{CB54BCBC-06A5-46CF-9EAE-D1F73A6F9F92}" destId="{568D6DC5-D380-4E86-A436-CD844F8AFE9F}" srcOrd="0" destOrd="1" presId="urn:microsoft.com/office/officeart/2005/8/layout/vList5"/>
    <dgm:cxn modelId="{3E1228E7-CAA4-424B-AA3F-9CF36A5B1D0D}" srcId="{E0452FD5-4AF3-45CF-A049-507F03D0696A}" destId="{CB54BCBC-06A5-46CF-9EAE-D1F73A6F9F92}" srcOrd="1" destOrd="0" parTransId="{A8888247-D822-4AF9-9B86-0F97B97888A7}" sibTransId="{23A78654-6542-4B04-A6B7-1A90E7843622}"/>
    <dgm:cxn modelId="{6147E4AD-DC5B-4550-959D-DED97B7A2455}" type="presParOf" srcId="{E4BE3A6B-99BF-4B67-A612-C2DAA4E2EAAA}" destId="{EE4AFB86-8DBD-48EB-BD36-C40D79A1E10F}" srcOrd="0" destOrd="0" presId="urn:microsoft.com/office/officeart/2005/8/layout/vList5"/>
    <dgm:cxn modelId="{1BEF6D36-3E81-4ACA-8314-DFA8CDEE01D3}" type="presParOf" srcId="{EE4AFB86-8DBD-48EB-BD36-C40D79A1E10F}" destId="{4BDE05FC-CFB0-4ADB-B0E7-FD3F0BAEC5AE}" srcOrd="0" destOrd="0" presId="urn:microsoft.com/office/officeart/2005/8/layout/vList5"/>
    <dgm:cxn modelId="{3494007A-9972-4BFF-BA02-8951694F0473}" type="presParOf" srcId="{EE4AFB86-8DBD-48EB-BD36-C40D79A1E10F}" destId="{568D6DC5-D380-4E86-A436-CD844F8AFE9F}" srcOrd="1" destOrd="0" presId="urn:microsoft.com/office/officeart/2005/8/layout/vList5"/>
    <dgm:cxn modelId="{AD1C34E8-01E4-466B-AF05-008683A40A79}" type="presParOf" srcId="{E4BE3A6B-99BF-4B67-A612-C2DAA4E2EAAA}" destId="{C1A51D24-1A3A-4B48-9EED-360BEA360787}" srcOrd="1" destOrd="0" presId="urn:microsoft.com/office/officeart/2005/8/layout/vList5"/>
    <dgm:cxn modelId="{F9067414-5CE5-490A-8193-09AEFAAF41D9}" type="presParOf" srcId="{E4BE3A6B-99BF-4B67-A612-C2DAA4E2EAAA}" destId="{33742DF0-3A19-4263-B6AD-626836F2A9AD}" srcOrd="2" destOrd="0" presId="urn:microsoft.com/office/officeart/2005/8/layout/vList5"/>
    <dgm:cxn modelId="{F98A6152-1A5C-4D3B-9502-03FB29A53006}" type="presParOf" srcId="{33742DF0-3A19-4263-B6AD-626836F2A9AD}" destId="{735E7CD3-B9F8-42A7-9F09-270C6B0900DC}" srcOrd="0" destOrd="0" presId="urn:microsoft.com/office/officeart/2005/8/layout/vList5"/>
    <dgm:cxn modelId="{B620DEDC-44CF-4349-A6AB-7C1A8EF797C4}" type="presParOf" srcId="{33742DF0-3A19-4263-B6AD-626836F2A9AD}" destId="{AD568849-1627-4593-9647-027E61EDDC43}" srcOrd="1" destOrd="0" presId="urn:microsoft.com/office/officeart/2005/8/layout/vList5"/>
    <dgm:cxn modelId="{EE8AD9E0-4ACB-4F1A-A1F3-204076EA10F9}" type="presParOf" srcId="{E4BE3A6B-99BF-4B67-A612-C2DAA4E2EAAA}" destId="{D10BA47D-2BF0-4B35-921C-12B5496E092F}" srcOrd="3" destOrd="0" presId="urn:microsoft.com/office/officeart/2005/8/layout/vList5"/>
    <dgm:cxn modelId="{A73B6A38-FDBE-4CA4-ABAE-4C14BE2F9B24}" type="presParOf" srcId="{E4BE3A6B-99BF-4B67-A612-C2DAA4E2EAAA}" destId="{FCA8B729-A4B0-4D1D-9247-3CCD551CCCBB}" srcOrd="4" destOrd="0" presId="urn:microsoft.com/office/officeart/2005/8/layout/vList5"/>
    <dgm:cxn modelId="{B75BDA80-0030-4208-80FB-20603287CF4B}" type="presParOf" srcId="{FCA8B729-A4B0-4D1D-9247-3CCD551CCCBB}" destId="{E69A1479-ADFF-40ED-97CD-651EAEB622F3}" srcOrd="0" destOrd="0" presId="urn:microsoft.com/office/officeart/2005/8/layout/vList5"/>
    <dgm:cxn modelId="{9D4BAD55-BF4F-4976-986A-5CC86264F3DB}" type="presParOf" srcId="{FCA8B729-A4B0-4D1D-9247-3CCD551CCCBB}" destId="{8EDEC66D-B896-42E4-AE4D-5D7AA13F51E0}"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1A475CF5-FA7C-43DA-9AAA-69FBE17E1120}" type="doc">
      <dgm:prSet loTypeId="urn:microsoft.com/office/officeart/2005/8/layout/hList1" loCatId="list" qsTypeId="urn:microsoft.com/office/officeart/2005/8/quickstyle/3d4" qsCatId="3D" csTypeId="urn:microsoft.com/office/officeart/2005/8/colors/colorful4" csCatId="colorful" phldr="1"/>
      <dgm:spPr/>
      <dgm:t>
        <a:bodyPr/>
        <a:lstStyle/>
        <a:p>
          <a:endParaRPr lang="zh-CN" altLang="en-US"/>
        </a:p>
      </dgm:t>
    </dgm:pt>
    <dgm:pt modelId="{A9B8DB96-7459-45A4-AA20-FFC4D5FFDA36}">
      <dgm:prSet phldrT="[文本]" custT="1"/>
      <dgm:spPr/>
      <dgm:t>
        <a:bodyPr/>
        <a:lstStyle/>
        <a:p>
          <a:pPr algn="ctr"/>
          <a:r>
            <a:rPr lang="zh-CN" altLang="en-US" sz="3200" b="1"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rPr>
            <a:t>市场分析</a:t>
          </a:r>
        </a:p>
      </dgm:t>
    </dgm:pt>
    <dgm:pt modelId="{FC2C8910-59F2-4B85-AB7C-E23DF30573B8}" type="parTrans" cxnId="{027842A8-25A0-4646-BA30-5FECCBDDDB6C}">
      <dgm:prSet/>
      <dgm:spPr/>
      <dgm:t>
        <a:bodyPr/>
        <a:lstStyle/>
        <a:p>
          <a:pPr algn="ctr"/>
          <a:endParaRPr lang="zh-CN" altLang="en-US" b="1">
            <a:solidFill>
              <a:schemeClr val="tx2"/>
            </a:solidFill>
            <a:effectLst>
              <a:outerShdw blurRad="38100" dist="38100" dir="2700000" algn="tl">
                <a:srgbClr val="000000">
                  <a:alpha val="43137"/>
                </a:srgbClr>
              </a:outerShdw>
            </a:effectLst>
            <a:latin typeface="楷体_GB2312" pitchFamily="49" charset="-122"/>
            <a:ea typeface="楷体_GB2312" pitchFamily="49" charset="-122"/>
          </a:endParaRPr>
        </a:p>
      </dgm:t>
    </dgm:pt>
    <dgm:pt modelId="{DB1B749A-C9F6-4633-A6B6-DB3FF6A7FADC}" type="sibTrans" cxnId="{027842A8-25A0-4646-BA30-5FECCBDDDB6C}">
      <dgm:prSet/>
      <dgm:spPr/>
      <dgm:t>
        <a:bodyPr/>
        <a:lstStyle/>
        <a:p>
          <a:pPr algn="ctr"/>
          <a:endParaRPr lang="zh-CN" altLang="en-US" b="1">
            <a:solidFill>
              <a:schemeClr val="tx2"/>
            </a:solidFill>
            <a:effectLst>
              <a:outerShdw blurRad="38100" dist="38100" dir="2700000" algn="tl">
                <a:srgbClr val="000000">
                  <a:alpha val="43137"/>
                </a:srgbClr>
              </a:outerShdw>
            </a:effectLst>
            <a:latin typeface="楷体_GB2312" pitchFamily="49" charset="-122"/>
            <a:ea typeface="楷体_GB2312" pitchFamily="49" charset="-122"/>
          </a:endParaRPr>
        </a:p>
      </dgm:t>
    </dgm:pt>
    <dgm:pt modelId="{A92C464F-34A7-4404-9687-3A362E52C974}">
      <dgm:prSet phldrT="[文本]" custT="1"/>
      <dgm:spPr/>
      <dgm:t>
        <a:bodyPr/>
        <a:lstStyle/>
        <a:p>
          <a:pPr algn="ctr"/>
          <a:r>
            <a:rPr lang="zh-CN" altLang="en-US" sz="3200" b="1"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rPr>
            <a:t>市场规模</a:t>
          </a:r>
        </a:p>
      </dgm:t>
    </dgm:pt>
    <dgm:pt modelId="{9B361CB1-F788-47D9-9FCD-FAAC003BD950}" type="parTrans" cxnId="{1CE01202-5447-454A-9040-E6D505307095}">
      <dgm:prSet/>
      <dgm:spPr/>
      <dgm:t>
        <a:bodyPr/>
        <a:lstStyle/>
        <a:p>
          <a:pPr algn="ctr"/>
          <a:endParaRPr lang="zh-CN" altLang="en-US" b="1">
            <a:solidFill>
              <a:schemeClr val="tx2"/>
            </a:solidFill>
            <a:effectLst>
              <a:outerShdw blurRad="38100" dist="38100" dir="2700000" algn="tl">
                <a:srgbClr val="000000">
                  <a:alpha val="43137"/>
                </a:srgbClr>
              </a:outerShdw>
            </a:effectLst>
            <a:latin typeface="楷体_GB2312" pitchFamily="49" charset="-122"/>
            <a:ea typeface="楷体_GB2312" pitchFamily="49" charset="-122"/>
          </a:endParaRPr>
        </a:p>
      </dgm:t>
    </dgm:pt>
    <dgm:pt modelId="{7FC0E518-B873-4D03-8F10-82EBED070D56}" type="sibTrans" cxnId="{1CE01202-5447-454A-9040-E6D505307095}">
      <dgm:prSet/>
      <dgm:spPr/>
      <dgm:t>
        <a:bodyPr/>
        <a:lstStyle/>
        <a:p>
          <a:pPr algn="ctr"/>
          <a:endParaRPr lang="zh-CN" altLang="en-US" b="1">
            <a:solidFill>
              <a:schemeClr val="tx2"/>
            </a:solidFill>
            <a:effectLst>
              <a:outerShdw blurRad="38100" dist="38100" dir="2700000" algn="tl">
                <a:srgbClr val="000000">
                  <a:alpha val="43137"/>
                </a:srgbClr>
              </a:outerShdw>
            </a:effectLst>
            <a:latin typeface="楷体_GB2312" pitchFamily="49" charset="-122"/>
            <a:ea typeface="楷体_GB2312" pitchFamily="49" charset="-122"/>
          </a:endParaRPr>
        </a:p>
      </dgm:t>
    </dgm:pt>
    <dgm:pt modelId="{7469E6E5-7E5B-4FEF-BDC2-84691D79BEB0}">
      <dgm:prSet phldrT="[文本]" custT="1"/>
      <dgm:spPr/>
      <dgm:t>
        <a:bodyPr/>
        <a:lstStyle/>
        <a:p>
          <a:pPr algn="ctr"/>
          <a:r>
            <a:rPr lang="zh-CN" altLang="en-US" sz="3200" b="1"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rPr>
            <a:t>顾客分析</a:t>
          </a:r>
        </a:p>
      </dgm:t>
    </dgm:pt>
    <dgm:pt modelId="{14C5849D-7ADA-4AC2-85F4-F89CF7E2F5CB}" type="parTrans" cxnId="{4EABC044-18AC-48B1-BE4D-DE64E0EB815C}">
      <dgm:prSet/>
      <dgm:spPr/>
      <dgm:t>
        <a:bodyPr/>
        <a:lstStyle/>
        <a:p>
          <a:pPr algn="ctr"/>
          <a:endParaRPr lang="zh-CN" altLang="en-US" b="1">
            <a:solidFill>
              <a:schemeClr val="tx2"/>
            </a:solidFill>
            <a:effectLst>
              <a:outerShdw blurRad="38100" dist="38100" dir="2700000" algn="tl">
                <a:srgbClr val="000000">
                  <a:alpha val="43137"/>
                </a:srgbClr>
              </a:outerShdw>
            </a:effectLst>
            <a:latin typeface="楷体_GB2312" pitchFamily="49" charset="-122"/>
            <a:ea typeface="楷体_GB2312" pitchFamily="49" charset="-122"/>
          </a:endParaRPr>
        </a:p>
      </dgm:t>
    </dgm:pt>
    <dgm:pt modelId="{B5DD4081-7B94-4323-92AE-56421F2F5E2B}" type="sibTrans" cxnId="{4EABC044-18AC-48B1-BE4D-DE64E0EB815C}">
      <dgm:prSet/>
      <dgm:spPr/>
      <dgm:t>
        <a:bodyPr/>
        <a:lstStyle/>
        <a:p>
          <a:pPr algn="ctr"/>
          <a:endParaRPr lang="zh-CN" altLang="en-US" b="1">
            <a:solidFill>
              <a:schemeClr val="tx2"/>
            </a:solidFill>
            <a:effectLst>
              <a:outerShdw blurRad="38100" dist="38100" dir="2700000" algn="tl">
                <a:srgbClr val="000000">
                  <a:alpha val="43137"/>
                </a:srgbClr>
              </a:outerShdw>
            </a:effectLst>
            <a:latin typeface="楷体_GB2312" pitchFamily="49" charset="-122"/>
            <a:ea typeface="楷体_GB2312" pitchFamily="49" charset="-122"/>
          </a:endParaRPr>
        </a:p>
      </dgm:t>
    </dgm:pt>
    <dgm:pt modelId="{C29E6367-9077-4CCC-A246-568DA13BC2B3}">
      <dgm:prSet phldrT="[文本]" custT="1"/>
      <dgm:spPr/>
      <dgm:t>
        <a:bodyPr/>
        <a:lstStyle/>
        <a:p>
          <a:pPr algn="ctr"/>
          <a:r>
            <a:rPr lang="zh-CN" altLang="en-US" sz="3200" b="1"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rPr>
            <a:t>顾客定位</a:t>
          </a:r>
        </a:p>
      </dgm:t>
    </dgm:pt>
    <dgm:pt modelId="{1A491039-A0CA-45C2-A7BA-019BCA0829EE}" type="parTrans" cxnId="{D1A8B04C-6BCD-41DE-A053-8878872FE2D4}">
      <dgm:prSet/>
      <dgm:spPr/>
      <dgm:t>
        <a:bodyPr/>
        <a:lstStyle/>
        <a:p>
          <a:pPr algn="ctr"/>
          <a:endParaRPr lang="zh-CN" altLang="en-US" b="1">
            <a:solidFill>
              <a:schemeClr val="tx2"/>
            </a:solidFill>
            <a:effectLst>
              <a:outerShdw blurRad="38100" dist="38100" dir="2700000" algn="tl">
                <a:srgbClr val="000000">
                  <a:alpha val="43137"/>
                </a:srgbClr>
              </a:outerShdw>
            </a:effectLst>
            <a:latin typeface="楷体_GB2312" pitchFamily="49" charset="-122"/>
            <a:ea typeface="楷体_GB2312" pitchFamily="49" charset="-122"/>
          </a:endParaRPr>
        </a:p>
      </dgm:t>
    </dgm:pt>
    <dgm:pt modelId="{C1B5820A-B407-4012-9521-463BD70F533E}" type="sibTrans" cxnId="{D1A8B04C-6BCD-41DE-A053-8878872FE2D4}">
      <dgm:prSet/>
      <dgm:spPr/>
      <dgm:t>
        <a:bodyPr/>
        <a:lstStyle/>
        <a:p>
          <a:pPr algn="ctr"/>
          <a:endParaRPr lang="zh-CN" altLang="en-US" b="1">
            <a:solidFill>
              <a:schemeClr val="tx2"/>
            </a:solidFill>
            <a:effectLst>
              <a:outerShdw blurRad="38100" dist="38100" dir="2700000" algn="tl">
                <a:srgbClr val="000000">
                  <a:alpha val="43137"/>
                </a:srgbClr>
              </a:outerShdw>
            </a:effectLst>
            <a:latin typeface="楷体_GB2312" pitchFamily="49" charset="-122"/>
            <a:ea typeface="楷体_GB2312" pitchFamily="49" charset="-122"/>
          </a:endParaRPr>
        </a:p>
      </dgm:t>
    </dgm:pt>
    <dgm:pt modelId="{366903A2-F06C-48E7-84B6-FFD32E177400}">
      <dgm:prSet phldrT="[文本]" custT="1"/>
      <dgm:spPr/>
      <dgm:t>
        <a:bodyPr/>
        <a:lstStyle/>
        <a:p>
          <a:pPr algn="ctr"/>
          <a:r>
            <a:rPr lang="zh-CN" altLang="en-US" sz="3200" b="1"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rPr>
            <a:t>购买行为</a:t>
          </a:r>
        </a:p>
      </dgm:t>
    </dgm:pt>
    <dgm:pt modelId="{32BE043A-4E14-4AFE-AAAB-6EF7D98B4C93}" type="parTrans" cxnId="{B35627D6-BB3A-4C72-A625-153EC166ADFB}">
      <dgm:prSet/>
      <dgm:spPr/>
      <dgm:t>
        <a:bodyPr/>
        <a:lstStyle/>
        <a:p>
          <a:pPr algn="ctr"/>
          <a:endParaRPr lang="zh-CN" altLang="en-US" b="1">
            <a:solidFill>
              <a:schemeClr val="tx2"/>
            </a:solidFill>
            <a:effectLst>
              <a:outerShdw blurRad="38100" dist="38100" dir="2700000" algn="tl">
                <a:srgbClr val="000000">
                  <a:alpha val="43137"/>
                </a:srgbClr>
              </a:outerShdw>
            </a:effectLst>
            <a:latin typeface="楷体_GB2312" pitchFamily="49" charset="-122"/>
            <a:ea typeface="楷体_GB2312" pitchFamily="49" charset="-122"/>
          </a:endParaRPr>
        </a:p>
      </dgm:t>
    </dgm:pt>
    <dgm:pt modelId="{7AA6CAEE-697F-4C6C-A412-0A1A7FEB84E8}" type="sibTrans" cxnId="{B35627D6-BB3A-4C72-A625-153EC166ADFB}">
      <dgm:prSet/>
      <dgm:spPr/>
      <dgm:t>
        <a:bodyPr/>
        <a:lstStyle/>
        <a:p>
          <a:pPr algn="ctr"/>
          <a:endParaRPr lang="zh-CN" altLang="en-US" b="1">
            <a:solidFill>
              <a:schemeClr val="tx2"/>
            </a:solidFill>
            <a:effectLst>
              <a:outerShdw blurRad="38100" dist="38100" dir="2700000" algn="tl">
                <a:srgbClr val="000000">
                  <a:alpha val="43137"/>
                </a:srgbClr>
              </a:outerShdw>
            </a:effectLst>
            <a:latin typeface="楷体_GB2312" pitchFamily="49" charset="-122"/>
            <a:ea typeface="楷体_GB2312" pitchFamily="49" charset="-122"/>
          </a:endParaRPr>
        </a:p>
      </dgm:t>
    </dgm:pt>
    <dgm:pt modelId="{CA8E6FCC-4974-4CEC-A322-9480A56C23E3}">
      <dgm:prSet phldrT="[文本]" custT="1"/>
      <dgm:spPr/>
      <dgm:t>
        <a:bodyPr/>
        <a:lstStyle/>
        <a:p>
          <a:pPr algn="ctr"/>
          <a:r>
            <a:rPr lang="zh-CN" altLang="en-US" sz="3200" b="1"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rPr>
            <a:t>顾客类别</a:t>
          </a:r>
        </a:p>
      </dgm:t>
    </dgm:pt>
    <dgm:pt modelId="{CCD29445-368D-4EF5-9C72-F2866123B1D9}" type="parTrans" cxnId="{13206858-6725-4E31-9C62-E83DF9525035}">
      <dgm:prSet/>
      <dgm:spPr/>
      <dgm:t>
        <a:bodyPr/>
        <a:lstStyle/>
        <a:p>
          <a:pPr algn="ctr"/>
          <a:endParaRPr lang="zh-CN" altLang="en-US" b="1">
            <a:solidFill>
              <a:schemeClr val="tx2"/>
            </a:solidFill>
            <a:effectLst>
              <a:outerShdw blurRad="38100" dist="38100" dir="2700000" algn="tl">
                <a:srgbClr val="000000">
                  <a:alpha val="43137"/>
                </a:srgbClr>
              </a:outerShdw>
            </a:effectLst>
            <a:latin typeface="楷体_GB2312" pitchFamily="49" charset="-122"/>
            <a:ea typeface="楷体_GB2312" pitchFamily="49" charset="-122"/>
          </a:endParaRPr>
        </a:p>
      </dgm:t>
    </dgm:pt>
    <dgm:pt modelId="{9BF2C879-8A0A-43CF-B0A2-BBA3851ECA27}" type="sibTrans" cxnId="{13206858-6725-4E31-9C62-E83DF9525035}">
      <dgm:prSet/>
      <dgm:spPr/>
      <dgm:t>
        <a:bodyPr/>
        <a:lstStyle/>
        <a:p>
          <a:pPr algn="ctr"/>
          <a:endParaRPr lang="zh-CN" altLang="en-US" b="1">
            <a:solidFill>
              <a:schemeClr val="tx2"/>
            </a:solidFill>
            <a:effectLst>
              <a:outerShdw blurRad="38100" dist="38100" dir="2700000" algn="tl">
                <a:srgbClr val="000000">
                  <a:alpha val="43137"/>
                </a:srgbClr>
              </a:outerShdw>
            </a:effectLst>
            <a:latin typeface="楷体_GB2312" pitchFamily="49" charset="-122"/>
            <a:ea typeface="楷体_GB2312" pitchFamily="49" charset="-122"/>
          </a:endParaRPr>
        </a:p>
      </dgm:t>
    </dgm:pt>
    <dgm:pt modelId="{0A8E7160-732F-4460-A586-72824FA33BC2}">
      <dgm:prSet custT="1"/>
      <dgm:spPr/>
      <dgm:t>
        <a:bodyPr/>
        <a:lstStyle/>
        <a:p>
          <a:pPr algn="ctr"/>
          <a:r>
            <a:rPr lang="zh-CN" altLang="en-US" sz="3200" b="1"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rPr>
            <a:t>成长空间</a:t>
          </a:r>
          <a:endParaRPr lang="en-US" altLang="zh-CN" sz="3200" b="1"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endParaRPr>
        </a:p>
      </dgm:t>
    </dgm:pt>
    <dgm:pt modelId="{BB4012EF-51BC-4B19-94B6-4C30E1630189}" type="parTrans" cxnId="{4F1ADB2B-46E8-4966-84E2-651F6299852B}">
      <dgm:prSet/>
      <dgm:spPr/>
      <dgm:t>
        <a:bodyPr/>
        <a:lstStyle/>
        <a:p>
          <a:pPr algn="ctr"/>
          <a:endParaRPr lang="zh-CN" altLang="en-US" b="1">
            <a:solidFill>
              <a:schemeClr val="tx2"/>
            </a:solidFill>
            <a:effectLst>
              <a:outerShdw blurRad="38100" dist="38100" dir="2700000" algn="tl">
                <a:srgbClr val="000000">
                  <a:alpha val="43137"/>
                </a:srgbClr>
              </a:outerShdw>
            </a:effectLst>
            <a:latin typeface="楷体_GB2312" pitchFamily="49" charset="-122"/>
            <a:ea typeface="楷体_GB2312" pitchFamily="49" charset="-122"/>
          </a:endParaRPr>
        </a:p>
      </dgm:t>
    </dgm:pt>
    <dgm:pt modelId="{A60A0C60-B929-46DE-9606-6EAF264170A5}" type="sibTrans" cxnId="{4F1ADB2B-46E8-4966-84E2-651F6299852B}">
      <dgm:prSet/>
      <dgm:spPr/>
      <dgm:t>
        <a:bodyPr/>
        <a:lstStyle/>
        <a:p>
          <a:pPr algn="ctr"/>
          <a:endParaRPr lang="zh-CN" altLang="en-US" b="1">
            <a:solidFill>
              <a:schemeClr val="tx2"/>
            </a:solidFill>
            <a:effectLst>
              <a:outerShdw blurRad="38100" dist="38100" dir="2700000" algn="tl">
                <a:srgbClr val="000000">
                  <a:alpha val="43137"/>
                </a:srgbClr>
              </a:outerShdw>
            </a:effectLst>
            <a:latin typeface="楷体_GB2312" pitchFamily="49" charset="-122"/>
            <a:ea typeface="楷体_GB2312" pitchFamily="49" charset="-122"/>
          </a:endParaRPr>
        </a:p>
      </dgm:t>
    </dgm:pt>
    <dgm:pt modelId="{0E2F0616-28FD-4412-AE4A-DEA40AF5E476}">
      <dgm:prSet custT="1"/>
      <dgm:spPr/>
      <dgm:t>
        <a:bodyPr/>
        <a:lstStyle/>
        <a:p>
          <a:pPr algn="ctr"/>
          <a:r>
            <a:rPr lang="zh-CN" altLang="en-US" sz="3200" b="1"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rPr>
            <a:t>市场性质</a:t>
          </a:r>
          <a:endParaRPr lang="en-US" altLang="zh-CN" sz="3200" b="1"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endParaRPr>
        </a:p>
      </dgm:t>
    </dgm:pt>
    <dgm:pt modelId="{44CE86F1-F471-4677-BEB4-4FC68003F8C7}" type="parTrans" cxnId="{8B6C8810-4CFA-4153-80B5-EBC00E617047}">
      <dgm:prSet/>
      <dgm:spPr/>
      <dgm:t>
        <a:bodyPr/>
        <a:lstStyle/>
        <a:p>
          <a:pPr algn="ctr"/>
          <a:endParaRPr lang="zh-CN" altLang="en-US" b="1">
            <a:solidFill>
              <a:schemeClr val="tx2"/>
            </a:solidFill>
            <a:effectLst>
              <a:outerShdw blurRad="38100" dist="38100" dir="2700000" algn="tl">
                <a:srgbClr val="000000">
                  <a:alpha val="43137"/>
                </a:srgbClr>
              </a:outerShdw>
            </a:effectLst>
            <a:latin typeface="楷体_GB2312" pitchFamily="49" charset="-122"/>
            <a:ea typeface="楷体_GB2312" pitchFamily="49" charset="-122"/>
          </a:endParaRPr>
        </a:p>
      </dgm:t>
    </dgm:pt>
    <dgm:pt modelId="{0FDFAAA4-2033-4FC2-A12D-B0F316174E14}" type="sibTrans" cxnId="{8B6C8810-4CFA-4153-80B5-EBC00E617047}">
      <dgm:prSet/>
      <dgm:spPr/>
      <dgm:t>
        <a:bodyPr/>
        <a:lstStyle/>
        <a:p>
          <a:pPr algn="ctr"/>
          <a:endParaRPr lang="zh-CN" altLang="en-US" b="1">
            <a:solidFill>
              <a:schemeClr val="tx2"/>
            </a:solidFill>
            <a:effectLst>
              <a:outerShdw blurRad="38100" dist="38100" dir="2700000" algn="tl">
                <a:srgbClr val="000000">
                  <a:alpha val="43137"/>
                </a:srgbClr>
              </a:outerShdw>
            </a:effectLst>
            <a:latin typeface="楷体_GB2312" pitchFamily="49" charset="-122"/>
            <a:ea typeface="楷体_GB2312" pitchFamily="49" charset="-122"/>
          </a:endParaRPr>
        </a:p>
      </dgm:t>
    </dgm:pt>
    <dgm:pt modelId="{83D88E75-F1F9-4409-B7E5-745DE7DD9EF9}">
      <dgm:prSet custT="1"/>
      <dgm:spPr/>
      <dgm:t>
        <a:bodyPr/>
        <a:lstStyle/>
        <a:p>
          <a:pPr algn="ctr"/>
          <a:r>
            <a:rPr lang="zh-CN" altLang="en-US" sz="3200" b="1"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rPr>
            <a:t>成败标准</a:t>
          </a:r>
          <a:endParaRPr lang="en-US" altLang="zh-CN" sz="3200" b="1"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endParaRPr>
        </a:p>
      </dgm:t>
    </dgm:pt>
    <dgm:pt modelId="{DCC08019-B932-40DA-86E6-A7EF6FA7FBF7}" type="parTrans" cxnId="{8AEF7A1B-919C-4631-947C-4641712BE50A}">
      <dgm:prSet/>
      <dgm:spPr/>
      <dgm:t>
        <a:bodyPr/>
        <a:lstStyle/>
        <a:p>
          <a:pPr algn="ctr"/>
          <a:endParaRPr lang="zh-CN" altLang="en-US" b="1">
            <a:solidFill>
              <a:schemeClr val="tx2"/>
            </a:solidFill>
            <a:effectLst>
              <a:outerShdw blurRad="38100" dist="38100" dir="2700000" algn="tl">
                <a:srgbClr val="000000">
                  <a:alpha val="43137"/>
                </a:srgbClr>
              </a:outerShdw>
            </a:effectLst>
            <a:latin typeface="楷体_GB2312" pitchFamily="49" charset="-122"/>
            <a:ea typeface="楷体_GB2312" pitchFamily="49" charset="-122"/>
          </a:endParaRPr>
        </a:p>
      </dgm:t>
    </dgm:pt>
    <dgm:pt modelId="{2EB7DBBA-8D48-4323-BFFC-0B42C5660B6A}" type="sibTrans" cxnId="{8AEF7A1B-919C-4631-947C-4641712BE50A}">
      <dgm:prSet/>
      <dgm:spPr/>
      <dgm:t>
        <a:bodyPr/>
        <a:lstStyle/>
        <a:p>
          <a:pPr algn="ctr"/>
          <a:endParaRPr lang="zh-CN" altLang="en-US" b="1">
            <a:solidFill>
              <a:schemeClr val="tx2"/>
            </a:solidFill>
            <a:effectLst>
              <a:outerShdw blurRad="38100" dist="38100" dir="2700000" algn="tl">
                <a:srgbClr val="000000">
                  <a:alpha val="43137"/>
                </a:srgbClr>
              </a:outerShdw>
            </a:effectLst>
            <a:latin typeface="楷体_GB2312" pitchFamily="49" charset="-122"/>
            <a:ea typeface="楷体_GB2312" pitchFamily="49" charset="-122"/>
          </a:endParaRPr>
        </a:p>
      </dgm:t>
    </dgm:pt>
    <dgm:pt modelId="{F049BA8E-63DE-47B8-A88C-CDD9C189E07F}">
      <dgm:prSet custT="1"/>
      <dgm:spPr/>
      <dgm:t>
        <a:bodyPr/>
        <a:lstStyle/>
        <a:p>
          <a:pPr algn="ctr"/>
          <a:r>
            <a:rPr lang="zh-CN" altLang="en-US" sz="3200" b="1"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rPr>
            <a:t>市场细分</a:t>
          </a:r>
          <a:endParaRPr lang="en-US" altLang="zh-CN" sz="3200" b="1"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endParaRPr>
        </a:p>
      </dgm:t>
    </dgm:pt>
    <dgm:pt modelId="{FA3F21F6-91AC-4CB6-9CDE-53141ED647E0}" type="parTrans" cxnId="{65760556-D098-4CC7-B90E-62243D9825AB}">
      <dgm:prSet/>
      <dgm:spPr/>
      <dgm:t>
        <a:bodyPr/>
        <a:lstStyle/>
        <a:p>
          <a:pPr algn="ctr"/>
          <a:endParaRPr lang="zh-CN" altLang="en-US" b="1">
            <a:solidFill>
              <a:schemeClr val="tx2"/>
            </a:solidFill>
            <a:effectLst>
              <a:outerShdw blurRad="38100" dist="38100" dir="2700000" algn="tl">
                <a:srgbClr val="000000">
                  <a:alpha val="43137"/>
                </a:srgbClr>
              </a:outerShdw>
            </a:effectLst>
            <a:latin typeface="楷体_GB2312" pitchFamily="49" charset="-122"/>
            <a:ea typeface="楷体_GB2312" pitchFamily="49" charset="-122"/>
          </a:endParaRPr>
        </a:p>
      </dgm:t>
    </dgm:pt>
    <dgm:pt modelId="{714FE4EB-FA1D-499A-9F51-4F218FE88412}" type="sibTrans" cxnId="{65760556-D098-4CC7-B90E-62243D9825AB}">
      <dgm:prSet/>
      <dgm:spPr/>
      <dgm:t>
        <a:bodyPr/>
        <a:lstStyle/>
        <a:p>
          <a:pPr algn="ctr"/>
          <a:endParaRPr lang="zh-CN" altLang="en-US" b="1">
            <a:solidFill>
              <a:schemeClr val="tx2"/>
            </a:solidFill>
            <a:effectLst>
              <a:outerShdw blurRad="38100" dist="38100" dir="2700000" algn="tl">
                <a:srgbClr val="000000">
                  <a:alpha val="43137"/>
                </a:srgbClr>
              </a:outerShdw>
            </a:effectLst>
            <a:latin typeface="楷体_GB2312" pitchFamily="49" charset="-122"/>
            <a:ea typeface="楷体_GB2312" pitchFamily="49" charset="-122"/>
          </a:endParaRPr>
        </a:p>
      </dgm:t>
    </dgm:pt>
    <dgm:pt modelId="{B9F267C5-AE54-4CF1-B5F0-376126472B09}">
      <dgm:prSet phldrT="[文本]" custT="1"/>
      <dgm:spPr/>
      <dgm:t>
        <a:bodyPr/>
        <a:lstStyle/>
        <a:p>
          <a:pPr algn="ctr"/>
          <a:r>
            <a:rPr lang="zh-CN" altLang="en-US" sz="3200" b="1"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rPr>
            <a:t>购买角色</a:t>
          </a:r>
        </a:p>
      </dgm:t>
    </dgm:pt>
    <dgm:pt modelId="{50627D97-BB1A-485A-9EB0-4EBEE8D89D6C}" type="parTrans" cxnId="{1587D5F9-F176-498E-A742-D1167541A064}">
      <dgm:prSet/>
      <dgm:spPr/>
      <dgm:t>
        <a:bodyPr/>
        <a:lstStyle/>
        <a:p>
          <a:pPr algn="ctr"/>
          <a:endParaRPr lang="zh-CN" altLang="en-US" b="1">
            <a:solidFill>
              <a:schemeClr val="tx2"/>
            </a:solidFill>
            <a:effectLst>
              <a:outerShdw blurRad="38100" dist="38100" dir="2700000" algn="tl">
                <a:srgbClr val="000000">
                  <a:alpha val="43137"/>
                </a:srgbClr>
              </a:outerShdw>
            </a:effectLst>
            <a:latin typeface="楷体_GB2312" pitchFamily="49" charset="-122"/>
            <a:ea typeface="楷体_GB2312" pitchFamily="49" charset="-122"/>
          </a:endParaRPr>
        </a:p>
      </dgm:t>
    </dgm:pt>
    <dgm:pt modelId="{EDC2DA0F-DFB1-45EC-BF22-BA60CAAE987E}" type="sibTrans" cxnId="{1587D5F9-F176-498E-A742-D1167541A064}">
      <dgm:prSet/>
      <dgm:spPr/>
      <dgm:t>
        <a:bodyPr/>
        <a:lstStyle/>
        <a:p>
          <a:pPr algn="ctr"/>
          <a:endParaRPr lang="zh-CN" altLang="en-US" b="1">
            <a:solidFill>
              <a:schemeClr val="tx2"/>
            </a:solidFill>
            <a:effectLst>
              <a:outerShdw blurRad="38100" dist="38100" dir="2700000" algn="tl">
                <a:srgbClr val="000000">
                  <a:alpha val="43137"/>
                </a:srgbClr>
              </a:outerShdw>
            </a:effectLst>
            <a:latin typeface="楷体_GB2312" pitchFamily="49" charset="-122"/>
            <a:ea typeface="楷体_GB2312" pitchFamily="49" charset="-122"/>
          </a:endParaRPr>
        </a:p>
      </dgm:t>
    </dgm:pt>
    <dgm:pt modelId="{090E0D23-FE1E-4F76-992E-6AEB791D5BBA}">
      <dgm:prSet phldrT="[文本]" custT="1"/>
      <dgm:spPr/>
      <dgm:t>
        <a:bodyPr/>
        <a:lstStyle/>
        <a:p>
          <a:pPr algn="ctr"/>
          <a:r>
            <a:rPr lang="zh-CN" altLang="en-US" sz="3200" b="1"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rPr>
            <a:t>购买过程</a:t>
          </a:r>
        </a:p>
      </dgm:t>
    </dgm:pt>
    <dgm:pt modelId="{ACF7F6B0-9703-4823-94BF-4AFFC2AC589B}" type="parTrans" cxnId="{BC2CC49A-46B2-4868-B21D-F1133CBA26D8}">
      <dgm:prSet/>
      <dgm:spPr/>
      <dgm:t>
        <a:bodyPr/>
        <a:lstStyle/>
        <a:p>
          <a:endParaRPr lang="zh-CN" altLang="en-US">
            <a:solidFill>
              <a:schemeClr val="tx2"/>
            </a:solidFill>
            <a:latin typeface="楷体_GB2312" pitchFamily="49" charset="-122"/>
            <a:ea typeface="楷体_GB2312" pitchFamily="49" charset="-122"/>
          </a:endParaRPr>
        </a:p>
      </dgm:t>
    </dgm:pt>
    <dgm:pt modelId="{82F8172C-59D0-4085-8288-3AEC6C76FBD7}" type="sibTrans" cxnId="{BC2CC49A-46B2-4868-B21D-F1133CBA26D8}">
      <dgm:prSet/>
      <dgm:spPr/>
      <dgm:t>
        <a:bodyPr/>
        <a:lstStyle/>
        <a:p>
          <a:endParaRPr lang="zh-CN" altLang="en-US">
            <a:solidFill>
              <a:schemeClr val="tx2"/>
            </a:solidFill>
            <a:latin typeface="楷体_GB2312" pitchFamily="49" charset="-122"/>
            <a:ea typeface="楷体_GB2312" pitchFamily="49" charset="-122"/>
          </a:endParaRPr>
        </a:p>
      </dgm:t>
    </dgm:pt>
    <dgm:pt modelId="{A6066782-D4D6-46D8-BE98-4D2C06097772}" type="pres">
      <dgm:prSet presAssocID="{1A475CF5-FA7C-43DA-9AAA-69FBE17E1120}" presName="Name0" presStyleCnt="0">
        <dgm:presLayoutVars>
          <dgm:dir/>
          <dgm:animLvl val="lvl"/>
          <dgm:resizeHandles val="exact"/>
        </dgm:presLayoutVars>
      </dgm:prSet>
      <dgm:spPr/>
    </dgm:pt>
    <dgm:pt modelId="{39EAD7D4-E40B-4E68-8335-FCF441235035}" type="pres">
      <dgm:prSet presAssocID="{A9B8DB96-7459-45A4-AA20-FFC4D5FFDA36}" presName="composite" presStyleCnt="0"/>
      <dgm:spPr/>
    </dgm:pt>
    <dgm:pt modelId="{CAC6A6D7-9EBE-4716-9BD8-98846806DC11}" type="pres">
      <dgm:prSet presAssocID="{A9B8DB96-7459-45A4-AA20-FFC4D5FFDA36}" presName="parTx" presStyleLbl="alignNode1" presStyleIdx="0" presStyleCnt="2" custScaleY="91543">
        <dgm:presLayoutVars>
          <dgm:chMax val="0"/>
          <dgm:chPref val="0"/>
          <dgm:bulletEnabled val="1"/>
        </dgm:presLayoutVars>
      </dgm:prSet>
      <dgm:spPr/>
    </dgm:pt>
    <dgm:pt modelId="{B53F9C92-9FF9-42B6-96FA-D4B7564BF7BC}" type="pres">
      <dgm:prSet presAssocID="{A9B8DB96-7459-45A4-AA20-FFC4D5FFDA36}" presName="desTx" presStyleLbl="alignAccFollowNode1" presStyleIdx="0" presStyleCnt="2">
        <dgm:presLayoutVars>
          <dgm:bulletEnabled val="1"/>
        </dgm:presLayoutVars>
      </dgm:prSet>
      <dgm:spPr/>
    </dgm:pt>
    <dgm:pt modelId="{CC868B91-3205-4335-828A-0FDED06EBF20}" type="pres">
      <dgm:prSet presAssocID="{DB1B749A-C9F6-4633-A6B6-DB3FF6A7FADC}" presName="space" presStyleCnt="0"/>
      <dgm:spPr/>
    </dgm:pt>
    <dgm:pt modelId="{B6540731-3A84-4D55-80EF-C50A2D7C1338}" type="pres">
      <dgm:prSet presAssocID="{7469E6E5-7E5B-4FEF-BDC2-84691D79BEB0}" presName="composite" presStyleCnt="0"/>
      <dgm:spPr/>
    </dgm:pt>
    <dgm:pt modelId="{80AFC2C9-3A23-4521-B3D0-21EB5766AAE0}" type="pres">
      <dgm:prSet presAssocID="{7469E6E5-7E5B-4FEF-BDC2-84691D79BEB0}" presName="parTx" presStyleLbl="alignNode1" presStyleIdx="1" presStyleCnt="2" custScaleY="91543">
        <dgm:presLayoutVars>
          <dgm:chMax val="0"/>
          <dgm:chPref val="0"/>
          <dgm:bulletEnabled val="1"/>
        </dgm:presLayoutVars>
      </dgm:prSet>
      <dgm:spPr/>
    </dgm:pt>
    <dgm:pt modelId="{F96E6927-A4C4-47EC-B1B8-DE7791118520}" type="pres">
      <dgm:prSet presAssocID="{7469E6E5-7E5B-4FEF-BDC2-84691D79BEB0}" presName="desTx" presStyleLbl="alignAccFollowNode1" presStyleIdx="1" presStyleCnt="2">
        <dgm:presLayoutVars>
          <dgm:bulletEnabled val="1"/>
        </dgm:presLayoutVars>
      </dgm:prSet>
      <dgm:spPr/>
    </dgm:pt>
  </dgm:ptLst>
  <dgm:cxnLst>
    <dgm:cxn modelId="{1CE01202-5447-454A-9040-E6D505307095}" srcId="{A9B8DB96-7459-45A4-AA20-FFC4D5FFDA36}" destId="{A92C464F-34A7-4404-9687-3A362E52C974}" srcOrd="0" destOrd="0" parTransId="{9B361CB1-F788-47D9-9FCD-FAAC003BD950}" sibTransId="{7FC0E518-B873-4D03-8F10-82EBED070D56}"/>
    <dgm:cxn modelId="{42B5AE09-E89B-45EE-BACB-76ADA9CC0017}" type="presOf" srcId="{A92C464F-34A7-4404-9687-3A362E52C974}" destId="{B53F9C92-9FF9-42B6-96FA-D4B7564BF7BC}" srcOrd="0" destOrd="0" presId="urn:microsoft.com/office/officeart/2005/8/layout/hList1"/>
    <dgm:cxn modelId="{DEB0DA09-16AF-41CB-8F84-14C1E2F77D0C}" type="presOf" srcId="{090E0D23-FE1E-4F76-992E-6AEB791D5BBA}" destId="{F96E6927-A4C4-47EC-B1B8-DE7791118520}" srcOrd="0" destOrd="4" presId="urn:microsoft.com/office/officeart/2005/8/layout/hList1"/>
    <dgm:cxn modelId="{8B6C8810-4CFA-4153-80B5-EBC00E617047}" srcId="{A9B8DB96-7459-45A4-AA20-FFC4D5FFDA36}" destId="{0E2F0616-28FD-4412-AE4A-DEA40AF5E476}" srcOrd="2" destOrd="0" parTransId="{44CE86F1-F471-4677-BEB4-4FC68003F8C7}" sibTransId="{0FDFAAA4-2033-4FC2-A12D-B0F316174E14}"/>
    <dgm:cxn modelId="{8AEF7A1B-919C-4631-947C-4641712BE50A}" srcId="{A9B8DB96-7459-45A4-AA20-FFC4D5FFDA36}" destId="{83D88E75-F1F9-4409-B7E5-745DE7DD9EF9}" srcOrd="3" destOrd="0" parTransId="{DCC08019-B932-40DA-86E6-A7EF6FA7FBF7}" sibTransId="{2EB7DBBA-8D48-4323-BFFC-0B42C5660B6A}"/>
    <dgm:cxn modelId="{4F1ADB2B-46E8-4966-84E2-651F6299852B}" srcId="{A9B8DB96-7459-45A4-AA20-FFC4D5FFDA36}" destId="{0A8E7160-732F-4460-A586-72824FA33BC2}" srcOrd="1" destOrd="0" parTransId="{BB4012EF-51BC-4B19-94B6-4C30E1630189}" sibTransId="{A60A0C60-B929-46DE-9606-6EAF264170A5}"/>
    <dgm:cxn modelId="{0F10B43D-1C81-468F-884D-B147D00BBD55}" type="presOf" srcId="{CA8E6FCC-4974-4CEC-A322-9480A56C23E3}" destId="{F96E6927-A4C4-47EC-B1B8-DE7791118520}" srcOrd="0" destOrd="2" presId="urn:microsoft.com/office/officeart/2005/8/layout/hList1"/>
    <dgm:cxn modelId="{4EABC044-18AC-48B1-BE4D-DE64E0EB815C}" srcId="{1A475CF5-FA7C-43DA-9AAA-69FBE17E1120}" destId="{7469E6E5-7E5B-4FEF-BDC2-84691D79BEB0}" srcOrd="1" destOrd="0" parTransId="{14C5849D-7ADA-4AC2-85F4-F89CF7E2F5CB}" sibTransId="{B5DD4081-7B94-4323-92AE-56421F2F5E2B}"/>
    <dgm:cxn modelId="{EF861365-3C00-4986-A87B-0F496AF7C0E3}" type="presOf" srcId="{0E2F0616-28FD-4412-AE4A-DEA40AF5E476}" destId="{B53F9C92-9FF9-42B6-96FA-D4B7564BF7BC}" srcOrd="0" destOrd="2" presId="urn:microsoft.com/office/officeart/2005/8/layout/hList1"/>
    <dgm:cxn modelId="{6B413449-54C2-4358-BFA1-CFD11C140ADB}" type="presOf" srcId="{0A8E7160-732F-4460-A586-72824FA33BC2}" destId="{B53F9C92-9FF9-42B6-96FA-D4B7564BF7BC}" srcOrd="0" destOrd="1" presId="urn:microsoft.com/office/officeart/2005/8/layout/hList1"/>
    <dgm:cxn modelId="{D1A8B04C-6BCD-41DE-A053-8878872FE2D4}" srcId="{7469E6E5-7E5B-4FEF-BDC2-84691D79BEB0}" destId="{C29E6367-9077-4CCC-A246-568DA13BC2B3}" srcOrd="0" destOrd="0" parTransId="{1A491039-A0CA-45C2-A7BA-019BCA0829EE}" sibTransId="{C1B5820A-B407-4012-9521-463BD70F533E}"/>
    <dgm:cxn modelId="{6953AE4E-70B6-4283-A0CE-1D90414C1197}" type="presOf" srcId="{F049BA8E-63DE-47B8-A88C-CDD9C189E07F}" destId="{B53F9C92-9FF9-42B6-96FA-D4B7564BF7BC}" srcOrd="0" destOrd="4" presId="urn:microsoft.com/office/officeart/2005/8/layout/hList1"/>
    <dgm:cxn modelId="{65760556-D098-4CC7-B90E-62243D9825AB}" srcId="{A9B8DB96-7459-45A4-AA20-FFC4D5FFDA36}" destId="{F049BA8E-63DE-47B8-A88C-CDD9C189E07F}" srcOrd="4" destOrd="0" parTransId="{FA3F21F6-91AC-4CB6-9CDE-53141ED647E0}" sibTransId="{714FE4EB-FA1D-499A-9F51-4F218FE88412}"/>
    <dgm:cxn modelId="{13206858-6725-4E31-9C62-E83DF9525035}" srcId="{7469E6E5-7E5B-4FEF-BDC2-84691D79BEB0}" destId="{CA8E6FCC-4974-4CEC-A322-9480A56C23E3}" srcOrd="2" destOrd="0" parTransId="{CCD29445-368D-4EF5-9C72-F2866123B1D9}" sibTransId="{9BF2C879-8A0A-43CF-B0A2-BBA3851ECA27}"/>
    <dgm:cxn modelId="{F97D9C95-D45C-410A-B1AC-B014A6A335E5}" type="presOf" srcId="{1A475CF5-FA7C-43DA-9AAA-69FBE17E1120}" destId="{A6066782-D4D6-46D8-BE98-4D2C06097772}" srcOrd="0" destOrd="0" presId="urn:microsoft.com/office/officeart/2005/8/layout/hList1"/>
    <dgm:cxn modelId="{317B1097-BB23-4B6E-ABB4-BBCB50A3ED81}" type="presOf" srcId="{7469E6E5-7E5B-4FEF-BDC2-84691D79BEB0}" destId="{80AFC2C9-3A23-4521-B3D0-21EB5766AAE0}" srcOrd="0" destOrd="0" presId="urn:microsoft.com/office/officeart/2005/8/layout/hList1"/>
    <dgm:cxn modelId="{16CC3297-458A-49BB-91E9-F5A2E98D6948}" type="presOf" srcId="{C29E6367-9077-4CCC-A246-568DA13BC2B3}" destId="{F96E6927-A4C4-47EC-B1B8-DE7791118520}" srcOrd="0" destOrd="0" presId="urn:microsoft.com/office/officeart/2005/8/layout/hList1"/>
    <dgm:cxn modelId="{BC2CC49A-46B2-4868-B21D-F1133CBA26D8}" srcId="{7469E6E5-7E5B-4FEF-BDC2-84691D79BEB0}" destId="{090E0D23-FE1E-4F76-992E-6AEB791D5BBA}" srcOrd="4" destOrd="0" parTransId="{ACF7F6B0-9703-4823-94BF-4AFFC2AC589B}" sibTransId="{82F8172C-59D0-4085-8288-3AEC6C76FBD7}"/>
    <dgm:cxn modelId="{DD6724A0-1AA1-4992-95BD-0A69DFA9D513}" type="presOf" srcId="{83D88E75-F1F9-4409-B7E5-745DE7DD9EF9}" destId="{B53F9C92-9FF9-42B6-96FA-D4B7564BF7BC}" srcOrd="0" destOrd="3" presId="urn:microsoft.com/office/officeart/2005/8/layout/hList1"/>
    <dgm:cxn modelId="{027842A8-25A0-4646-BA30-5FECCBDDDB6C}" srcId="{1A475CF5-FA7C-43DA-9AAA-69FBE17E1120}" destId="{A9B8DB96-7459-45A4-AA20-FFC4D5FFDA36}" srcOrd="0" destOrd="0" parTransId="{FC2C8910-59F2-4B85-AB7C-E23DF30573B8}" sibTransId="{DB1B749A-C9F6-4633-A6B6-DB3FF6A7FADC}"/>
    <dgm:cxn modelId="{0B591CAB-943F-476D-BDAB-CB7553BB97BF}" type="presOf" srcId="{A9B8DB96-7459-45A4-AA20-FFC4D5FFDA36}" destId="{CAC6A6D7-9EBE-4716-9BD8-98846806DC11}" srcOrd="0" destOrd="0" presId="urn:microsoft.com/office/officeart/2005/8/layout/hList1"/>
    <dgm:cxn modelId="{B35627D6-BB3A-4C72-A625-153EC166ADFB}" srcId="{7469E6E5-7E5B-4FEF-BDC2-84691D79BEB0}" destId="{366903A2-F06C-48E7-84B6-FFD32E177400}" srcOrd="1" destOrd="0" parTransId="{32BE043A-4E14-4AFE-AAAB-6EF7D98B4C93}" sibTransId="{7AA6CAEE-697F-4C6C-A412-0A1A7FEB84E8}"/>
    <dgm:cxn modelId="{2068A4D8-60FD-49AE-A137-97A2DD5F4D43}" type="presOf" srcId="{B9F267C5-AE54-4CF1-B5F0-376126472B09}" destId="{F96E6927-A4C4-47EC-B1B8-DE7791118520}" srcOrd="0" destOrd="3" presId="urn:microsoft.com/office/officeart/2005/8/layout/hList1"/>
    <dgm:cxn modelId="{BD689CE8-AC07-4169-9900-C833D1CCE736}" type="presOf" srcId="{366903A2-F06C-48E7-84B6-FFD32E177400}" destId="{F96E6927-A4C4-47EC-B1B8-DE7791118520}" srcOrd="0" destOrd="1" presId="urn:microsoft.com/office/officeart/2005/8/layout/hList1"/>
    <dgm:cxn modelId="{1587D5F9-F176-498E-A742-D1167541A064}" srcId="{7469E6E5-7E5B-4FEF-BDC2-84691D79BEB0}" destId="{B9F267C5-AE54-4CF1-B5F0-376126472B09}" srcOrd="3" destOrd="0" parTransId="{50627D97-BB1A-485A-9EB0-4EBEE8D89D6C}" sibTransId="{EDC2DA0F-DFB1-45EC-BF22-BA60CAAE987E}"/>
    <dgm:cxn modelId="{A54DD3CC-DC81-4B5C-9124-93DCCEB13B98}" type="presParOf" srcId="{A6066782-D4D6-46D8-BE98-4D2C06097772}" destId="{39EAD7D4-E40B-4E68-8335-FCF441235035}" srcOrd="0" destOrd="0" presId="urn:microsoft.com/office/officeart/2005/8/layout/hList1"/>
    <dgm:cxn modelId="{7A4F5222-4CB9-420A-B3B3-DF765B98D97D}" type="presParOf" srcId="{39EAD7D4-E40B-4E68-8335-FCF441235035}" destId="{CAC6A6D7-9EBE-4716-9BD8-98846806DC11}" srcOrd="0" destOrd="0" presId="urn:microsoft.com/office/officeart/2005/8/layout/hList1"/>
    <dgm:cxn modelId="{DDE4DB4E-2078-4E29-B36C-82A8238F661F}" type="presParOf" srcId="{39EAD7D4-E40B-4E68-8335-FCF441235035}" destId="{B53F9C92-9FF9-42B6-96FA-D4B7564BF7BC}" srcOrd="1" destOrd="0" presId="urn:microsoft.com/office/officeart/2005/8/layout/hList1"/>
    <dgm:cxn modelId="{219CA3B9-8347-4F8A-9100-4273B8D42A66}" type="presParOf" srcId="{A6066782-D4D6-46D8-BE98-4D2C06097772}" destId="{CC868B91-3205-4335-828A-0FDED06EBF20}" srcOrd="1" destOrd="0" presId="urn:microsoft.com/office/officeart/2005/8/layout/hList1"/>
    <dgm:cxn modelId="{E13B6059-D9B8-4842-ACED-3B4FAC36052D}" type="presParOf" srcId="{A6066782-D4D6-46D8-BE98-4D2C06097772}" destId="{B6540731-3A84-4D55-80EF-C50A2D7C1338}" srcOrd="2" destOrd="0" presId="urn:microsoft.com/office/officeart/2005/8/layout/hList1"/>
    <dgm:cxn modelId="{72C8D620-8193-448D-9731-4A04D4BB4E50}" type="presParOf" srcId="{B6540731-3A84-4D55-80EF-C50A2D7C1338}" destId="{80AFC2C9-3A23-4521-B3D0-21EB5766AAE0}" srcOrd="0" destOrd="0" presId="urn:microsoft.com/office/officeart/2005/8/layout/hList1"/>
    <dgm:cxn modelId="{39452893-6E1D-4A10-ACA7-ED6B000AA54A}" type="presParOf" srcId="{B6540731-3A84-4D55-80EF-C50A2D7C1338}" destId="{F96E6927-A4C4-47EC-B1B8-DE7791118520}"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779B40F-B791-4300-BEA8-032BE85B6CC1}">
      <dsp:nvSpPr>
        <dsp:cNvPr id="0" name=""/>
        <dsp:cNvSpPr/>
      </dsp:nvSpPr>
      <dsp:spPr>
        <a:xfrm>
          <a:off x="1452" y="405459"/>
          <a:ext cx="2690356" cy="838821"/>
        </a:xfrm>
        <a:prstGeom prst="chevron">
          <a:avLst/>
        </a:prstGeom>
        <a:gradFill flip="none" rotWithShape="0">
          <a:gsLst>
            <a:gs pos="0">
              <a:schemeClr val="accent1">
                <a:hueOff val="0"/>
                <a:satOff val="0"/>
                <a:lumOff val="0"/>
                <a:shade val="30000"/>
                <a:satMod val="115000"/>
              </a:schemeClr>
            </a:gs>
            <a:gs pos="50000">
              <a:schemeClr val="accent1">
                <a:hueOff val="0"/>
                <a:satOff val="0"/>
                <a:lumOff val="0"/>
                <a:shade val="67500"/>
                <a:satMod val="115000"/>
              </a:schemeClr>
            </a:gs>
            <a:gs pos="100000">
              <a:schemeClr val="accent1">
                <a:hueOff val="0"/>
                <a:satOff val="0"/>
                <a:lumOff val="0"/>
                <a:shade val="100000"/>
                <a:satMod val="115000"/>
              </a:schemeClr>
            </a:gs>
          </a:gsLst>
          <a:lin ang="10800000" scaled="1"/>
          <a:tileRect/>
        </a:gradFill>
        <a:ln w="25400" cap="flat" cmpd="sng" algn="ctr">
          <a:solidFill>
            <a:schemeClr val="lt1">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35560" tIns="17780" rIns="0" bIns="17780" numCol="1" spcCol="1270" anchor="ctr" anchorCtr="0">
          <a:noAutofit/>
        </a:bodyPr>
        <a:lstStyle/>
        <a:p>
          <a:pPr marL="0" lvl="0" indent="0" algn="ctr" defTabSz="1244600">
            <a:lnSpc>
              <a:spcPct val="90000"/>
            </a:lnSpc>
            <a:spcBef>
              <a:spcPct val="0"/>
            </a:spcBef>
            <a:spcAft>
              <a:spcPct val="35000"/>
            </a:spcAft>
            <a:buNone/>
          </a:pPr>
          <a:r>
            <a:rPr lang="zh-CN" altLang="en-US" sz="2800" b="1" kern="1200" dirty="0">
              <a:effectLst>
                <a:outerShdw blurRad="38100" dist="38100" dir="2700000" algn="tl">
                  <a:srgbClr val="000000">
                    <a:alpha val="43137"/>
                  </a:srgbClr>
                </a:outerShdw>
              </a:effectLst>
              <a:latin typeface="黑体" pitchFamily="2" charset="-122"/>
              <a:ea typeface="黑体" pitchFamily="2" charset="-122"/>
            </a:rPr>
            <a:t>教师身份</a:t>
          </a:r>
        </a:p>
      </dsp:txBody>
      <dsp:txXfrm>
        <a:off x="420863" y="405459"/>
        <a:ext cx="1851535" cy="838821"/>
      </dsp:txXfrm>
    </dsp:sp>
    <dsp:sp modelId="{99480972-396B-4094-938B-8E5C76BE667E}">
      <dsp:nvSpPr>
        <dsp:cNvPr id="0" name=""/>
        <dsp:cNvSpPr/>
      </dsp:nvSpPr>
      <dsp:spPr>
        <a:xfrm>
          <a:off x="2377777" y="423876"/>
          <a:ext cx="3049440" cy="801988"/>
        </a:xfrm>
        <a:prstGeom prst="chevron">
          <a:avLst/>
        </a:prstGeom>
        <a:gradFill flip="none" rotWithShape="0">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lin ang="10800000" scaled="1"/>
          <a:tileRect/>
        </a:gradFill>
        <a:ln w="25400" cap="flat" cmpd="sng" algn="ctr">
          <a:solidFill>
            <a:schemeClr val="accent1">
              <a:alpha val="90000"/>
              <a:tint val="40000"/>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dsp:style>
      <dsp:txBody>
        <a:bodyPr spcFirstLastPara="0" vert="horz" wrap="square" lIns="35560" tIns="17780" rIns="0" bIns="17780" numCol="1" spcCol="1270" anchor="ctr" anchorCtr="0">
          <a:noAutofit/>
        </a:bodyPr>
        <a:lstStyle/>
        <a:p>
          <a:pPr marL="0" lvl="0" indent="0" algn="ctr" defTabSz="1244600">
            <a:lnSpc>
              <a:spcPct val="90000"/>
            </a:lnSpc>
            <a:spcBef>
              <a:spcPct val="0"/>
            </a:spcBef>
            <a:spcAft>
              <a:spcPct val="35000"/>
            </a:spcAft>
            <a:buNone/>
          </a:pPr>
          <a:r>
            <a:rPr lang="zh-CN" altLang="en-US" sz="2800" b="1" kern="1200"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授课者</a:t>
          </a:r>
        </a:p>
      </dsp:txBody>
      <dsp:txXfrm>
        <a:off x="2778771" y="423876"/>
        <a:ext cx="2247452" cy="801988"/>
      </dsp:txXfrm>
    </dsp:sp>
    <dsp:sp modelId="{BF66ED33-E8FA-45A6-A002-6E7EEADC1C0F}">
      <dsp:nvSpPr>
        <dsp:cNvPr id="0" name=""/>
        <dsp:cNvSpPr/>
      </dsp:nvSpPr>
      <dsp:spPr>
        <a:xfrm>
          <a:off x="5146521" y="423876"/>
          <a:ext cx="3138801" cy="801988"/>
        </a:xfrm>
        <a:prstGeom prst="chevron">
          <a:avLst/>
        </a:prstGeom>
        <a:gradFill flip="none" rotWithShape="0">
          <a:gsLst>
            <a:gs pos="0">
              <a:schemeClr val="accent4">
                <a:lumMod val="40000"/>
                <a:lumOff val="60000"/>
                <a:tint val="66000"/>
                <a:satMod val="160000"/>
              </a:schemeClr>
            </a:gs>
            <a:gs pos="50000">
              <a:schemeClr val="accent4">
                <a:lumMod val="40000"/>
                <a:lumOff val="60000"/>
                <a:tint val="44500"/>
                <a:satMod val="160000"/>
              </a:schemeClr>
            </a:gs>
            <a:gs pos="100000">
              <a:schemeClr val="accent4">
                <a:lumMod val="40000"/>
                <a:lumOff val="60000"/>
                <a:tint val="23500"/>
                <a:satMod val="160000"/>
              </a:schemeClr>
            </a:gs>
          </a:gsLst>
          <a:path path="circle">
            <a:fillToRect l="100000" t="100000"/>
          </a:path>
          <a:tileRect r="-100000" b="-100000"/>
        </a:gradFill>
        <a:ln w="25400" cap="flat" cmpd="sng" algn="ctr">
          <a:solidFill>
            <a:schemeClr val="accent1">
              <a:alpha val="90000"/>
              <a:tint val="40000"/>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dsp:style>
      <dsp:txBody>
        <a:bodyPr spcFirstLastPara="0" vert="horz" wrap="square" lIns="35560" tIns="17780" rIns="0" bIns="17780" numCol="1" spcCol="1270" anchor="ctr" anchorCtr="0">
          <a:noAutofit/>
        </a:bodyPr>
        <a:lstStyle/>
        <a:p>
          <a:pPr marL="0" lvl="0" indent="0" algn="ctr" defTabSz="1244600">
            <a:lnSpc>
              <a:spcPct val="90000"/>
            </a:lnSpc>
            <a:spcBef>
              <a:spcPct val="0"/>
            </a:spcBef>
            <a:spcAft>
              <a:spcPct val="35000"/>
            </a:spcAft>
            <a:buNone/>
          </a:pPr>
          <a:r>
            <a:rPr lang="zh-CN" altLang="en-US" sz="2800" b="1" kern="1200"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教练者</a:t>
          </a:r>
        </a:p>
      </dsp:txBody>
      <dsp:txXfrm>
        <a:off x="5547515" y="423876"/>
        <a:ext cx="2336813" cy="801988"/>
      </dsp:txXfrm>
    </dsp:sp>
    <dsp:sp modelId="{5FCEE20E-DF2D-4677-A388-7179B6D44090}">
      <dsp:nvSpPr>
        <dsp:cNvPr id="0" name=""/>
        <dsp:cNvSpPr/>
      </dsp:nvSpPr>
      <dsp:spPr>
        <a:xfrm>
          <a:off x="1452" y="1379556"/>
          <a:ext cx="2690356" cy="838821"/>
        </a:xfrm>
        <a:prstGeom prst="chevron">
          <a:avLst/>
        </a:prstGeom>
        <a:gradFill flip="none" rotWithShape="0">
          <a:gsLst>
            <a:gs pos="0">
              <a:schemeClr val="accent1">
                <a:hueOff val="0"/>
                <a:satOff val="0"/>
                <a:lumOff val="0"/>
                <a:shade val="30000"/>
                <a:satMod val="115000"/>
              </a:schemeClr>
            </a:gs>
            <a:gs pos="50000">
              <a:schemeClr val="accent1">
                <a:hueOff val="0"/>
                <a:satOff val="0"/>
                <a:lumOff val="0"/>
                <a:shade val="67500"/>
                <a:satMod val="115000"/>
              </a:schemeClr>
            </a:gs>
            <a:gs pos="100000">
              <a:schemeClr val="accent1">
                <a:hueOff val="0"/>
                <a:satOff val="0"/>
                <a:lumOff val="0"/>
                <a:shade val="100000"/>
                <a:satMod val="115000"/>
              </a:schemeClr>
            </a:gs>
          </a:gsLst>
          <a:lin ang="10800000" scaled="1"/>
          <a:tileRect/>
        </a:gradFill>
        <a:ln w="25400" cap="flat" cmpd="sng" algn="ctr">
          <a:solidFill>
            <a:schemeClr val="lt1">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35560" tIns="17780" rIns="0" bIns="17780" numCol="1" spcCol="1270" anchor="ctr" anchorCtr="0">
          <a:noAutofit/>
        </a:bodyPr>
        <a:lstStyle/>
        <a:p>
          <a:pPr marL="0" lvl="0" indent="0" algn="ctr" defTabSz="1244600">
            <a:lnSpc>
              <a:spcPct val="90000"/>
            </a:lnSpc>
            <a:spcBef>
              <a:spcPct val="0"/>
            </a:spcBef>
            <a:spcAft>
              <a:spcPct val="35000"/>
            </a:spcAft>
            <a:buNone/>
          </a:pPr>
          <a:r>
            <a:rPr lang="zh-CN" altLang="en-US" sz="2800" b="1" kern="1200" dirty="0">
              <a:effectLst>
                <a:outerShdw blurRad="38100" dist="38100" dir="2700000" algn="tl">
                  <a:srgbClr val="000000">
                    <a:alpha val="43137"/>
                  </a:srgbClr>
                </a:outerShdw>
              </a:effectLst>
              <a:latin typeface="黑体" pitchFamily="2" charset="-122"/>
              <a:ea typeface="黑体" pitchFamily="2" charset="-122"/>
            </a:rPr>
            <a:t>学生身份</a:t>
          </a:r>
        </a:p>
      </dsp:txBody>
      <dsp:txXfrm>
        <a:off x="420863" y="1379556"/>
        <a:ext cx="1851535" cy="838821"/>
      </dsp:txXfrm>
    </dsp:sp>
    <dsp:sp modelId="{02DBC838-849D-4770-B329-B02C5DDB9260}">
      <dsp:nvSpPr>
        <dsp:cNvPr id="0" name=""/>
        <dsp:cNvSpPr/>
      </dsp:nvSpPr>
      <dsp:spPr>
        <a:xfrm>
          <a:off x="2377777" y="1397973"/>
          <a:ext cx="3049440" cy="801988"/>
        </a:xfrm>
        <a:prstGeom prst="chevron">
          <a:avLst/>
        </a:prstGeom>
        <a:gradFill flip="none" rotWithShape="0">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lin ang="10800000" scaled="1"/>
          <a:tileRect/>
        </a:gradFill>
        <a:ln w="25400" cap="flat" cmpd="sng" algn="ctr">
          <a:solidFill>
            <a:schemeClr val="accent1">
              <a:alpha val="90000"/>
              <a:tint val="40000"/>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dsp:style>
      <dsp:txBody>
        <a:bodyPr spcFirstLastPara="0" vert="horz" wrap="square" lIns="35560" tIns="17780" rIns="0" bIns="17780" numCol="1" spcCol="1270" anchor="ctr" anchorCtr="0">
          <a:noAutofit/>
        </a:bodyPr>
        <a:lstStyle/>
        <a:p>
          <a:pPr marL="0" lvl="0" indent="0" algn="ctr" defTabSz="1244600">
            <a:lnSpc>
              <a:spcPct val="90000"/>
            </a:lnSpc>
            <a:spcBef>
              <a:spcPct val="0"/>
            </a:spcBef>
            <a:spcAft>
              <a:spcPct val="35000"/>
            </a:spcAft>
            <a:buNone/>
          </a:pPr>
          <a:r>
            <a:rPr lang="zh-CN" altLang="en-US" sz="2800" b="1" kern="1200"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被动接受学习</a:t>
          </a:r>
        </a:p>
      </dsp:txBody>
      <dsp:txXfrm>
        <a:off x="2778771" y="1397973"/>
        <a:ext cx="2247452" cy="801988"/>
      </dsp:txXfrm>
    </dsp:sp>
    <dsp:sp modelId="{03D3AA27-A298-41E5-BA4F-42B2387B47FC}">
      <dsp:nvSpPr>
        <dsp:cNvPr id="0" name=""/>
        <dsp:cNvSpPr/>
      </dsp:nvSpPr>
      <dsp:spPr>
        <a:xfrm>
          <a:off x="5146521" y="1397973"/>
          <a:ext cx="3138801" cy="801988"/>
        </a:xfrm>
        <a:prstGeom prst="chevron">
          <a:avLst/>
        </a:prstGeom>
        <a:gradFill flip="none" rotWithShape="0">
          <a:gsLst>
            <a:gs pos="0">
              <a:schemeClr val="accent4">
                <a:lumMod val="40000"/>
                <a:lumOff val="60000"/>
                <a:tint val="66000"/>
                <a:satMod val="160000"/>
              </a:schemeClr>
            </a:gs>
            <a:gs pos="50000">
              <a:schemeClr val="accent4">
                <a:lumMod val="40000"/>
                <a:lumOff val="60000"/>
                <a:tint val="44500"/>
                <a:satMod val="160000"/>
              </a:schemeClr>
            </a:gs>
            <a:gs pos="100000">
              <a:schemeClr val="accent4">
                <a:lumMod val="40000"/>
                <a:lumOff val="60000"/>
                <a:tint val="23500"/>
                <a:satMod val="160000"/>
              </a:schemeClr>
            </a:gs>
          </a:gsLst>
          <a:path path="circle">
            <a:fillToRect l="100000" t="100000"/>
          </a:path>
          <a:tileRect r="-100000" b="-100000"/>
        </a:gradFill>
        <a:ln w="25400" cap="flat" cmpd="sng" algn="ctr">
          <a:solidFill>
            <a:schemeClr val="accent1">
              <a:alpha val="90000"/>
              <a:tint val="40000"/>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dsp:style>
      <dsp:txBody>
        <a:bodyPr spcFirstLastPara="0" vert="horz" wrap="square" lIns="35560" tIns="17780" rIns="0" bIns="17780" numCol="1" spcCol="1270" anchor="ctr" anchorCtr="0">
          <a:noAutofit/>
        </a:bodyPr>
        <a:lstStyle/>
        <a:p>
          <a:pPr marL="0" lvl="0" indent="0" algn="ctr" defTabSz="1244600">
            <a:lnSpc>
              <a:spcPct val="90000"/>
            </a:lnSpc>
            <a:spcBef>
              <a:spcPct val="0"/>
            </a:spcBef>
            <a:spcAft>
              <a:spcPct val="35000"/>
            </a:spcAft>
            <a:buNone/>
          </a:pPr>
          <a:r>
            <a:rPr lang="zh-CN" altLang="en-US" sz="2800" b="1" kern="1200"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主动参与训练</a:t>
          </a:r>
        </a:p>
      </dsp:txBody>
      <dsp:txXfrm>
        <a:off x="5547515" y="1397973"/>
        <a:ext cx="2336813" cy="801988"/>
      </dsp:txXfrm>
    </dsp:sp>
    <dsp:sp modelId="{B1EE6F4E-321B-4D04-8891-D978A2D6913A}">
      <dsp:nvSpPr>
        <dsp:cNvPr id="0" name=""/>
        <dsp:cNvSpPr/>
      </dsp:nvSpPr>
      <dsp:spPr>
        <a:xfrm>
          <a:off x="1452" y="2353653"/>
          <a:ext cx="2690356" cy="838821"/>
        </a:xfrm>
        <a:prstGeom prst="chevron">
          <a:avLst/>
        </a:prstGeom>
        <a:gradFill flip="none" rotWithShape="0">
          <a:gsLst>
            <a:gs pos="0">
              <a:schemeClr val="accent1">
                <a:hueOff val="0"/>
                <a:satOff val="0"/>
                <a:lumOff val="0"/>
                <a:shade val="30000"/>
                <a:satMod val="115000"/>
              </a:schemeClr>
            </a:gs>
            <a:gs pos="50000">
              <a:schemeClr val="accent1">
                <a:hueOff val="0"/>
                <a:satOff val="0"/>
                <a:lumOff val="0"/>
                <a:shade val="67500"/>
                <a:satMod val="115000"/>
              </a:schemeClr>
            </a:gs>
            <a:gs pos="100000">
              <a:schemeClr val="accent1">
                <a:hueOff val="0"/>
                <a:satOff val="0"/>
                <a:lumOff val="0"/>
                <a:shade val="100000"/>
                <a:satMod val="115000"/>
              </a:schemeClr>
            </a:gs>
          </a:gsLst>
          <a:lin ang="10800000" scaled="1"/>
          <a:tileRect/>
        </a:gradFill>
        <a:ln w="25400" cap="flat" cmpd="sng" algn="ctr">
          <a:solidFill>
            <a:schemeClr val="lt1">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35560" tIns="17780" rIns="0" bIns="17780" numCol="1" spcCol="1270" anchor="ctr" anchorCtr="0">
          <a:noAutofit/>
        </a:bodyPr>
        <a:lstStyle/>
        <a:p>
          <a:pPr marL="0" lvl="0" indent="0" algn="ctr" defTabSz="1244600">
            <a:lnSpc>
              <a:spcPct val="90000"/>
            </a:lnSpc>
            <a:spcBef>
              <a:spcPct val="0"/>
            </a:spcBef>
            <a:spcAft>
              <a:spcPct val="35000"/>
            </a:spcAft>
            <a:buNone/>
          </a:pPr>
          <a:r>
            <a:rPr lang="zh-CN" altLang="en-US" sz="2800" b="1" kern="1200" dirty="0">
              <a:effectLst>
                <a:outerShdw blurRad="38100" dist="38100" dir="2700000" algn="tl">
                  <a:srgbClr val="000000">
                    <a:alpha val="43137"/>
                  </a:srgbClr>
                </a:outerShdw>
              </a:effectLst>
              <a:latin typeface="黑体" pitchFamily="2" charset="-122"/>
              <a:ea typeface="黑体" pitchFamily="2" charset="-122"/>
            </a:rPr>
            <a:t>教学模式</a:t>
          </a:r>
        </a:p>
      </dsp:txBody>
      <dsp:txXfrm>
        <a:off x="420863" y="2353653"/>
        <a:ext cx="1851535" cy="838821"/>
      </dsp:txXfrm>
    </dsp:sp>
    <dsp:sp modelId="{72C6A8E3-7275-4CAB-8AF0-05100E3388C8}">
      <dsp:nvSpPr>
        <dsp:cNvPr id="0" name=""/>
        <dsp:cNvSpPr/>
      </dsp:nvSpPr>
      <dsp:spPr>
        <a:xfrm>
          <a:off x="2377777" y="2372070"/>
          <a:ext cx="3049440" cy="801988"/>
        </a:xfrm>
        <a:prstGeom prst="chevron">
          <a:avLst/>
        </a:prstGeom>
        <a:gradFill flip="none" rotWithShape="0">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lin ang="10800000" scaled="1"/>
          <a:tileRect/>
        </a:gradFill>
        <a:ln w="25400" cap="flat" cmpd="sng" algn="ctr">
          <a:solidFill>
            <a:schemeClr val="accent1">
              <a:alpha val="90000"/>
              <a:tint val="40000"/>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dsp:style>
      <dsp:txBody>
        <a:bodyPr spcFirstLastPara="0" vert="horz" wrap="square" lIns="35560" tIns="17780" rIns="0" bIns="17780" numCol="1" spcCol="1270" anchor="ctr" anchorCtr="0">
          <a:noAutofit/>
        </a:bodyPr>
        <a:lstStyle/>
        <a:p>
          <a:pPr marL="0" lvl="0" indent="0" algn="ctr" defTabSz="1244600">
            <a:lnSpc>
              <a:spcPct val="90000"/>
            </a:lnSpc>
            <a:spcBef>
              <a:spcPct val="0"/>
            </a:spcBef>
            <a:spcAft>
              <a:spcPct val="35000"/>
            </a:spcAft>
            <a:buNone/>
          </a:pPr>
          <a:r>
            <a:rPr lang="zh-CN" altLang="en-US" sz="2800" b="1" kern="1200"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授课式</a:t>
          </a:r>
        </a:p>
      </dsp:txBody>
      <dsp:txXfrm>
        <a:off x="2778771" y="2372070"/>
        <a:ext cx="2247452" cy="801988"/>
      </dsp:txXfrm>
    </dsp:sp>
    <dsp:sp modelId="{F28EC97C-45E8-4D77-B36F-774EE955F695}">
      <dsp:nvSpPr>
        <dsp:cNvPr id="0" name=""/>
        <dsp:cNvSpPr/>
      </dsp:nvSpPr>
      <dsp:spPr>
        <a:xfrm>
          <a:off x="5146521" y="2372070"/>
          <a:ext cx="3138801" cy="801988"/>
        </a:xfrm>
        <a:prstGeom prst="chevron">
          <a:avLst/>
        </a:prstGeom>
        <a:gradFill flip="none" rotWithShape="0">
          <a:gsLst>
            <a:gs pos="0">
              <a:schemeClr val="accent4">
                <a:lumMod val="40000"/>
                <a:lumOff val="60000"/>
                <a:tint val="66000"/>
                <a:satMod val="160000"/>
              </a:schemeClr>
            </a:gs>
            <a:gs pos="50000">
              <a:schemeClr val="accent4">
                <a:lumMod val="40000"/>
                <a:lumOff val="60000"/>
                <a:tint val="44500"/>
                <a:satMod val="160000"/>
              </a:schemeClr>
            </a:gs>
            <a:gs pos="100000">
              <a:schemeClr val="accent4">
                <a:lumMod val="40000"/>
                <a:lumOff val="60000"/>
                <a:tint val="23500"/>
                <a:satMod val="160000"/>
              </a:schemeClr>
            </a:gs>
          </a:gsLst>
          <a:path path="circle">
            <a:fillToRect l="100000" t="100000"/>
          </a:path>
          <a:tileRect r="-100000" b="-100000"/>
        </a:gradFill>
        <a:ln w="25400" cap="flat" cmpd="sng" algn="ctr">
          <a:solidFill>
            <a:schemeClr val="accent1">
              <a:alpha val="90000"/>
              <a:tint val="40000"/>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dsp:style>
      <dsp:txBody>
        <a:bodyPr spcFirstLastPara="0" vert="horz" wrap="square" lIns="35560" tIns="17780" rIns="0" bIns="17780" numCol="1" spcCol="1270" anchor="ctr" anchorCtr="0">
          <a:noAutofit/>
        </a:bodyPr>
        <a:lstStyle/>
        <a:p>
          <a:pPr marL="0" lvl="0" indent="0" algn="ctr" defTabSz="1244600">
            <a:lnSpc>
              <a:spcPct val="90000"/>
            </a:lnSpc>
            <a:spcBef>
              <a:spcPct val="0"/>
            </a:spcBef>
            <a:spcAft>
              <a:spcPct val="35000"/>
            </a:spcAft>
            <a:buNone/>
          </a:pPr>
          <a:r>
            <a:rPr lang="zh-CN" altLang="en-US" sz="2800" b="1" kern="1200"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体验式</a:t>
          </a:r>
        </a:p>
      </dsp:txBody>
      <dsp:txXfrm>
        <a:off x="5547515" y="2372070"/>
        <a:ext cx="2336813" cy="801988"/>
      </dsp:txXfrm>
    </dsp:sp>
    <dsp:sp modelId="{AA50F9C4-D376-4FD0-8720-25C11FD3BC55}">
      <dsp:nvSpPr>
        <dsp:cNvPr id="0" name=""/>
        <dsp:cNvSpPr/>
      </dsp:nvSpPr>
      <dsp:spPr>
        <a:xfrm>
          <a:off x="1452" y="3327750"/>
          <a:ext cx="2690356" cy="838821"/>
        </a:xfrm>
        <a:prstGeom prst="chevron">
          <a:avLst/>
        </a:prstGeom>
        <a:gradFill flip="none" rotWithShape="0">
          <a:gsLst>
            <a:gs pos="0">
              <a:schemeClr val="accent1">
                <a:hueOff val="0"/>
                <a:satOff val="0"/>
                <a:lumOff val="0"/>
                <a:shade val="30000"/>
                <a:satMod val="115000"/>
              </a:schemeClr>
            </a:gs>
            <a:gs pos="50000">
              <a:schemeClr val="accent1">
                <a:hueOff val="0"/>
                <a:satOff val="0"/>
                <a:lumOff val="0"/>
                <a:shade val="67500"/>
                <a:satMod val="115000"/>
              </a:schemeClr>
            </a:gs>
            <a:gs pos="100000">
              <a:schemeClr val="accent1">
                <a:hueOff val="0"/>
                <a:satOff val="0"/>
                <a:lumOff val="0"/>
                <a:shade val="100000"/>
                <a:satMod val="115000"/>
              </a:schemeClr>
            </a:gs>
          </a:gsLst>
          <a:lin ang="10800000" scaled="1"/>
          <a:tileRect/>
        </a:gradFill>
        <a:ln w="25400" cap="flat" cmpd="sng" algn="ctr">
          <a:solidFill>
            <a:schemeClr val="lt1">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a:schemeClr val="lt1"/>
        </a:fontRef>
      </dsp:style>
      <dsp:txBody>
        <a:bodyPr spcFirstLastPara="0" vert="horz" wrap="square" lIns="35560" tIns="17780" rIns="0" bIns="17780" numCol="1" spcCol="1270" anchor="ctr" anchorCtr="0">
          <a:noAutofit/>
        </a:bodyPr>
        <a:lstStyle/>
        <a:p>
          <a:pPr marL="0" lvl="0" indent="0" algn="ctr" defTabSz="1244600">
            <a:lnSpc>
              <a:spcPct val="90000"/>
            </a:lnSpc>
            <a:spcBef>
              <a:spcPct val="0"/>
            </a:spcBef>
            <a:spcAft>
              <a:spcPct val="35000"/>
            </a:spcAft>
            <a:buNone/>
          </a:pPr>
          <a:r>
            <a:rPr lang="zh-CN" altLang="en-US" sz="2800" b="1" kern="1200" dirty="0">
              <a:effectLst>
                <a:outerShdw blurRad="38100" dist="38100" dir="2700000" algn="tl">
                  <a:srgbClr val="000000">
                    <a:alpha val="43137"/>
                  </a:srgbClr>
                </a:outerShdw>
              </a:effectLst>
              <a:latin typeface="黑体" pitchFamily="2" charset="-122"/>
              <a:ea typeface="黑体" pitchFamily="2" charset="-122"/>
            </a:rPr>
            <a:t>教学内容</a:t>
          </a:r>
        </a:p>
      </dsp:txBody>
      <dsp:txXfrm>
        <a:off x="420863" y="3327750"/>
        <a:ext cx="1851535" cy="838821"/>
      </dsp:txXfrm>
    </dsp:sp>
    <dsp:sp modelId="{339F7D6B-2E2E-4EB6-85F6-706AC9DC49AB}">
      <dsp:nvSpPr>
        <dsp:cNvPr id="0" name=""/>
        <dsp:cNvSpPr/>
      </dsp:nvSpPr>
      <dsp:spPr>
        <a:xfrm>
          <a:off x="2377777" y="3346167"/>
          <a:ext cx="3049440" cy="801988"/>
        </a:xfrm>
        <a:prstGeom prst="chevron">
          <a:avLst/>
        </a:prstGeom>
        <a:gradFill flip="none" rotWithShape="0">
          <a:gsLst>
            <a:gs pos="0">
              <a:schemeClr val="accent2">
                <a:lumMod val="40000"/>
                <a:lumOff val="60000"/>
                <a:shade val="30000"/>
                <a:satMod val="115000"/>
              </a:schemeClr>
            </a:gs>
            <a:gs pos="50000">
              <a:schemeClr val="accent2">
                <a:lumMod val="40000"/>
                <a:lumOff val="60000"/>
                <a:shade val="67500"/>
                <a:satMod val="115000"/>
              </a:schemeClr>
            </a:gs>
            <a:gs pos="100000">
              <a:schemeClr val="accent2">
                <a:lumMod val="40000"/>
                <a:lumOff val="60000"/>
                <a:shade val="100000"/>
                <a:satMod val="115000"/>
              </a:schemeClr>
            </a:gs>
          </a:gsLst>
          <a:lin ang="10800000" scaled="1"/>
          <a:tileRect/>
        </a:gradFill>
        <a:ln w="25400" cap="flat" cmpd="sng" algn="ctr">
          <a:solidFill>
            <a:schemeClr val="accent1">
              <a:alpha val="90000"/>
              <a:tint val="40000"/>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dsp:style>
      <dsp:txBody>
        <a:bodyPr spcFirstLastPara="0" vert="horz" wrap="square" lIns="35560" tIns="17780" rIns="0" bIns="17780" numCol="1" spcCol="1270" anchor="ctr" anchorCtr="0">
          <a:noAutofit/>
        </a:bodyPr>
        <a:lstStyle/>
        <a:p>
          <a:pPr marL="0" lvl="0" indent="0" algn="ctr" defTabSz="1244600">
            <a:lnSpc>
              <a:spcPct val="90000"/>
            </a:lnSpc>
            <a:spcBef>
              <a:spcPct val="0"/>
            </a:spcBef>
            <a:spcAft>
              <a:spcPct val="35000"/>
            </a:spcAft>
            <a:buNone/>
          </a:pPr>
          <a:r>
            <a:rPr lang="zh-CN" altLang="en-US" sz="2800" b="1" kern="1200"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知识学习</a:t>
          </a:r>
        </a:p>
      </dsp:txBody>
      <dsp:txXfrm>
        <a:off x="2778771" y="3346167"/>
        <a:ext cx="2247452" cy="801988"/>
      </dsp:txXfrm>
    </dsp:sp>
    <dsp:sp modelId="{739C073B-EBA2-4A73-A396-8D6AA7D9F100}">
      <dsp:nvSpPr>
        <dsp:cNvPr id="0" name=""/>
        <dsp:cNvSpPr/>
      </dsp:nvSpPr>
      <dsp:spPr>
        <a:xfrm>
          <a:off x="5146521" y="3346167"/>
          <a:ext cx="3138801" cy="801988"/>
        </a:xfrm>
        <a:prstGeom prst="chevron">
          <a:avLst/>
        </a:prstGeom>
        <a:gradFill flip="none" rotWithShape="0">
          <a:gsLst>
            <a:gs pos="0">
              <a:schemeClr val="accent4">
                <a:lumMod val="40000"/>
                <a:lumOff val="60000"/>
                <a:tint val="66000"/>
                <a:satMod val="160000"/>
              </a:schemeClr>
            </a:gs>
            <a:gs pos="50000">
              <a:schemeClr val="accent4">
                <a:lumMod val="40000"/>
                <a:lumOff val="60000"/>
                <a:tint val="44500"/>
                <a:satMod val="160000"/>
              </a:schemeClr>
            </a:gs>
            <a:gs pos="100000">
              <a:schemeClr val="accent4">
                <a:lumMod val="40000"/>
                <a:lumOff val="60000"/>
                <a:tint val="23500"/>
                <a:satMod val="160000"/>
              </a:schemeClr>
            </a:gs>
          </a:gsLst>
          <a:path path="circle">
            <a:fillToRect l="100000" t="100000"/>
          </a:path>
          <a:tileRect r="-100000" b="-100000"/>
        </a:gradFill>
        <a:ln w="25400" cap="flat" cmpd="sng" algn="ctr">
          <a:solidFill>
            <a:schemeClr val="accent1">
              <a:alpha val="90000"/>
              <a:tint val="40000"/>
              <a:hueOff val="0"/>
              <a:satOff val="0"/>
              <a:lumOff val="0"/>
              <a:alphaOff val="0"/>
            </a:schemeClr>
          </a:solidFill>
          <a:prstDash val="solid"/>
        </a:ln>
        <a:effectLst>
          <a:outerShdw blurRad="50800" dist="38100" dir="2700000" algn="tl" rotWithShape="0">
            <a:prstClr val="black">
              <a:alpha val="40000"/>
            </a:prstClr>
          </a:outerShdw>
        </a:effectLst>
      </dsp:spPr>
      <dsp:style>
        <a:lnRef idx="2">
          <a:scrgbClr r="0" g="0" b="0"/>
        </a:lnRef>
        <a:fillRef idx="1">
          <a:scrgbClr r="0" g="0" b="0"/>
        </a:fillRef>
        <a:effectRef idx="0">
          <a:scrgbClr r="0" g="0" b="0"/>
        </a:effectRef>
        <a:fontRef idx="minor"/>
      </dsp:style>
      <dsp:txBody>
        <a:bodyPr spcFirstLastPara="0" vert="horz" wrap="square" lIns="35560" tIns="17780" rIns="0" bIns="17780" numCol="1" spcCol="1270" anchor="ctr" anchorCtr="0">
          <a:noAutofit/>
        </a:bodyPr>
        <a:lstStyle/>
        <a:p>
          <a:pPr marL="0" lvl="0" indent="0" algn="ctr" defTabSz="1244600">
            <a:lnSpc>
              <a:spcPct val="90000"/>
            </a:lnSpc>
            <a:spcBef>
              <a:spcPct val="0"/>
            </a:spcBef>
            <a:spcAft>
              <a:spcPct val="35000"/>
            </a:spcAft>
            <a:buNone/>
          </a:pPr>
          <a:r>
            <a:rPr lang="zh-CN" altLang="en-US" sz="2800" b="1" kern="1200"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技能训练</a:t>
          </a:r>
        </a:p>
      </dsp:txBody>
      <dsp:txXfrm>
        <a:off x="5547515" y="3346167"/>
        <a:ext cx="2336813" cy="801988"/>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C6A6D7-9EBE-4716-9BD8-98846806DC11}">
      <dsp:nvSpPr>
        <dsp:cNvPr id="0" name=""/>
        <dsp:cNvSpPr/>
      </dsp:nvSpPr>
      <dsp:spPr>
        <a:xfrm>
          <a:off x="36" y="135763"/>
          <a:ext cx="3460582" cy="1267168"/>
        </a:xfrm>
        <a:prstGeom prst="rect">
          <a:avLst/>
        </a:prstGeom>
        <a:solidFill>
          <a:schemeClr val="accent2">
            <a:hueOff val="0"/>
            <a:satOff val="0"/>
            <a:lumOff val="0"/>
            <a:alphaOff val="0"/>
          </a:schemeClr>
        </a:solidFill>
        <a:ln w="9525" cap="flat" cmpd="sng" algn="ctr">
          <a:solidFill>
            <a:schemeClr val="accent2">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227584" tIns="130048" rIns="227584" bIns="130048" numCol="1" spcCol="1270" anchor="ctr" anchorCtr="0">
          <a:noAutofit/>
        </a:bodyPr>
        <a:lstStyle/>
        <a:p>
          <a:pPr marL="0" lvl="0" indent="0" algn="ctr" defTabSz="1422400">
            <a:lnSpc>
              <a:spcPct val="90000"/>
            </a:lnSpc>
            <a:spcBef>
              <a:spcPct val="0"/>
            </a:spcBef>
            <a:spcAft>
              <a:spcPct val="35000"/>
            </a:spcAft>
            <a:buNone/>
          </a:pPr>
          <a:r>
            <a:rPr lang="zh-CN" altLang="en-US" sz="3200" b="1" kern="1200"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rPr>
            <a:t>产品分析</a:t>
          </a:r>
        </a:p>
      </dsp:txBody>
      <dsp:txXfrm>
        <a:off x="36" y="135763"/>
        <a:ext cx="3460582" cy="1267168"/>
      </dsp:txXfrm>
    </dsp:sp>
    <dsp:sp modelId="{B53F9C92-9FF9-42B6-96FA-D4B7564BF7BC}">
      <dsp:nvSpPr>
        <dsp:cNvPr id="0" name=""/>
        <dsp:cNvSpPr/>
      </dsp:nvSpPr>
      <dsp:spPr>
        <a:xfrm>
          <a:off x="36" y="1344398"/>
          <a:ext cx="3460582" cy="3337920"/>
        </a:xfrm>
        <a:prstGeom prst="rect">
          <a:avLst/>
        </a:prstGeom>
        <a:solidFill>
          <a:schemeClr val="accent2">
            <a:tint val="40000"/>
            <a:alpha val="90000"/>
            <a:hueOff val="0"/>
            <a:satOff val="0"/>
            <a:lumOff val="0"/>
            <a:alphaOff val="0"/>
          </a:schemeClr>
        </a:solidFill>
        <a:ln w="9525" cap="flat" cmpd="sng" algn="ctr">
          <a:solidFill>
            <a:schemeClr val="accent2">
              <a:tint val="40000"/>
              <a:alpha val="90000"/>
              <a:hueOff val="0"/>
              <a:satOff val="0"/>
              <a:lumOff val="0"/>
              <a:alphaOff val="0"/>
            </a:schemeClr>
          </a:solidFill>
          <a:prstDash val="solid"/>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70688" tIns="170688" rIns="227584" bIns="256032" numCol="1" spcCol="1270" anchor="t" anchorCtr="0">
          <a:noAutofit/>
        </a:bodyPr>
        <a:lstStyle/>
        <a:p>
          <a:pPr marL="285750" lvl="1" indent="-285750" algn="ctr" defTabSz="1422400">
            <a:lnSpc>
              <a:spcPct val="90000"/>
            </a:lnSpc>
            <a:spcBef>
              <a:spcPct val="0"/>
            </a:spcBef>
            <a:spcAft>
              <a:spcPct val="15000"/>
            </a:spcAft>
            <a:buChar char="•"/>
          </a:pPr>
          <a:r>
            <a:rPr lang="zh-CN" altLang="en-US" sz="3200" b="1" kern="1200"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rPr>
            <a:t>产品功能分析</a:t>
          </a:r>
        </a:p>
        <a:p>
          <a:pPr marL="285750" lvl="1" indent="-285750" algn="ctr" defTabSz="1422400">
            <a:lnSpc>
              <a:spcPct val="90000"/>
            </a:lnSpc>
            <a:spcBef>
              <a:spcPct val="0"/>
            </a:spcBef>
            <a:spcAft>
              <a:spcPct val="15000"/>
            </a:spcAft>
            <a:buChar char="•"/>
          </a:pPr>
          <a:r>
            <a:rPr lang="zh-CN" altLang="en-US" sz="3200" b="1" kern="1200"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rPr>
            <a:t>产品生命周期</a:t>
          </a:r>
          <a:endParaRPr lang="en-US" altLang="zh-CN" sz="3200" b="1" kern="1200"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endParaRPr>
        </a:p>
        <a:p>
          <a:pPr marL="285750" lvl="1" indent="-285750" algn="ctr" defTabSz="1422400">
            <a:lnSpc>
              <a:spcPct val="90000"/>
            </a:lnSpc>
            <a:spcBef>
              <a:spcPct val="0"/>
            </a:spcBef>
            <a:spcAft>
              <a:spcPct val="15000"/>
            </a:spcAft>
            <a:buChar char="•"/>
          </a:pPr>
          <a:r>
            <a:rPr lang="zh-CN" altLang="en-US" sz="3200" b="1" kern="1200"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rPr>
            <a:t>产品组合分析</a:t>
          </a:r>
          <a:endParaRPr lang="en-US" altLang="zh-CN" sz="3200" b="1" kern="1200"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endParaRPr>
        </a:p>
        <a:p>
          <a:pPr marL="285750" lvl="1" indent="-285750" algn="ctr" defTabSz="1422400">
            <a:lnSpc>
              <a:spcPct val="90000"/>
            </a:lnSpc>
            <a:spcBef>
              <a:spcPct val="0"/>
            </a:spcBef>
            <a:spcAft>
              <a:spcPct val="15000"/>
            </a:spcAft>
            <a:buChar char="•"/>
          </a:pPr>
          <a:endParaRPr lang="en-US" altLang="zh-CN" sz="3200" b="1" kern="1200"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endParaRPr>
        </a:p>
      </dsp:txBody>
      <dsp:txXfrm>
        <a:off x="36" y="1344398"/>
        <a:ext cx="3460582" cy="3337920"/>
      </dsp:txXfrm>
    </dsp:sp>
    <dsp:sp modelId="{80AFC2C9-3A23-4521-B3D0-21EB5766AAE0}">
      <dsp:nvSpPr>
        <dsp:cNvPr id="0" name=""/>
        <dsp:cNvSpPr/>
      </dsp:nvSpPr>
      <dsp:spPr>
        <a:xfrm>
          <a:off x="3945099" y="176514"/>
          <a:ext cx="3460582" cy="1267168"/>
        </a:xfrm>
        <a:prstGeom prst="rect">
          <a:avLst/>
        </a:prstGeom>
        <a:solidFill>
          <a:schemeClr val="accent1">
            <a:lumMod val="40000"/>
            <a:lumOff val="60000"/>
          </a:schemeClr>
        </a:solidFill>
        <a:ln w="9525" cap="flat" cmpd="sng" algn="ctr">
          <a:solidFill>
            <a:schemeClr val="accent2">
              <a:hueOff val="-9176495"/>
              <a:satOff val="-42500"/>
              <a:lumOff val="52941"/>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227584" tIns="130048" rIns="227584" bIns="130048" numCol="1" spcCol="1270" anchor="ctr" anchorCtr="0">
          <a:noAutofit/>
        </a:bodyPr>
        <a:lstStyle/>
        <a:p>
          <a:pPr marL="0" lvl="0" indent="0" algn="ctr" defTabSz="1422400">
            <a:lnSpc>
              <a:spcPct val="90000"/>
            </a:lnSpc>
            <a:spcBef>
              <a:spcPct val="0"/>
            </a:spcBef>
            <a:spcAft>
              <a:spcPct val="35000"/>
            </a:spcAft>
            <a:buNone/>
          </a:pPr>
          <a:r>
            <a:rPr lang="zh-CN" altLang="en-US" sz="3200" b="1" kern="1200"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rPr>
            <a:t>竞争分析</a:t>
          </a:r>
        </a:p>
      </dsp:txBody>
      <dsp:txXfrm>
        <a:off x="3945099" y="176514"/>
        <a:ext cx="3460582" cy="1267168"/>
      </dsp:txXfrm>
    </dsp:sp>
    <dsp:sp modelId="{F96E6927-A4C4-47EC-B1B8-DE7791118520}">
      <dsp:nvSpPr>
        <dsp:cNvPr id="0" name=""/>
        <dsp:cNvSpPr/>
      </dsp:nvSpPr>
      <dsp:spPr>
        <a:xfrm>
          <a:off x="3945099" y="1344398"/>
          <a:ext cx="3460582" cy="3337920"/>
        </a:xfrm>
        <a:prstGeom prst="rect">
          <a:avLst/>
        </a:prstGeom>
        <a:solidFill>
          <a:schemeClr val="accent1">
            <a:lumMod val="20000"/>
            <a:lumOff val="80000"/>
            <a:alpha val="90000"/>
          </a:schemeClr>
        </a:solidFill>
        <a:ln w="9525" cap="flat" cmpd="sng" algn="ctr">
          <a:solidFill>
            <a:schemeClr val="accent2">
              <a:tint val="40000"/>
              <a:alpha val="90000"/>
              <a:hueOff val="-8758841"/>
              <a:satOff val="-25206"/>
              <a:lumOff val="15041"/>
              <a:alphaOff val="0"/>
            </a:schemeClr>
          </a:solidFill>
          <a:prstDash val="solid"/>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70688" tIns="170688" rIns="227584" bIns="256032" numCol="1" spcCol="1270" anchor="t" anchorCtr="0">
          <a:noAutofit/>
        </a:bodyPr>
        <a:lstStyle/>
        <a:p>
          <a:pPr marL="285750" lvl="1" indent="-285750" algn="ctr" defTabSz="1422400">
            <a:lnSpc>
              <a:spcPct val="90000"/>
            </a:lnSpc>
            <a:spcBef>
              <a:spcPct val="0"/>
            </a:spcBef>
            <a:spcAft>
              <a:spcPct val="15000"/>
            </a:spcAft>
            <a:buChar char="•"/>
          </a:pPr>
          <a:r>
            <a:rPr lang="zh-CN" altLang="en-US" sz="3200" b="1" kern="1200"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rPr>
            <a:t>竞争者的数量</a:t>
          </a:r>
        </a:p>
        <a:p>
          <a:pPr marL="285750" lvl="1" indent="-285750" algn="ctr" defTabSz="1422400">
            <a:lnSpc>
              <a:spcPct val="90000"/>
            </a:lnSpc>
            <a:spcBef>
              <a:spcPct val="0"/>
            </a:spcBef>
            <a:spcAft>
              <a:spcPct val="15000"/>
            </a:spcAft>
            <a:buChar char="•"/>
          </a:pPr>
          <a:r>
            <a:rPr lang="zh-CN" altLang="en-US" sz="3200" b="1" kern="1200"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rPr>
            <a:t>产品的异同性</a:t>
          </a:r>
        </a:p>
        <a:p>
          <a:pPr marL="285750" lvl="1" indent="-285750" algn="ctr" defTabSz="1422400">
            <a:lnSpc>
              <a:spcPct val="90000"/>
            </a:lnSpc>
            <a:spcBef>
              <a:spcPct val="0"/>
            </a:spcBef>
            <a:spcAft>
              <a:spcPct val="15000"/>
            </a:spcAft>
            <a:buChar char="•"/>
          </a:pPr>
          <a:r>
            <a:rPr lang="zh-CN" altLang="en-US" sz="3200" b="1" kern="1200"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rPr>
            <a:t>细分市场分析</a:t>
          </a:r>
        </a:p>
        <a:p>
          <a:pPr marL="285750" lvl="1" indent="-285750" algn="ctr" defTabSz="1422400">
            <a:lnSpc>
              <a:spcPct val="90000"/>
            </a:lnSpc>
            <a:spcBef>
              <a:spcPct val="0"/>
            </a:spcBef>
            <a:spcAft>
              <a:spcPct val="15000"/>
            </a:spcAft>
            <a:buChar char="•"/>
          </a:pPr>
          <a:r>
            <a:rPr lang="zh-CN" altLang="en-US" sz="3200" b="1" kern="1200"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rPr>
            <a:t>关键制胜因素</a:t>
          </a:r>
        </a:p>
      </dsp:txBody>
      <dsp:txXfrm>
        <a:off x="3945099" y="1344398"/>
        <a:ext cx="3460582" cy="3337920"/>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7D8A63-B49E-4A26-A889-E2229D381A14}">
      <dsp:nvSpPr>
        <dsp:cNvPr id="0" name=""/>
        <dsp:cNvSpPr/>
      </dsp:nvSpPr>
      <dsp:spPr>
        <a:xfrm>
          <a:off x="3507543" y="1694"/>
          <a:ext cx="1747888" cy="174788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1333500">
            <a:lnSpc>
              <a:spcPct val="90000"/>
            </a:lnSpc>
            <a:spcBef>
              <a:spcPct val="0"/>
            </a:spcBef>
            <a:spcAft>
              <a:spcPct val="35000"/>
            </a:spcAft>
            <a:buNone/>
          </a:pPr>
          <a:r>
            <a:rPr lang="zh-CN" altLang="en-US" sz="3000" b="1" kern="1200" dirty="0">
              <a:solidFill>
                <a:schemeClr val="bg1"/>
              </a:solidFill>
              <a:effectLst>
                <a:outerShdw blurRad="38100" dist="38100" dir="2700000" algn="tl">
                  <a:srgbClr val="000000">
                    <a:alpha val="43137"/>
                  </a:srgbClr>
                </a:outerShdw>
              </a:effectLst>
              <a:latin typeface="黑体" pitchFamily="2" charset="-122"/>
              <a:ea typeface="黑体" pitchFamily="2" charset="-122"/>
            </a:rPr>
            <a:t>财务</a:t>
          </a:r>
        </a:p>
      </dsp:txBody>
      <dsp:txXfrm>
        <a:off x="3763515" y="257666"/>
        <a:ext cx="1235944" cy="1235944"/>
      </dsp:txXfrm>
    </dsp:sp>
    <dsp:sp modelId="{C7D5B458-F2B2-490C-9F40-91B5A8ADF42C}">
      <dsp:nvSpPr>
        <dsp:cNvPr id="0" name=""/>
        <dsp:cNvSpPr/>
      </dsp:nvSpPr>
      <dsp:spPr>
        <a:xfrm rot="2015222">
          <a:off x="5082617" y="1494794"/>
          <a:ext cx="1350788" cy="589912"/>
        </a:xfrm>
        <a:prstGeom prst="leftRightArrow">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endParaRPr lang="zh-CN" altLang="en-US" sz="2400" kern="1200"/>
        </a:p>
      </dsp:txBody>
      <dsp:txXfrm>
        <a:off x="5097390" y="1563825"/>
        <a:ext cx="1173814" cy="353948"/>
      </dsp:txXfrm>
    </dsp:sp>
    <dsp:sp modelId="{9DA05366-3ECE-4275-8369-F62382310EF8}">
      <dsp:nvSpPr>
        <dsp:cNvPr id="0" name=""/>
        <dsp:cNvSpPr/>
      </dsp:nvSpPr>
      <dsp:spPr>
        <a:xfrm>
          <a:off x="6300705" y="1856555"/>
          <a:ext cx="1747888" cy="174788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1333500">
            <a:lnSpc>
              <a:spcPct val="90000"/>
            </a:lnSpc>
            <a:spcBef>
              <a:spcPct val="0"/>
            </a:spcBef>
            <a:spcAft>
              <a:spcPct val="35000"/>
            </a:spcAft>
            <a:buNone/>
          </a:pPr>
          <a:r>
            <a:rPr lang="zh-CN" altLang="en-US" sz="3000" b="1" kern="1200" dirty="0">
              <a:solidFill>
                <a:schemeClr val="bg1"/>
              </a:solidFill>
              <a:effectLst>
                <a:outerShdw blurRad="38100" dist="38100" dir="2700000" algn="tl">
                  <a:srgbClr val="000000">
                    <a:alpha val="43137"/>
                  </a:srgbClr>
                </a:outerShdw>
              </a:effectLst>
              <a:latin typeface="黑体" pitchFamily="2" charset="-122"/>
              <a:ea typeface="黑体" pitchFamily="2" charset="-122"/>
            </a:rPr>
            <a:t>内部业务流程</a:t>
          </a:r>
        </a:p>
      </dsp:txBody>
      <dsp:txXfrm>
        <a:off x="6556677" y="2112527"/>
        <a:ext cx="1235944" cy="1235944"/>
      </dsp:txXfrm>
    </dsp:sp>
    <dsp:sp modelId="{E4CBAC5E-B50E-4951-AF9A-4F894FFDDFF3}">
      <dsp:nvSpPr>
        <dsp:cNvPr id="0" name=""/>
        <dsp:cNvSpPr/>
      </dsp:nvSpPr>
      <dsp:spPr>
        <a:xfrm rot="8784778">
          <a:off x="5153342" y="3349655"/>
          <a:ext cx="1289565" cy="589912"/>
        </a:xfrm>
        <a:prstGeom prst="leftRightArrow">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endParaRPr lang="zh-CN" altLang="en-US" sz="2400" kern="1200"/>
        </a:p>
      </dsp:txBody>
      <dsp:txXfrm rot="10800000">
        <a:off x="5315543" y="3418686"/>
        <a:ext cx="1112591" cy="353948"/>
      </dsp:txXfrm>
    </dsp:sp>
    <dsp:sp modelId="{44B12A1A-03F3-4BF1-A771-AD7EEBC9F219}">
      <dsp:nvSpPr>
        <dsp:cNvPr id="0" name=""/>
        <dsp:cNvSpPr/>
      </dsp:nvSpPr>
      <dsp:spPr>
        <a:xfrm>
          <a:off x="3507543" y="3711417"/>
          <a:ext cx="1747888" cy="174788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1333500">
            <a:lnSpc>
              <a:spcPct val="90000"/>
            </a:lnSpc>
            <a:spcBef>
              <a:spcPct val="0"/>
            </a:spcBef>
            <a:spcAft>
              <a:spcPct val="35000"/>
            </a:spcAft>
            <a:buNone/>
          </a:pPr>
          <a:r>
            <a:rPr lang="zh-CN" altLang="en-US" sz="3000" b="1" kern="1200" dirty="0">
              <a:solidFill>
                <a:schemeClr val="bg1"/>
              </a:solidFill>
              <a:effectLst>
                <a:outerShdw blurRad="38100" dist="38100" dir="2700000" algn="tl">
                  <a:srgbClr val="000000">
                    <a:alpha val="43137"/>
                  </a:srgbClr>
                </a:outerShdw>
              </a:effectLst>
              <a:latin typeface="黑体" pitchFamily="2" charset="-122"/>
              <a:ea typeface="黑体" pitchFamily="2" charset="-122"/>
            </a:rPr>
            <a:t>学习与成长</a:t>
          </a:r>
        </a:p>
      </dsp:txBody>
      <dsp:txXfrm>
        <a:off x="3763515" y="3967389"/>
        <a:ext cx="1235944" cy="1235944"/>
      </dsp:txXfrm>
    </dsp:sp>
    <dsp:sp modelId="{DB67C97F-EE0F-4B38-954F-26A42739E8B1}">
      <dsp:nvSpPr>
        <dsp:cNvPr id="0" name=""/>
        <dsp:cNvSpPr/>
      </dsp:nvSpPr>
      <dsp:spPr>
        <a:xfrm rot="12801741">
          <a:off x="2349783" y="3376379"/>
          <a:ext cx="1287054" cy="589912"/>
        </a:xfrm>
        <a:prstGeom prst="leftRightArrow">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endParaRPr lang="zh-CN" altLang="en-US" sz="2400" kern="1200"/>
        </a:p>
      </dsp:txBody>
      <dsp:txXfrm rot="10800000">
        <a:off x="2512175" y="3543023"/>
        <a:ext cx="1110080" cy="353948"/>
      </dsp:txXfrm>
    </dsp:sp>
    <dsp:sp modelId="{B25EDF20-71C7-4AFC-85D9-F27DFEE439E9}">
      <dsp:nvSpPr>
        <dsp:cNvPr id="0" name=""/>
        <dsp:cNvSpPr/>
      </dsp:nvSpPr>
      <dsp:spPr>
        <a:xfrm>
          <a:off x="690473" y="1856555"/>
          <a:ext cx="1747888" cy="1747888"/>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8100" tIns="38100" rIns="38100" bIns="38100" numCol="1" spcCol="1270" anchor="ctr" anchorCtr="0">
          <a:noAutofit/>
        </a:bodyPr>
        <a:lstStyle/>
        <a:p>
          <a:pPr marL="0" lvl="0" indent="0" algn="ctr" defTabSz="1333500">
            <a:lnSpc>
              <a:spcPct val="90000"/>
            </a:lnSpc>
            <a:spcBef>
              <a:spcPct val="0"/>
            </a:spcBef>
            <a:spcAft>
              <a:spcPct val="35000"/>
            </a:spcAft>
            <a:buNone/>
          </a:pPr>
          <a:r>
            <a:rPr lang="zh-CN" altLang="en-US" sz="3000" b="1" kern="1200" dirty="0">
              <a:solidFill>
                <a:schemeClr val="bg1"/>
              </a:solidFill>
              <a:effectLst>
                <a:outerShdw blurRad="38100" dist="38100" dir="2700000" algn="tl">
                  <a:srgbClr val="000000">
                    <a:alpha val="43137"/>
                  </a:srgbClr>
                </a:outerShdw>
              </a:effectLst>
              <a:latin typeface="黑体" pitchFamily="2" charset="-122"/>
              <a:ea typeface="黑体" pitchFamily="2" charset="-122"/>
            </a:rPr>
            <a:t>客户</a:t>
          </a:r>
        </a:p>
      </dsp:txBody>
      <dsp:txXfrm>
        <a:off x="946445" y="2112527"/>
        <a:ext cx="1235944" cy="1235944"/>
      </dsp:txXfrm>
    </dsp:sp>
    <dsp:sp modelId="{BCAFC76B-224B-4DAB-8DD7-EBCE51AA91FB}">
      <dsp:nvSpPr>
        <dsp:cNvPr id="0" name=""/>
        <dsp:cNvSpPr/>
      </dsp:nvSpPr>
      <dsp:spPr>
        <a:xfrm rot="19598259">
          <a:off x="2313816" y="1523547"/>
          <a:ext cx="1323941" cy="589912"/>
        </a:xfrm>
        <a:prstGeom prst="leftRightArrow">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066800">
            <a:lnSpc>
              <a:spcPct val="90000"/>
            </a:lnSpc>
            <a:spcBef>
              <a:spcPct val="0"/>
            </a:spcBef>
            <a:spcAft>
              <a:spcPct val="35000"/>
            </a:spcAft>
            <a:buNone/>
          </a:pPr>
          <a:endParaRPr lang="zh-CN" altLang="en-US" sz="2400" kern="1200"/>
        </a:p>
      </dsp:txBody>
      <dsp:txXfrm>
        <a:off x="2328398" y="1690191"/>
        <a:ext cx="1146967" cy="353948"/>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7D8A63-B49E-4A26-A889-E2229D381A14}">
      <dsp:nvSpPr>
        <dsp:cNvPr id="0" name=""/>
        <dsp:cNvSpPr/>
      </dsp:nvSpPr>
      <dsp:spPr>
        <a:xfrm>
          <a:off x="2907076" y="0"/>
          <a:ext cx="3037000" cy="1492524"/>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zh-CN" altLang="en-US" sz="2000" b="1" kern="1200" dirty="0">
              <a:solidFill>
                <a:schemeClr val="bg1"/>
              </a:solidFill>
              <a:effectLst>
                <a:outerShdw blurRad="38100" dist="38100" dir="2700000" algn="tl">
                  <a:srgbClr val="000000">
                    <a:alpha val="43137"/>
                  </a:srgbClr>
                </a:outerShdw>
              </a:effectLst>
              <a:latin typeface="黑体" pitchFamily="2" charset="-122"/>
              <a:ea typeface="黑体" pitchFamily="2" charset="-122"/>
            </a:rPr>
            <a:t>阐明并诠释愿景与战略</a:t>
          </a:r>
          <a:endParaRPr lang="en-US" altLang="zh-CN" sz="2000" b="1" kern="1200" dirty="0">
            <a:solidFill>
              <a:schemeClr val="bg1"/>
            </a:solidFill>
            <a:effectLst>
              <a:outerShdw blurRad="38100" dist="38100" dir="2700000" algn="tl">
                <a:srgbClr val="000000">
                  <a:alpha val="43137"/>
                </a:srgbClr>
              </a:outerShdw>
            </a:effectLst>
            <a:latin typeface="黑体" pitchFamily="2" charset="-122"/>
            <a:ea typeface="黑体" pitchFamily="2" charset="-122"/>
          </a:endParaRPr>
        </a:p>
        <a:p>
          <a:pPr marL="0" lvl="0" indent="0" algn="l" defTabSz="889000">
            <a:lnSpc>
              <a:spcPct val="90000"/>
            </a:lnSpc>
            <a:spcBef>
              <a:spcPct val="0"/>
            </a:spcBef>
            <a:spcAft>
              <a:spcPct val="35000"/>
            </a:spcAft>
            <a:buNone/>
          </a:pPr>
          <a:r>
            <a:rPr lang="en-US" altLang="zh-CN" sz="2000" b="1" kern="1200" dirty="0">
              <a:solidFill>
                <a:schemeClr val="bg1"/>
              </a:solidFill>
              <a:effectLst>
                <a:outerShdw blurRad="38100" dist="38100" dir="2700000" algn="tl">
                  <a:srgbClr val="000000">
                    <a:alpha val="43137"/>
                  </a:srgbClr>
                </a:outerShdw>
              </a:effectLst>
              <a:latin typeface="黑体" pitchFamily="2" charset="-122"/>
              <a:ea typeface="黑体" pitchFamily="2" charset="-122"/>
            </a:rPr>
            <a:t>·</a:t>
          </a:r>
          <a:r>
            <a:rPr lang="zh-CN" altLang="en-US" sz="2000" b="1" kern="1200" dirty="0">
              <a:solidFill>
                <a:schemeClr val="bg1"/>
              </a:solidFill>
              <a:effectLst>
                <a:outerShdw blurRad="38100" dist="38100" dir="2700000" algn="tl">
                  <a:srgbClr val="000000">
                    <a:alpha val="43137"/>
                  </a:srgbClr>
                </a:outerShdw>
              </a:effectLst>
              <a:latin typeface="黑体" pitchFamily="2" charset="-122"/>
              <a:ea typeface="黑体" pitchFamily="2" charset="-122"/>
            </a:rPr>
            <a:t>阐明愿景</a:t>
          </a:r>
          <a:endParaRPr lang="en-US" altLang="zh-CN" sz="2000" b="1" kern="1200" dirty="0">
            <a:solidFill>
              <a:schemeClr val="bg1"/>
            </a:solidFill>
            <a:effectLst>
              <a:outerShdw blurRad="38100" dist="38100" dir="2700000" algn="tl">
                <a:srgbClr val="000000">
                  <a:alpha val="43137"/>
                </a:srgbClr>
              </a:outerShdw>
            </a:effectLst>
            <a:latin typeface="黑体" pitchFamily="2" charset="-122"/>
            <a:ea typeface="黑体" pitchFamily="2" charset="-122"/>
          </a:endParaRPr>
        </a:p>
        <a:p>
          <a:pPr marL="0" lvl="0" indent="0" algn="l" defTabSz="889000">
            <a:lnSpc>
              <a:spcPct val="90000"/>
            </a:lnSpc>
            <a:spcBef>
              <a:spcPct val="0"/>
            </a:spcBef>
            <a:spcAft>
              <a:spcPct val="35000"/>
            </a:spcAft>
            <a:buNone/>
          </a:pPr>
          <a:r>
            <a:rPr lang="en-US" altLang="zh-CN" sz="2000" b="1" kern="1200" dirty="0">
              <a:solidFill>
                <a:schemeClr val="bg1"/>
              </a:solidFill>
              <a:effectLst>
                <a:outerShdw blurRad="38100" dist="38100" dir="2700000" algn="tl">
                  <a:srgbClr val="000000">
                    <a:alpha val="43137"/>
                  </a:srgbClr>
                </a:outerShdw>
              </a:effectLst>
              <a:latin typeface="黑体" pitchFamily="2" charset="-122"/>
              <a:ea typeface="黑体" pitchFamily="2" charset="-122"/>
            </a:rPr>
            <a:t>·</a:t>
          </a:r>
          <a:r>
            <a:rPr lang="zh-CN" altLang="en-US" sz="2000" b="1" kern="1200" dirty="0">
              <a:solidFill>
                <a:schemeClr val="bg1"/>
              </a:solidFill>
              <a:effectLst>
                <a:outerShdw blurRad="38100" dist="38100" dir="2700000" algn="tl">
                  <a:srgbClr val="000000">
                    <a:alpha val="43137"/>
                  </a:srgbClr>
                </a:outerShdw>
              </a:effectLst>
              <a:latin typeface="黑体" pitchFamily="2" charset="-122"/>
              <a:ea typeface="黑体" pitchFamily="2" charset="-122"/>
            </a:rPr>
            <a:t>达成共识</a:t>
          </a:r>
        </a:p>
      </dsp:txBody>
      <dsp:txXfrm>
        <a:off x="2979935" y="72859"/>
        <a:ext cx="2891282" cy="1346806"/>
      </dsp:txXfrm>
    </dsp:sp>
    <dsp:sp modelId="{C7D5B458-F2B2-490C-9F40-91B5A8ADF42C}">
      <dsp:nvSpPr>
        <dsp:cNvPr id="0" name=""/>
        <dsp:cNvSpPr/>
      </dsp:nvSpPr>
      <dsp:spPr>
        <a:xfrm rot="2091406">
          <a:off x="6162691" y="1025808"/>
          <a:ext cx="1124376" cy="632513"/>
        </a:xfrm>
        <a:prstGeom prst="leftRightArrow">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244600">
            <a:lnSpc>
              <a:spcPct val="90000"/>
            </a:lnSpc>
            <a:spcBef>
              <a:spcPct val="0"/>
            </a:spcBef>
            <a:spcAft>
              <a:spcPct val="35000"/>
            </a:spcAft>
            <a:buNone/>
          </a:pPr>
          <a:endParaRPr lang="zh-CN" altLang="en-US" sz="2800" kern="1200"/>
        </a:p>
      </dsp:txBody>
      <dsp:txXfrm>
        <a:off x="6179714" y="1098086"/>
        <a:ext cx="934622" cy="379507"/>
      </dsp:txXfrm>
    </dsp:sp>
    <dsp:sp modelId="{9DA05366-3ECE-4275-8369-F62382310EF8}">
      <dsp:nvSpPr>
        <dsp:cNvPr id="0" name=""/>
        <dsp:cNvSpPr/>
      </dsp:nvSpPr>
      <dsp:spPr>
        <a:xfrm>
          <a:off x="5969670" y="1857397"/>
          <a:ext cx="2793290" cy="187411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zh-CN" altLang="en-US" sz="2000" b="1" kern="1200" dirty="0">
              <a:solidFill>
                <a:schemeClr val="bg1"/>
              </a:solidFill>
              <a:effectLst>
                <a:outerShdw blurRad="38100" dist="38100" dir="2700000" algn="tl">
                  <a:srgbClr val="000000">
                    <a:alpha val="43137"/>
                  </a:srgbClr>
                </a:outerShdw>
              </a:effectLst>
              <a:latin typeface="黑体" pitchFamily="2" charset="-122"/>
              <a:ea typeface="黑体" pitchFamily="2" charset="-122"/>
            </a:rPr>
            <a:t>战略反馈与学习</a:t>
          </a:r>
          <a:endParaRPr lang="en-US" altLang="zh-CN" sz="2000" b="1" kern="1200" dirty="0">
            <a:solidFill>
              <a:schemeClr val="bg1"/>
            </a:solidFill>
            <a:effectLst>
              <a:outerShdw blurRad="38100" dist="38100" dir="2700000" algn="tl">
                <a:srgbClr val="000000">
                  <a:alpha val="43137"/>
                </a:srgbClr>
              </a:outerShdw>
            </a:effectLst>
            <a:latin typeface="黑体" pitchFamily="2" charset="-122"/>
            <a:ea typeface="黑体" pitchFamily="2" charset="-122"/>
          </a:endParaRPr>
        </a:p>
        <a:p>
          <a:pPr marL="0" lvl="0" indent="0" algn="l" defTabSz="889000">
            <a:lnSpc>
              <a:spcPct val="90000"/>
            </a:lnSpc>
            <a:spcBef>
              <a:spcPct val="0"/>
            </a:spcBef>
            <a:spcAft>
              <a:spcPct val="35000"/>
            </a:spcAft>
            <a:buNone/>
          </a:pPr>
          <a:r>
            <a:rPr lang="en-US" altLang="zh-CN" sz="2000" b="1" kern="1200" dirty="0">
              <a:solidFill>
                <a:schemeClr val="bg1"/>
              </a:solidFill>
              <a:effectLst>
                <a:outerShdw blurRad="38100" dist="38100" dir="2700000" algn="tl">
                  <a:srgbClr val="000000">
                    <a:alpha val="43137"/>
                  </a:srgbClr>
                </a:outerShdw>
              </a:effectLst>
              <a:latin typeface="黑体" pitchFamily="2" charset="-122"/>
              <a:ea typeface="黑体" pitchFamily="2" charset="-122"/>
            </a:rPr>
            <a:t>·</a:t>
          </a:r>
          <a:r>
            <a:rPr lang="zh-CN" altLang="en-US" sz="2000" b="1" kern="1200" dirty="0">
              <a:solidFill>
                <a:schemeClr val="bg1"/>
              </a:solidFill>
              <a:effectLst>
                <a:outerShdw blurRad="38100" dist="38100" dir="2700000" algn="tl">
                  <a:srgbClr val="000000">
                    <a:alpha val="43137"/>
                  </a:srgbClr>
                </a:outerShdw>
              </a:effectLst>
              <a:latin typeface="黑体" pitchFamily="2" charset="-122"/>
              <a:ea typeface="黑体" pitchFamily="2" charset="-122"/>
            </a:rPr>
            <a:t>阐述共同愿景</a:t>
          </a:r>
          <a:endParaRPr lang="en-US" altLang="zh-CN" sz="2000" b="1" kern="1200" dirty="0">
            <a:solidFill>
              <a:schemeClr val="bg1"/>
            </a:solidFill>
            <a:effectLst>
              <a:outerShdw blurRad="38100" dist="38100" dir="2700000" algn="tl">
                <a:srgbClr val="000000">
                  <a:alpha val="43137"/>
                </a:srgbClr>
              </a:outerShdw>
            </a:effectLst>
            <a:latin typeface="黑体" pitchFamily="2" charset="-122"/>
            <a:ea typeface="黑体" pitchFamily="2" charset="-122"/>
          </a:endParaRPr>
        </a:p>
        <a:p>
          <a:pPr marL="0" lvl="0" indent="0" algn="l" defTabSz="889000">
            <a:lnSpc>
              <a:spcPct val="90000"/>
            </a:lnSpc>
            <a:spcBef>
              <a:spcPct val="0"/>
            </a:spcBef>
            <a:spcAft>
              <a:spcPct val="35000"/>
            </a:spcAft>
            <a:buNone/>
          </a:pPr>
          <a:r>
            <a:rPr lang="en-US" altLang="zh-CN" sz="2000" b="1" kern="1200" dirty="0">
              <a:solidFill>
                <a:schemeClr val="bg1"/>
              </a:solidFill>
              <a:effectLst>
                <a:outerShdw blurRad="38100" dist="38100" dir="2700000" algn="tl">
                  <a:srgbClr val="000000">
                    <a:alpha val="43137"/>
                  </a:srgbClr>
                </a:outerShdw>
              </a:effectLst>
              <a:latin typeface="黑体" pitchFamily="2" charset="-122"/>
              <a:ea typeface="黑体" pitchFamily="2" charset="-122"/>
            </a:rPr>
            <a:t>·</a:t>
          </a:r>
          <a:r>
            <a:rPr lang="zh-CN" altLang="en-US" sz="2000" b="1" kern="1200" dirty="0">
              <a:solidFill>
                <a:schemeClr val="bg1"/>
              </a:solidFill>
              <a:effectLst>
                <a:outerShdw blurRad="38100" dist="38100" dir="2700000" algn="tl">
                  <a:srgbClr val="000000">
                    <a:alpha val="43137"/>
                  </a:srgbClr>
                </a:outerShdw>
              </a:effectLst>
              <a:latin typeface="黑体" pitchFamily="2" charset="-122"/>
              <a:ea typeface="黑体" pitchFamily="2" charset="-122"/>
            </a:rPr>
            <a:t>提供战略反馈</a:t>
          </a:r>
          <a:endParaRPr lang="en-US" altLang="zh-CN" sz="2000" b="1" kern="1200" dirty="0">
            <a:solidFill>
              <a:schemeClr val="bg1"/>
            </a:solidFill>
            <a:effectLst>
              <a:outerShdw blurRad="38100" dist="38100" dir="2700000" algn="tl">
                <a:srgbClr val="000000">
                  <a:alpha val="43137"/>
                </a:srgbClr>
              </a:outerShdw>
            </a:effectLst>
            <a:latin typeface="黑体" pitchFamily="2" charset="-122"/>
            <a:ea typeface="黑体" pitchFamily="2" charset="-122"/>
          </a:endParaRPr>
        </a:p>
        <a:p>
          <a:pPr marL="0" lvl="0" indent="0" algn="l" defTabSz="889000">
            <a:lnSpc>
              <a:spcPct val="90000"/>
            </a:lnSpc>
            <a:spcBef>
              <a:spcPct val="0"/>
            </a:spcBef>
            <a:spcAft>
              <a:spcPct val="35000"/>
            </a:spcAft>
            <a:buNone/>
          </a:pPr>
          <a:r>
            <a:rPr lang="en-US" altLang="zh-CN" sz="2000" b="1" kern="1200" dirty="0">
              <a:solidFill>
                <a:schemeClr val="bg1"/>
              </a:solidFill>
              <a:effectLst>
                <a:outerShdw blurRad="38100" dist="38100" dir="2700000" algn="tl">
                  <a:srgbClr val="000000">
                    <a:alpha val="43137"/>
                  </a:srgbClr>
                </a:outerShdw>
              </a:effectLst>
              <a:latin typeface="黑体" pitchFamily="2" charset="-122"/>
              <a:ea typeface="黑体" pitchFamily="2" charset="-122"/>
            </a:rPr>
            <a:t>·</a:t>
          </a:r>
          <a:r>
            <a:rPr lang="zh-CN" altLang="en-US" sz="2000" b="1" kern="1200" dirty="0">
              <a:solidFill>
                <a:schemeClr val="bg1"/>
              </a:solidFill>
              <a:effectLst>
                <a:outerShdw blurRad="38100" dist="38100" dir="2700000" algn="tl">
                  <a:srgbClr val="000000">
                    <a:alpha val="43137"/>
                  </a:srgbClr>
                </a:outerShdw>
              </a:effectLst>
              <a:latin typeface="黑体" pitchFamily="2" charset="-122"/>
              <a:ea typeface="黑体" pitchFamily="2" charset="-122"/>
            </a:rPr>
            <a:t>协助战略研讨学习</a:t>
          </a:r>
        </a:p>
      </dsp:txBody>
      <dsp:txXfrm>
        <a:off x="6061157" y="1948884"/>
        <a:ext cx="2610316" cy="1691139"/>
      </dsp:txXfrm>
    </dsp:sp>
    <dsp:sp modelId="{E4CBAC5E-B50E-4951-AF9A-4F894FFDDFF3}">
      <dsp:nvSpPr>
        <dsp:cNvPr id="0" name=""/>
        <dsp:cNvSpPr/>
      </dsp:nvSpPr>
      <dsp:spPr>
        <a:xfrm rot="8649123">
          <a:off x="6207627" y="4135124"/>
          <a:ext cx="1395564" cy="632513"/>
        </a:xfrm>
        <a:prstGeom prst="leftRightArrow">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244600">
            <a:lnSpc>
              <a:spcPct val="90000"/>
            </a:lnSpc>
            <a:spcBef>
              <a:spcPct val="0"/>
            </a:spcBef>
            <a:spcAft>
              <a:spcPct val="35000"/>
            </a:spcAft>
            <a:buNone/>
          </a:pPr>
          <a:endParaRPr lang="zh-CN" altLang="en-US" sz="2800" kern="1200"/>
        </a:p>
      </dsp:txBody>
      <dsp:txXfrm rot="10800000">
        <a:off x="6379409" y="4206064"/>
        <a:ext cx="1205810" cy="379507"/>
      </dsp:txXfrm>
    </dsp:sp>
    <dsp:sp modelId="{44B12A1A-03F3-4BF1-A771-AD7EEBC9F219}">
      <dsp:nvSpPr>
        <dsp:cNvPr id="0" name=""/>
        <dsp:cNvSpPr/>
      </dsp:nvSpPr>
      <dsp:spPr>
        <a:xfrm>
          <a:off x="2944746" y="3982068"/>
          <a:ext cx="2961660" cy="187411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100000"/>
            </a:lnSpc>
            <a:spcBef>
              <a:spcPct val="0"/>
            </a:spcBef>
            <a:spcAft>
              <a:spcPts val="0"/>
            </a:spcAft>
            <a:buNone/>
          </a:pPr>
          <a:r>
            <a:rPr lang="zh-CN" altLang="en-US" sz="2000" b="1" kern="1200" dirty="0">
              <a:solidFill>
                <a:schemeClr val="bg1"/>
              </a:solidFill>
              <a:effectLst>
                <a:outerShdw blurRad="38100" dist="38100" dir="2700000" algn="tl">
                  <a:srgbClr val="000000">
                    <a:alpha val="43137"/>
                  </a:srgbClr>
                </a:outerShdw>
              </a:effectLst>
              <a:latin typeface="黑体" pitchFamily="2" charset="-122"/>
              <a:ea typeface="黑体" pitchFamily="2" charset="-122"/>
            </a:rPr>
            <a:t>计划与制定目标值</a:t>
          </a:r>
          <a:endParaRPr lang="en-US" altLang="zh-CN" sz="2000" b="1" kern="1200" dirty="0">
            <a:solidFill>
              <a:schemeClr val="bg1"/>
            </a:solidFill>
            <a:effectLst>
              <a:outerShdw blurRad="38100" dist="38100" dir="2700000" algn="tl">
                <a:srgbClr val="000000">
                  <a:alpha val="43137"/>
                </a:srgbClr>
              </a:outerShdw>
            </a:effectLst>
            <a:latin typeface="黑体" pitchFamily="2" charset="-122"/>
            <a:ea typeface="黑体" pitchFamily="2" charset="-122"/>
          </a:endParaRPr>
        </a:p>
        <a:p>
          <a:pPr marL="0" lvl="0" indent="0" algn="l" defTabSz="889000">
            <a:lnSpc>
              <a:spcPct val="100000"/>
            </a:lnSpc>
            <a:spcBef>
              <a:spcPct val="0"/>
            </a:spcBef>
            <a:spcAft>
              <a:spcPts val="0"/>
            </a:spcAft>
            <a:buNone/>
          </a:pPr>
          <a:r>
            <a:rPr lang="en-US" altLang="zh-CN" sz="2000" b="1" kern="1200" dirty="0">
              <a:solidFill>
                <a:schemeClr val="bg1"/>
              </a:solidFill>
              <a:effectLst>
                <a:outerShdw blurRad="38100" dist="38100" dir="2700000" algn="tl">
                  <a:srgbClr val="000000">
                    <a:alpha val="43137"/>
                  </a:srgbClr>
                </a:outerShdw>
              </a:effectLst>
              <a:latin typeface="黑体" pitchFamily="2" charset="-122"/>
              <a:ea typeface="黑体" pitchFamily="2" charset="-122"/>
            </a:rPr>
            <a:t>·</a:t>
          </a:r>
          <a:r>
            <a:rPr lang="zh-CN" altLang="en-US" sz="2000" b="1" kern="1200" dirty="0">
              <a:solidFill>
                <a:schemeClr val="bg1"/>
              </a:solidFill>
              <a:effectLst>
                <a:outerShdw blurRad="38100" dist="38100" dir="2700000" algn="tl">
                  <a:srgbClr val="000000">
                    <a:alpha val="43137"/>
                  </a:srgbClr>
                </a:outerShdw>
              </a:effectLst>
              <a:latin typeface="黑体" pitchFamily="2" charset="-122"/>
              <a:ea typeface="黑体" pitchFamily="2" charset="-122"/>
            </a:rPr>
            <a:t>制定目标值</a:t>
          </a:r>
          <a:endParaRPr lang="en-US" altLang="zh-CN" sz="2000" b="1" kern="1200" dirty="0">
            <a:solidFill>
              <a:schemeClr val="bg1"/>
            </a:solidFill>
            <a:effectLst>
              <a:outerShdw blurRad="38100" dist="38100" dir="2700000" algn="tl">
                <a:srgbClr val="000000">
                  <a:alpha val="43137"/>
                </a:srgbClr>
              </a:outerShdw>
            </a:effectLst>
            <a:latin typeface="黑体" pitchFamily="2" charset="-122"/>
            <a:ea typeface="黑体" pitchFamily="2" charset="-122"/>
          </a:endParaRPr>
        </a:p>
        <a:p>
          <a:pPr marL="0" lvl="0" indent="0" algn="l" defTabSz="889000">
            <a:lnSpc>
              <a:spcPct val="100000"/>
            </a:lnSpc>
            <a:spcBef>
              <a:spcPct val="0"/>
            </a:spcBef>
            <a:spcAft>
              <a:spcPts val="0"/>
            </a:spcAft>
            <a:buNone/>
          </a:pPr>
          <a:r>
            <a:rPr lang="en-US" altLang="zh-CN" sz="2000" b="1" kern="1200" dirty="0">
              <a:solidFill>
                <a:schemeClr val="bg1"/>
              </a:solidFill>
              <a:effectLst>
                <a:outerShdw blurRad="38100" dist="38100" dir="2700000" algn="tl">
                  <a:srgbClr val="000000">
                    <a:alpha val="43137"/>
                  </a:srgbClr>
                </a:outerShdw>
              </a:effectLst>
              <a:latin typeface="黑体" pitchFamily="2" charset="-122"/>
              <a:ea typeface="黑体" pitchFamily="2" charset="-122"/>
            </a:rPr>
            <a:t>·</a:t>
          </a:r>
          <a:r>
            <a:rPr lang="zh-CN" altLang="en-US" sz="2000" b="1" kern="1200" dirty="0">
              <a:solidFill>
                <a:schemeClr val="bg1"/>
              </a:solidFill>
              <a:effectLst>
                <a:outerShdw blurRad="38100" dist="38100" dir="2700000" algn="tl">
                  <a:srgbClr val="000000">
                    <a:alpha val="43137"/>
                  </a:srgbClr>
                </a:outerShdw>
              </a:effectLst>
              <a:latin typeface="黑体" pitchFamily="2" charset="-122"/>
              <a:ea typeface="黑体" pitchFamily="2" charset="-122"/>
            </a:rPr>
            <a:t>协调战略行动</a:t>
          </a:r>
          <a:endParaRPr lang="en-US" altLang="zh-CN" sz="2000" b="1" kern="1200" dirty="0">
            <a:solidFill>
              <a:schemeClr val="bg1"/>
            </a:solidFill>
            <a:effectLst>
              <a:outerShdw blurRad="38100" dist="38100" dir="2700000" algn="tl">
                <a:srgbClr val="000000">
                  <a:alpha val="43137"/>
                </a:srgbClr>
              </a:outerShdw>
            </a:effectLst>
            <a:latin typeface="黑体" pitchFamily="2" charset="-122"/>
            <a:ea typeface="黑体" pitchFamily="2" charset="-122"/>
          </a:endParaRPr>
        </a:p>
        <a:p>
          <a:pPr marL="0" lvl="0" indent="0" algn="l" defTabSz="889000">
            <a:lnSpc>
              <a:spcPct val="100000"/>
            </a:lnSpc>
            <a:spcBef>
              <a:spcPct val="0"/>
            </a:spcBef>
            <a:spcAft>
              <a:spcPts val="0"/>
            </a:spcAft>
            <a:buNone/>
          </a:pPr>
          <a:r>
            <a:rPr lang="en-US" altLang="zh-CN" sz="2000" b="1" kern="1200" dirty="0">
              <a:solidFill>
                <a:schemeClr val="bg1"/>
              </a:solidFill>
              <a:effectLst>
                <a:outerShdw blurRad="38100" dist="38100" dir="2700000" algn="tl">
                  <a:srgbClr val="000000">
                    <a:alpha val="43137"/>
                  </a:srgbClr>
                </a:outerShdw>
              </a:effectLst>
              <a:latin typeface="黑体" pitchFamily="2" charset="-122"/>
              <a:ea typeface="黑体" pitchFamily="2" charset="-122"/>
            </a:rPr>
            <a:t>·</a:t>
          </a:r>
          <a:r>
            <a:rPr lang="zh-CN" altLang="en-US" sz="2000" b="1" kern="1200" dirty="0">
              <a:solidFill>
                <a:schemeClr val="bg1"/>
              </a:solidFill>
              <a:effectLst>
                <a:outerShdw blurRad="38100" dist="38100" dir="2700000" algn="tl">
                  <a:srgbClr val="000000">
                    <a:alpha val="43137"/>
                  </a:srgbClr>
                </a:outerShdw>
              </a:effectLst>
              <a:latin typeface="黑体" pitchFamily="2" charset="-122"/>
              <a:ea typeface="黑体" pitchFamily="2" charset="-122"/>
            </a:rPr>
            <a:t>分配资源</a:t>
          </a:r>
          <a:endParaRPr lang="en-US" altLang="zh-CN" sz="2000" b="1" kern="1200" dirty="0">
            <a:solidFill>
              <a:schemeClr val="bg1"/>
            </a:solidFill>
            <a:effectLst>
              <a:outerShdw blurRad="38100" dist="38100" dir="2700000" algn="tl">
                <a:srgbClr val="000000">
                  <a:alpha val="43137"/>
                </a:srgbClr>
              </a:outerShdw>
            </a:effectLst>
            <a:latin typeface="黑体" pitchFamily="2" charset="-122"/>
            <a:ea typeface="黑体" pitchFamily="2" charset="-122"/>
          </a:endParaRPr>
        </a:p>
        <a:p>
          <a:pPr marL="0" lvl="0" indent="0" algn="l" defTabSz="889000">
            <a:lnSpc>
              <a:spcPct val="100000"/>
            </a:lnSpc>
            <a:spcBef>
              <a:spcPct val="0"/>
            </a:spcBef>
            <a:spcAft>
              <a:spcPts val="0"/>
            </a:spcAft>
            <a:buNone/>
          </a:pPr>
          <a:r>
            <a:rPr lang="en-US" altLang="zh-CN" sz="2000" b="1" kern="1200" dirty="0">
              <a:solidFill>
                <a:schemeClr val="bg1"/>
              </a:solidFill>
              <a:effectLst>
                <a:outerShdw blurRad="38100" dist="38100" dir="2700000" algn="tl">
                  <a:srgbClr val="000000">
                    <a:alpha val="43137"/>
                  </a:srgbClr>
                </a:outerShdw>
              </a:effectLst>
              <a:latin typeface="黑体" pitchFamily="2" charset="-122"/>
              <a:ea typeface="黑体" pitchFamily="2" charset="-122"/>
            </a:rPr>
            <a:t>·</a:t>
          </a:r>
          <a:r>
            <a:rPr lang="zh-CN" altLang="en-US" sz="2000" b="1" kern="1200" dirty="0">
              <a:solidFill>
                <a:schemeClr val="bg1"/>
              </a:solidFill>
              <a:effectLst>
                <a:outerShdw blurRad="38100" dist="38100" dir="2700000" algn="tl">
                  <a:srgbClr val="000000">
                    <a:alpha val="43137"/>
                  </a:srgbClr>
                </a:outerShdw>
              </a:effectLst>
              <a:latin typeface="黑体" pitchFamily="2" charset="-122"/>
              <a:ea typeface="黑体" pitchFamily="2" charset="-122"/>
            </a:rPr>
            <a:t>建立里程碑</a:t>
          </a:r>
        </a:p>
      </dsp:txBody>
      <dsp:txXfrm>
        <a:off x="3036233" y="4073555"/>
        <a:ext cx="2778686" cy="1691139"/>
      </dsp:txXfrm>
    </dsp:sp>
    <dsp:sp modelId="{DB67C97F-EE0F-4B38-954F-26A42739E8B1}">
      <dsp:nvSpPr>
        <dsp:cNvPr id="0" name=""/>
        <dsp:cNvSpPr/>
      </dsp:nvSpPr>
      <dsp:spPr>
        <a:xfrm rot="12950877">
          <a:off x="1360290" y="4197450"/>
          <a:ext cx="1436013" cy="632513"/>
        </a:xfrm>
        <a:prstGeom prst="leftRightArrow">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244600">
            <a:lnSpc>
              <a:spcPct val="90000"/>
            </a:lnSpc>
            <a:spcBef>
              <a:spcPct val="0"/>
            </a:spcBef>
            <a:spcAft>
              <a:spcPct val="35000"/>
            </a:spcAft>
            <a:buNone/>
          </a:pPr>
          <a:endParaRPr lang="zh-CN" altLang="en-US" sz="2800" kern="1200"/>
        </a:p>
      </dsp:txBody>
      <dsp:txXfrm rot="10800000">
        <a:off x="1532072" y="4379516"/>
        <a:ext cx="1246259" cy="379507"/>
      </dsp:txXfrm>
    </dsp:sp>
    <dsp:sp modelId="{B25EDF20-71C7-4AFC-85D9-F27DFEE439E9}">
      <dsp:nvSpPr>
        <dsp:cNvPr id="0" name=""/>
        <dsp:cNvSpPr/>
      </dsp:nvSpPr>
      <dsp:spPr>
        <a:xfrm>
          <a:off x="14" y="1857397"/>
          <a:ext cx="2969644" cy="1874113"/>
        </a:xfrm>
        <a:prstGeom prst="roundRect">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5400" tIns="25400" rIns="25400" bIns="25400" numCol="1" spcCol="1270" anchor="ctr" anchorCtr="0">
          <a:noAutofit/>
        </a:bodyPr>
        <a:lstStyle/>
        <a:p>
          <a:pPr marL="0" lvl="0" indent="0" algn="ctr" defTabSz="889000">
            <a:lnSpc>
              <a:spcPct val="90000"/>
            </a:lnSpc>
            <a:spcBef>
              <a:spcPct val="0"/>
            </a:spcBef>
            <a:spcAft>
              <a:spcPct val="35000"/>
            </a:spcAft>
            <a:buNone/>
          </a:pPr>
          <a:r>
            <a:rPr lang="zh-CN" altLang="en-US" sz="2000" b="1" kern="1200" dirty="0">
              <a:solidFill>
                <a:schemeClr val="bg1"/>
              </a:solidFill>
              <a:effectLst>
                <a:outerShdw blurRad="38100" dist="38100" dir="2700000" algn="tl">
                  <a:srgbClr val="000000">
                    <a:alpha val="43137"/>
                  </a:srgbClr>
                </a:outerShdw>
              </a:effectLst>
              <a:latin typeface="黑体" pitchFamily="2" charset="-122"/>
              <a:ea typeface="黑体" pitchFamily="2" charset="-122"/>
            </a:rPr>
            <a:t>沟通与联系</a:t>
          </a:r>
          <a:endParaRPr lang="en-US" altLang="zh-CN" sz="2000" b="1" kern="1200" dirty="0">
            <a:solidFill>
              <a:schemeClr val="bg1"/>
            </a:solidFill>
            <a:effectLst>
              <a:outerShdw blurRad="38100" dist="38100" dir="2700000" algn="tl">
                <a:srgbClr val="000000">
                  <a:alpha val="43137"/>
                </a:srgbClr>
              </a:outerShdw>
            </a:effectLst>
            <a:latin typeface="黑体" pitchFamily="2" charset="-122"/>
            <a:ea typeface="黑体" pitchFamily="2" charset="-122"/>
          </a:endParaRPr>
        </a:p>
        <a:p>
          <a:pPr marL="0" lvl="0" indent="0" algn="l" defTabSz="889000">
            <a:lnSpc>
              <a:spcPct val="90000"/>
            </a:lnSpc>
            <a:spcBef>
              <a:spcPct val="0"/>
            </a:spcBef>
            <a:spcAft>
              <a:spcPct val="35000"/>
            </a:spcAft>
            <a:buNone/>
          </a:pPr>
          <a:r>
            <a:rPr lang="en-US" altLang="zh-CN" sz="2000" b="1" kern="1200" dirty="0">
              <a:solidFill>
                <a:schemeClr val="bg1"/>
              </a:solidFill>
              <a:effectLst>
                <a:outerShdw blurRad="38100" dist="38100" dir="2700000" algn="tl">
                  <a:srgbClr val="000000">
                    <a:alpha val="43137"/>
                  </a:srgbClr>
                </a:outerShdw>
              </a:effectLst>
              <a:latin typeface="黑体" pitchFamily="2" charset="-122"/>
              <a:ea typeface="黑体" pitchFamily="2" charset="-122"/>
            </a:rPr>
            <a:t>·</a:t>
          </a:r>
          <a:r>
            <a:rPr lang="zh-CN" altLang="en-US" sz="2000" b="1" kern="1200" dirty="0">
              <a:solidFill>
                <a:schemeClr val="bg1"/>
              </a:solidFill>
              <a:effectLst>
                <a:outerShdw blurRad="38100" dist="38100" dir="2700000" algn="tl">
                  <a:srgbClr val="000000">
                    <a:alpha val="43137"/>
                  </a:srgbClr>
                </a:outerShdw>
              </a:effectLst>
              <a:latin typeface="黑体" pitchFamily="2" charset="-122"/>
              <a:ea typeface="黑体" pitchFamily="2" charset="-122"/>
            </a:rPr>
            <a:t>沟通和教育</a:t>
          </a:r>
          <a:endParaRPr lang="en-US" altLang="zh-CN" sz="2000" b="1" kern="1200" dirty="0">
            <a:solidFill>
              <a:schemeClr val="bg1"/>
            </a:solidFill>
            <a:effectLst>
              <a:outerShdw blurRad="38100" dist="38100" dir="2700000" algn="tl">
                <a:srgbClr val="000000">
                  <a:alpha val="43137"/>
                </a:srgbClr>
              </a:outerShdw>
            </a:effectLst>
            <a:latin typeface="黑体" pitchFamily="2" charset="-122"/>
            <a:ea typeface="黑体" pitchFamily="2" charset="-122"/>
          </a:endParaRPr>
        </a:p>
        <a:p>
          <a:pPr marL="0" lvl="0" indent="0" algn="l" defTabSz="889000">
            <a:lnSpc>
              <a:spcPct val="90000"/>
            </a:lnSpc>
            <a:spcBef>
              <a:spcPct val="0"/>
            </a:spcBef>
            <a:spcAft>
              <a:spcPct val="35000"/>
            </a:spcAft>
            <a:buNone/>
          </a:pPr>
          <a:r>
            <a:rPr lang="en-US" altLang="zh-CN" sz="2000" b="1" kern="1200" dirty="0">
              <a:solidFill>
                <a:schemeClr val="bg1"/>
              </a:solidFill>
              <a:effectLst>
                <a:outerShdw blurRad="38100" dist="38100" dir="2700000" algn="tl">
                  <a:srgbClr val="000000">
                    <a:alpha val="43137"/>
                  </a:srgbClr>
                </a:outerShdw>
              </a:effectLst>
              <a:latin typeface="黑体" pitchFamily="2" charset="-122"/>
              <a:ea typeface="黑体" pitchFamily="2" charset="-122"/>
            </a:rPr>
            <a:t>·</a:t>
          </a:r>
          <a:r>
            <a:rPr lang="zh-CN" altLang="en-US" sz="2000" b="1" kern="1200" dirty="0">
              <a:solidFill>
                <a:schemeClr val="bg1"/>
              </a:solidFill>
              <a:effectLst>
                <a:outerShdw blurRad="38100" dist="38100" dir="2700000" algn="tl">
                  <a:srgbClr val="000000">
                    <a:alpha val="43137"/>
                  </a:srgbClr>
                </a:outerShdw>
              </a:effectLst>
              <a:latin typeface="黑体" pitchFamily="2" charset="-122"/>
              <a:ea typeface="黑体" pitchFamily="2" charset="-122"/>
            </a:rPr>
            <a:t>确定目标</a:t>
          </a:r>
          <a:endParaRPr lang="en-US" altLang="zh-CN" sz="2000" b="1" kern="1200" dirty="0">
            <a:solidFill>
              <a:schemeClr val="bg1"/>
            </a:solidFill>
            <a:effectLst>
              <a:outerShdw blurRad="38100" dist="38100" dir="2700000" algn="tl">
                <a:srgbClr val="000000">
                  <a:alpha val="43137"/>
                </a:srgbClr>
              </a:outerShdw>
            </a:effectLst>
            <a:latin typeface="黑体" pitchFamily="2" charset="-122"/>
            <a:ea typeface="黑体" pitchFamily="2" charset="-122"/>
          </a:endParaRPr>
        </a:p>
        <a:p>
          <a:pPr marL="0" lvl="0" indent="0" algn="l" defTabSz="889000">
            <a:lnSpc>
              <a:spcPct val="90000"/>
            </a:lnSpc>
            <a:spcBef>
              <a:spcPct val="0"/>
            </a:spcBef>
            <a:spcAft>
              <a:spcPct val="35000"/>
            </a:spcAft>
            <a:buNone/>
          </a:pPr>
          <a:r>
            <a:rPr lang="en-US" altLang="zh-CN" sz="2000" b="1" kern="1200" dirty="0">
              <a:solidFill>
                <a:schemeClr val="bg1"/>
              </a:solidFill>
              <a:effectLst>
                <a:outerShdw blurRad="38100" dist="38100" dir="2700000" algn="tl">
                  <a:srgbClr val="000000">
                    <a:alpha val="43137"/>
                  </a:srgbClr>
                </a:outerShdw>
              </a:effectLst>
              <a:latin typeface="黑体" pitchFamily="2" charset="-122"/>
              <a:ea typeface="黑体" pitchFamily="2" charset="-122"/>
            </a:rPr>
            <a:t>·</a:t>
          </a:r>
          <a:r>
            <a:rPr lang="zh-CN" altLang="en-US" sz="2000" b="1" kern="1200" dirty="0">
              <a:solidFill>
                <a:schemeClr val="bg1"/>
              </a:solidFill>
              <a:effectLst>
                <a:outerShdw blurRad="38100" dist="38100" dir="2700000" algn="tl">
                  <a:srgbClr val="000000">
                    <a:alpha val="43137"/>
                  </a:srgbClr>
                </a:outerShdw>
              </a:effectLst>
              <a:latin typeface="黑体" pitchFamily="2" charset="-122"/>
              <a:ea typeface="黑体" pitchFamily="2" charset="-122"/>
            </a:rPr>
            <a:t>奖励与业绩指标挂钩</a:t>
          </a:r>
        </a:p>
      </dsp:txBody>
      <dsp:txXfrm>
        <a:off x="91501" y="1948884"/>
        <a:ext cx="2786670" cy="1691139"/>
      </dsp:txXfrm>
    </dsp:sp>
    <dsp:sp modelId="{BCAFC76B-224B-4DAB-8DD7-EBCE51AA91FB}">
      <dsp:nvSpPr>
        <dsp:cNvPr id="0" name=""/>
        <dsp:cNvSpPr/>
      </dsp:nvSpPr>
      <dsp:spPr>
        <a:xfrm rot="19508594">
          <a:off x="1540933" y="1003102"/>
          <a:ext cx="1060658" cy="632513"/>
        </a:xfrm>
        <a:prstGeom prst="leftRightArrow">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marL="0" lvl="0" indent="0" algn="ctr" defTabSz="1244600">
            <a:lnSpc>
              <a:spcPct val="90000"/>
            </a:lnSpc>
            <a:spcBef>
              <a:spcPct val="0"/>
            </a:spcBef>
            <a:spcAft>
              <a:spcPct val="35000"/>
            </a:spcAft>
            <a:buNone/>
          </a:pPr>
          <a:endParaRPr lang="zh-CN" altLang="en-US" sz="2800" kern="1200"/>
        </a:p>
      </dsp:txBody>
      <dsp:txXfrm>
        <a:off x="1557956" y="1183830"/>
        <a:ext cx="870904" cy="379507"/>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6198A5E-4F71-4FCA-9FFE-F4005BA9490A}">
      <dsp:nvSpPr>
        <dsp:cNvPr id="0" name=""/>
        <dsp:cNvSpPr/>
      </dsp:nvSpPr>
      <dsp:spPr>
        <a:xfrm>
          <a:off x="0" y="898948"/>
          <a:ext cx="8401050" cy="3082078"/>
        </a:xfrm>
        <a:prstGeom prst="rightArrow">
          <a:avLst/>
        </a:prstGeom>
        <a:solidFill>
          <a:schemeClr val="accent1">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sp>
    <dsp:sp modelId="{F08EED17-0CDA-4CD2-846C-88392085E500}">
      <dsp:nvSpPr>
        <dsp:cNvPr id="0" name=""/>
        <dsp:cNvSpPr/>
      </dsp:nvSpPr>
      <dsp:spPr>
        <a:xfrm>
          <a:off x="6063687" y="1669467"/>
          <a:ext cx="1497257" cy="1541039"/>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0" tIns="294640" rIns="0" bIns="294640" numCol="1" spcCol="1270" anchor="ctr" anchorCtr="0">
          <a:noAutofit/>
        </a:bodyPr>
        <a:lstStyle/>
        <a:p>
          <a:pPr marL="0" lvl="0" indent="0" algn="ctr" defTabSz="1289050">
            <a:lnSpc>
              <a:spcPct val="90000"/>
            </a:lnSpc>
            <a:spcBef>
              <a:spcPct val="0"/>
            </a:spcBef>
            <a:spcAft>
              <a:spcPct val="35000"/>
            </a:spcAft>
            <a:buNone/>
          </a:pPr>
          <a:r>
            <a:rPr lang="zh-CN" altLang="en-US" sz="2900" kern="1200" dirty="0"/>
            <a:t>试运营</a:t>
          </a:r>
        </a:p>
      </dsp:txBody>
      <dsp:txXfrm>
        <a:off x="6063687" y="1669467"/>
        <a:ext cx="1497257" cy="1541039"/>
      </dsp:txXfrm>
    </dsp:sp>
    <dsp:sp modelId="{A05382C3-0435-45FB-8F90-ACA57285CE0F}">
      <dsp:nvSpPr>
        <dsp:cNvPr id="0" name=""/>
        <dsp:cNvSpPr/>
      </dsp:nvSpPr>
      <dsp:spPr>
        <a:xfrm>
          <a:off x="4266978" y="1669467"/>
          <a:ext cx="1497257" cy="1541039"/>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0" tIns="294640" rIns="0" bIns="294640" numCol="1" spcCol="1270" anchor="ctr" anchorCtr="0">
          <a:noAutofit/>
        </a:bodyPr>
        <a:lstStyle/>
        <a:p>
          <a:pPr marL="0" lvl="0" indent="0" algn="ctr" defTabSz="1289050">
            <a:lnSpc>
              <a:spcPct val="90000"/>
            </a:lnSpc>
            <a:spcBef>
              <a:spcPct val="0"/>
            </a:spcBef>
            <a:spcAft>
              <a:spcPct val="35000"/>
            </a:spcAft>
            <a:buNone/>
          </a:pPr>
          <a:r>
            <a:rPr lang="zh-CN" altLang="en-US" sz="2900" kern="1200" dirty="0"/>
            <a:t>团队展示</a:t>
          </a:r>
        </a:p>
      </dsp:txBody>
      <dsp:txXfrm>
        <a:off x="4266978" y="1669467"/>
        <a:ext cx="1497257" cy="1541039"/>
      </dsp:txXfrm>
    </dsp:sp>
    <dsp:sp modelId="{A191C36A-7E7A-4B31-AB21-E16F30721174}">
      <dsp:nvSpPr>
        <dsp:cNvPr id="0" name=""/>
        <dsp:cNvSpPr/>
      </dsp:nvSpPr>
      <dsp:spPr>
        <a:xfrm>
          <a:off x="2470269" y="1669467"/>
          <a:ext cx="1497257" cy="1541039"/>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0" tIns="294640" rIns="0" bIns="294640" numCol="1" spcCol="1270" anchor="ctr" anchorCtr="0">
          <a:noAutofit/>
        </a:bodyPr>
        <a:lstStyle/>
        <a:p>
          <a:pPr marL="0" lvl="0" indent="0" algn="ctr" defTabSz="1289050">
            <a:lnSpc>
              <a:spcPct val="90000"/>
            </a:lnSpc>
            <a:spcBef>
              <a:spcPct val="0"/>
            </a:spcBef>
            <a:spcAft>
              <a:spcPct val="35000"/>
            </a:spcAft>
            <a:buNone/>
          </a:pPr>
          <a:r>
            <a:rPr lang="zh-CN" altLang="en-US" sz="2900" kern="1200" dirty="0"/>
            <a:t>组建团队</a:t>
          </a:r>
        </a:p>
      </dsp:txBody>
      <dsp:txXfrm>
        <a:off x="2470269" y="1669467"/>
        <a:ext cx="1497257" cy="1541039"/>
      </dsp:txXfrm>
    </dsp:sp>
    <dsp:sp modelId="{08EE8CC8-EE2C-40DD-9931-2C9EB96120C8}">
      <dsp:nvSpPr>
        <dsp:cNvPr id="0" name=""/>
        <dsp:cNvSpPr/>
      </dsp:nvSpPr>
      <dsp:spPr>
        <a:xfrm>
          <a:off x="673560" y="1669467"/>
          <a:ext cx="1497257" cy="1541039"/>
        </a:xfrm>
        <a:prstGeom prst="rect">
          <a:avLst/>
        </a:prstGeom>
        <a:noFill/>
        <a:ln w="9525" cap="flat" cmpd="sng" algn="ctr">
          <a:solidFill>
            <a:schemeClr val="dk1">
              <a:alpha val="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0" tIns="294640" rIns="0" bIns="294640" numCol="1" spcCol="1270" anchor="ctr" anchorCtr="0">
          <a:noAutofit/>
        </a:bodyPr>
        <a:lstStyle/>
        <a:p>
          <a:pPr marL="0" lvl="0" indent="0" algn="ctr" defTabSz="1289050">
            <a:lnSpc>
              <a:spcPct val="90000"/>
            </a:lnSpc>
            <a:spcBef>
              <a:spcPct val="0"/>
            </a:spcBef>
            <a:spcAft>
              <a:spcPct val="35000"/>
            </a:spcAft>
            <a:buNone/>
          </a:pPr>
          <a:r>
            <a:rPr lang="zh-CN" altLang="en-US" sz="2900" kern="1200" dirty="0"/>
            <a:t>竞选</a:t>
          </a:r>
          <a:r>
            <a:rPr lang="en-US" altLang="zh-CN" sz="2900" kern="1200" dirty="0"/>
            <a:t>CEO</a:t>
          </a:r>
          <a:endParaRPr lang="zh-CN" altLang="en-US" sz="2900" kern="1200" dirty="0"/>
        </a:p>
      </dsp:txBody>
      <dsp:txXfrm>
        <a:off x="673560" y="1669467"/>
        <a:ext cx="1497257" cy="154103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F5AFAF5-4D16-488F-AD65-86F7979A8A92}">
      <dsp:nvSpPr>
        <dsp:cNvPr id="0" name=""/>
        <dsp:cNvSpPr/>
      </dsp:nvSpPr>
      <dsp:spPr>
        <a:xfrm>
          <a:off x="408669" y="1732881"/>
          <a:ext cx="1617858" cy="1414211"/>
        </a:xfrm>
        <a:prstGeom prst="rightArrow">
          <a:avLst>
            <a:gd name="adj1" fmla="val 70000"/>
            <a:gd name="adj2" fmla="val 50000"/>
          </a:avLst>
        </a:prstGeom>
        <a:solidFill>
          <a:schemeClr val="accent2">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0480" tIns="7620" rIns="15240" bIns="7620" numCol="1" spcCol="1270" anchor="ctr" anchorCtr="0">
          <a:noAutofit/>
        </a:bodyPr>
        <a:lstStyle/>
        <a:p>
          <a:pPr marL="114300" lvl="1" indent="-114300" algn="l" defTabSz="533400">
            <a:lnSpc>
              <a:spcPct val="90000"/>
            </a:lnSpc>
            <a:spcBef>
              <a:spcPct val="0"/>
            </a:spcBef>
            <a:spcAft>
              <a:spcPct val="15000"/>
            </a:spcAft>
            <a:buChar char="•"/>
          </a:pPr>
          <a:r>
            <a:rPr lang="zh-CN" altLang="en-US" sz="1200" kern="1200" dirty="0"/>
            <a:t>教师抛出</a:t>
          </a:r>
        </a:p>
        <a:p>
          <a:pPr marL="114300" lvl="1" indent="-114300" algn="l" defTabSz="533400">
            <a:lnSpc>
              <a:spcPct val="90000"/>
            </a:lnSpc>
            <a:spcBef>
              <a:spcPct val="0"/>
            </a:spcBef>
            <a:spcAft>
              <a:spcPct val="15000"/>
            </a:spcAft>
            <a:buChar char="•"/>
          </a:pPr>
          <a:r>
            <a:rPr lang="zh-CN" altLang="en-US" sz="1200" kern="1200" dirty="0"/>
            <a:t>学生遇到</a:t>
          </a:r>
        </a:p>
      </dsp:txBody>
      <dsp:txXfrm>
        <a:off x="813133" y="1945013"/>
        <a:ext cx="788705" cy="989947"/>
      </dsp:txXfrm>
    </dsp:sp>
    <dsp:sp modelId="{68BDA7BB-654D-41C5-8C02-4CA5E7C7A98D}">
      <dsp:nvSpPr>
        <dsp:cNvPr id="0" name=""/>
        <dsp:cNvSpPr/>
      </dsp:nvSpPr>
      <dsp:spPr>
        <a:xfrm>
          <a:off x="42830" y="2081211"/>
          <a:ext cx="808929" cy="808929"/>
        </a:xfrm>
        <a:prstGeom prst="ellipse">
          <a:avLst/>
        </a:prstGeom>
        <a:solidFill>
          <a:srgbClr val="C00000">
            <a:alpha val="79000"/>
          </a:srgb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zh-CN" altLang="en-US" sz="2100" kern="1200" dirty="0"/>
            <a:t>问题</a:t>
          </a:r>
        </a:p>
      </dsp:txBody>
      <dsp:txXfrm>
        <a:off x="161295" y="2199676"/>
        <a:ext cx="571999" cy="571999"/>
      </dsp:txXfrm>
    </dsp:sp>
    <dsp:sp modelId="{B9E35946-42BA-4EC8-BC40-5718389CE02A}">
      <dsp:nvSpPr>
        <dsp:cNvPr id="0" name=""/>
        <dsp:cNvSpPr/>
      </dsp:nvSpPr>
      <dsp:spPr>
        <a:xfrm>
          <a:off x="2532108" y="1732881"/>
          <a:ext cx="1617858" cy="1414211"/>
        </a:xfrm>
        <a:prstGeom prst="rightArrow">
          <a:avLst>
            <a:gd name="adj1" fmla="val 70000"/>
            <a:gd name="adj2" fmla="val 50000"/>
          </a:avLst>
        </a:prstGeom>
        <a:solidFill>
          <a:schemeClr val="accent2">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0480" tIns="7620" rIns="15240" bIns="7620" numCol="1" spcCol="1270" anchor="ctr" anchorCtr="0">
          <a:noAutofit/>
        </a:bodyPr>
        <a:lstStyle/>
        <a:p>
          <a:pPr marL="114300" lvl="1" indent="-114300" algn="l" defTabSz="533400">
            <a:lnSpc>
              <a:spcPct val="90000"/>
            </a:lnSpc>
            <a:spcBef>
              <a:spcPct val="0"/>
            </a:spcBef>
            <a:spcAft>
              <a:spcPct val="15000"/>
            </a:spcAft>
            <a:buChar char="•"/>
          </a:pPr>
          <a:r>
            <a:rPr lang="zh-CN" altLang="en-US" sz="1200" kern="1200"/>
            <a:t>决策历史</a:t>
          </a:r>
          <a:endParaRPr lang="zh-CN" altLang="en-US" sz="1200" kern="1200" dirty="0"/>
        </a:p>
        <a:p>
          <a:pPr marL="114300" lvl="1" indent="-114300" algn="l" defTabSz="533400">
            <a:lnSpc>
              <a:spcPct val="90000"/>
            </a:lnSpc>
            <a:spcBef>
              <a:spcPct val="0"/>
            </a:spcBef>
            <a:spcAft>
              <a:spcPct val="15000"/>
            </a:spcAft>
            <a:buChar char="•"/>
          </a:pPr>
          <a:r>
            <a:rPr lang="zh-CN" altLang="en-US" sz="1200" kern="1200" dirty="0"/>
            <a:t>分析报告</a:t>
          </a:r>
        </a:p>
      </dsp:txBody>
      <dsp:txXfrm>
        <a:off x="2936573" y="1945013"/>
        <a:ext cx="788705" cy="989947"/>
      </dsp:txXfrm>
    </dsp:sp>
    <dsp:sp modelId="{FED7C873-249C-4C40-9721-160713E5F0DD}">
      <dsp:nvSpPr>
        <dsp:cNvPr id="0" name=""/>
        <dsp:cNvSpPr/>
      </dsp:nvSpPr>
      <dsp:spPr>
        <a:xfrm>
          <a:off x="2127643" y="2035522"/>
          <a:ext cx="808929" cy="808929"/>
        </a:xfrm>
        <a:prstGeom prst="ellipse">
          <a:avLst/>
        </a:prstGeom>
        <a:solidFill>
          <a:schemeClr val="accent6">
            <a:alpha val="7100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zh-CN" altLang="en-US" sz="2100" kern="1200" dirty="0"/>
            <a:t>分析</a:t>
          </a:r>
        </a:p>
      </dsp:txBody>
      <dsp:txXfrm>
        <a:off x="2246108" y="2153987"/>
        <a:ext cx="571999" cy="571999"/>
      </dsp:txXfrm>
    </dsp:sp>
    <dsp:sp modelId="{CEAE4FD4-0498-4C16-B96E-44C77BC455CE}">
      <dsp:nvSpPr>
        <dsp:cNvPr id="0" name=""/>
        <dsp:cNvSpPr/>
      </dsp:nvSpPr>
      <dsp:spPr>
        <a:xfrm>
          <a:off x="4655547" y="1732881"/>
          <a:ext cx="1617858" cy="1414211"/>
        </a:xfrm>
        <a:prstGeom prst="rightArrow">
          <a:avLst>
            <a:gd name="adj1" fmla="val 70000"/>
            <a:gd name="adj2" fmla="val 50000"/>
          </a:avLst>
        </a:prstGeom>
        <a:solidFill>
          <a:schemeClr val="accent2">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0480" tIns="7620" rIns="15240" bIns="7620" numCol="1" spcCol="1270" anchor="ctr" anchorCtr="0">
          <a:noAutofit/>
        </a:bodyPr>
        <a:lstStyle/>
        <a:p>
          <a:pPr marL="0" lvl="0" indent="0" algn="ctr" defTabSz="533400">
            <a:lnSpc>
              <a:spcPct val="90000"/>
            </a:lnSpc>
            <a:spcBef>
              <a:spcPct val="0"/>
            </a:spcBef>
            <a:spcAft>
              <a:spcPct val="35000"/>
            </a:spcAft>
            <a:buNone/>
          </a:pPr>
          <a:r>
            <a:rPr lang="zh-CN" altLang="en-US" sz="1200" kern="1200" dirty="0"/>
            <a:t>找出问题的根源</a:t>
          </a:r>
        </a:p>
      </dsp:txBody>
      <dsp:txXfrm>
        <a:off x="5060012" y="1945013"/>
        <a:ext cx="788705" cy="989947"/>
      </dsp:txXfrm>
    </dsp:sp>
    <dsp:sp modelId="{66DF5047-3659-4AB8-856A-DBD3155DAA16}">
      <dsp:nvSpPr>
        <dsp:cNvPr id="0" name=""/>
        <dsp:cNvSpPr/>
      </dsp:nvSpPr>
      <dsp:spPr>
        <a:xfrm>
          <a:off x="4251083" y="2035522"/>
          <a:ext cx="808929" cy="808929"/>
        </a:xfrm>
        <a:prstGeom prst="ellipse">
          <a:avLst/>
        </a:prstGeom>
        <a:solidFill>
          <a:srgbClr val="7030A0"/>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zh-CN" altLang="en-US" sz="2100" kern="1200" dirty="0"/>
            <a:t>源头</a:t>
          </a:r>
        </a:p>
      </dsp:txBody>
      <dsp:txXfrm>
        <a:off x="4369548" y="2153987"/>
        <a:ext cx="571999" cy="571999"/>
      </dsp:txXfrm>
    </dsp:sp>
    <dsp:sp modelId="{889D5988-8679-423C-9BBC-8D150078B0B4}">
      <dsp:nvSpPr>
        <dsp:cNvPr id="0" name=""/>
        <dsp:cNvSpPr/>
      </dsp:nvSpPr>
      <dsp:spPr>
        <a:xfrm>
          <a:off x="6778986" y="1732881"/>
          <a:ext cx="1617858" cy="1414211"/>
        </a:xfrm>
        <a:prstGeom prst="rightArrow">
          <a:avLst>
            <a:gd name="adj1" fmla="val 70000"/>
            <a:gd name="adj2" fmla="val 50000"/>
          </a:avLst>
        </a:prstGeom>
        <a:solidFill>
          <a:schemeClr val="accent2">
            <a:alpha val="90000"/>
            <a:tint val="4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txBody>
        <a:bodyPr spcFirstLastPara="0" vert="horz" wrap="square" lIns="30480" tIns="7620" rIns="15240" bIns="7620" numCol="1" spcCol="1270" anchor="ctr" anchorCtr="0">
          <a:noAutofit/>
        </a:bodyPr>
        <a:lstStyle/>
        <a:p>
          <a:pPr marL="0" lvl="0" indent="0" algn="ctr" defTabSz="533400">
            <a:lnSpc>
              <a:spcPct val="90000"/>
            </a:lnSpc>
            <a:spcBef>
              <a:spcPct val="0"/>
            </a:spcBef>
            <a:spcAft>
              <a:spcPct val="35000"/>
            </a:spcAft>
            <a:buNone/>
          </a:pPr>
          <a:r>
            <a:rPr lang="zh-CN" altLang="en-US" sz="1200" kern="1200" dirty="0"/>
            <a:t>讨论问题的解决办法</a:t>
          </a:r>
        </a:p>
      </dsp:txBody>
      <dsp:txXfrm>
        <a:off x="7183451" y="1945013"/>
        <a:ext cx="788705" cy="989947"/>
      </dsp:txXfrm>
    </dsp:sp>
    <dsp:sp modelId="{0CFAECA3-B3FB-4A39-8DE1-DB583C0D194E}">
      <dsp:nvSpPr>
        <dsp:cNvPr id="0" name=""/>
        <dsp:cNvSpPr/>
      </dsp:nvSpPr>
      <dsp:spPr>
        <a:xfrm>
          <a:off x="6374522" y="2035522"/>
          <a:ext cx="808929" cy="808929"/>
        </a:xfrm>
        <a:prstGeom prst="ellipse">
          <a:avLst/>
        </a:prstGeom>
        <a:solidFill>
          <a:srgbClr val="FFC000">
            <a:alpha val="64000"/>
          </a:srgb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13335" tIns="13335" rIns="13335" bIns="13335" numCol="1" spcCol="1270" anchor="ctr" anchorCtr="0">
          <a:noAutofit/>
        </a:bodyPr>
        <a:lstStyle/>
        <a:p>
          <a:pPr marL="0" lvl="0" indent="0" algn="ctr" defTabSz="933450">
            <a:lnSpc>
              <a:spcPct val="90000"/>
            </a:lnSpc>
            <a:spcBef>
              <a:spcPct val="0"/>
            </a:spcBef>
            <a:spcAft>
              <a:spcPct val="35000"/>
            </a:spcAft>
            <a:buNone/>
          </a:pPr>
          <a:r>
            <a:rPr lang="zh-CN" altLang="en-US" sz="2100" kern="1200" dirty="0"/>
            <a:t>办法</a:t>
          </a:r>
        </a:p>
      </dsp:txBody>
      <dsp:txXfrm>
        <a:off x="6492987" y="2153987"/>
        <a:ext cx="571999" cy="571999"/>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A5F6A1-FDB1-4FD7-820D-2D04F8E3B2BB}">
      <dsp:nvSpPr>
        <dsp:cNvPr id="0" name=""/>
        <dsp:cNvSpPr/>
      </dsp:nvSpPr>
      <dsp:spPr>
        <a:xfrm>
          <a:off x="0" y="733524"/>
          <a:ext cx="2625328" cy="1575196"/>
        </a:xfrm>
        <a:prstGeom prst="rect">
          <a:avLst/>
        </a:prstGeom>
        <a:solidFill>
          <a:srgbClr val="C00000">
            <a:alpha val="76000"/>
          </a:srgb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3360" tIns="213360" rIns="213360" bIns="213360" numCol="1" spcCol="1270" anchor="ctr" anchorCtr="0">
          <a:noAutofit/>
        </a:bodyPr>
        <a:lstStyle/>
        <a:p>
          <a:pPr marL="0" lvl="0" indent="0" algn="ctr" defTabSz="2489200">
            <a:lnSpc>
              <a:spcPct val="90000"/>
            </a:lnSpc>
            <a:spcBef>
              <a:spcPct val="0"/>
            </a:spcBef>
            <a:spcAft>
              <a:spcPct val="35000"/>
            </a:spcAft>
            <a:buNone/>
          </a:pPr>
          <a:r>
            <a:rPr lang="zh-CN" altLang="en-US" sz="5600" kern="1200" dirty="0"/>
            <a:t>财务类</a:t>
          </a:r>
        </a:p>
      </dsp:txBody>
      <dsp:txXfrm>
        <a:off x="0" y="733524"/>
        <a:ext cx="2625328" cy="1575196"/>
      </dsp:txXfrm>
    </dsp:sp>
    <dsp:sp modelId="{500E913D-9547-43A9-BF58-40FA54EDAEE3}">
      <dsp:nvSpPr>
        <dsp:cNvPr id="0" name=""/>
        <dsp:cNvSpPr/>
      </dsp:nvSpPr>
      <dsp:spPr>
        <a:xfrm>
          <a:off x="2887860" y="733524"/>
          <a:ext cx="2625328" cy="1575196"/>
        </a:xfrm>
        <a:prstGeom prst="rect">
          <a:avLst/>
        </a:prstGeom>
        <a:solidFill>
          <a:schemeClr val="accent6">
            <a:alpha val="89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3360" tIns="213360" rIns="213360" bIns="213360" numCol="1" spcCol="1270" anchor="ctr" anchorCtr="0">
          <a:noAutofit/>
        </a:bodyPr>
        <a:lstStyle/>
        <a:p>
          <a:pPr marL="0" lvl="0" indent="0" algn="ctr" defTabSz="2489200">
            <a:lnSpc>
              <a:spcPct val="90000"/>
            </a:lnSpc>
            <a:spcBef>
              <a:spcPct val="0"/>
            </a:spcBef>
            <a:spcAft>
              <a:spcPct val="35000"/>
            </a:spcAft>
            <a:buNone/>
          </a:pPr>
          <a:r>
            <a:rPr lang="zh-CN" altLang="en-US" sz="5600" kern="1200" dirty="0"/>
            <a:t>营销类</a:t>
          </a:r>
        </a:p>
      </dsp:txBody>
      <dsp:txXfrm>
        <a:off x="2887860" y="733524"/>
        <a:ext cx="2625328" cy="1575196"/>
      </dsp:txXfrm>
    </dsp:sp>
    <dsp:sp modelId="{B908AFF7-354A-40D0-A894-3F2578B0E837}">
      <dsp:nvSpPr>
        <dsp:cNvPr id="0" name=""/>
        <dsp:cNvSpPr/>
      </dsp:nvSpPr>
      <dsp:spPr>
        <a:xfrm>
          <a:off x="5775721" y="733524"/>
          <a:ext cx="2625328" cy="1575196"/>
        </a:xfrm>
        <a:prstGeom prst="rect">
          <a:avLst/>
        </a:prstGeom>
        <a:solidFill>
          <a:srgbClr val="7030A0">
            <a:alpha val="83000"/>
          </a:srgb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3360" tIns="213360" rIns="213360" bIns="213360" numCol="1" spcCol="1270" anchor="ctr" anchorCtr="0">
          <a:noAutofit/>
        </a:bodyPr>
        <a:lstStyle/>
        <a:p>
          <a:pPr marL="0" lvl="0" indent="0" algn="ctr" defTabSz="2489200">
            <a:lnSpc>
              <a:spcPct val="90000"/>
            </a:lnSpc>
            <a:spcBef>
              <a:spcPct val="0"/>
            </a:spcBef>
            <a:spcAft>
              <a:spcPct val="35000"/>
            </a:spcAft>
            <a:buNone/>
          </a:pPr>
          <a:r>
            <a:rPr lang="zh-CN" altLang="en-US" sz="5600" kern="1200" dirty="0"/>
            <a:t>销售类</a:t>
          </a:r>
        </a:p>
      </dsp:txBody>
      <dsp:txXfrm>
        <a:off x="5775721" y="733524"/>
        <a:ext cx="2625328" cy="1575196"/>
      </dsp:txXfrm>
    </dsp:sp>
    <dsp:sp modelId="{D894AD9D-C5FE-4A57-9E55-7FD21F699CFB}">
      <dsp:nvSpPr>
        <dsp:cNvPr id="0" name=""/>
        <dsp:cNvSpPr/>
      </dsp:nvSpPr>
      <dsp:spPr>
        <a:xfrm>
          <a:off x="1443930" y="2571253"/>
          <a:ext cx="2625328" cy="1575196"/>
        </a:xfrm>
        <a:prstGeom prst="rect">
          <a:avLst/>
        </a:prstGeom>
        <a:solidFill>
          <a:schemeClr val="tx1">
            <a:alpha val="68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3360" tIns="213360" rIns="213360" bIns="213360" numCol="1" spcCol="1270" anchor="ctr" anchorCtr="0">
          <a:noAutofit/>
        </a:bodyPr>
        <a:lstStyle/>
        <a:p>
          <a:pPr marL="0" lvl="0" indent="0" algn="ctr" defTabSz="2489200">
            <a:lnSpc>
              <a:spcPct val="90000"/>
            </a:lnSpc>
            <a:spcBef>
              <a:spcPct val="0"/>
            </a:spcBef>
            <a:spcAft>
              <a:spcPct val="35000"/>
            </a:spcAft>
            <a:buNone/>
          </a:pPr>
          <a:r>
            <a:rPr lang="zh-CN" altLang="en-US" sz="5600" kern="1200" dirty="0"/>
            <a:t>生产类</a:t>
          </a:r>
        </a:p>
      </dsp:txBody>
      <dsp:txXfrm>
        <a:off x="1443930" y="2571253"/>
        <a:ext cx="2625328" cy="1575196"/>
      </dsp:txXfrm>
    </dsp:sp>
    <dsp:sp modelId="{2BDF4CB4-6313-4792-96FA-BD9E5203D7BB}">
      <dsp:nvSpPr>
        <dsp:cNvPr id="0" name=""/>
        <dsp:cNvSpPr/>
      </dsp:nvSpPr>
      <dsp:spPr>
        <a:xfrm>
          <a:off x="4331791" y="2571253"/>
          <a:ext cx="2625328" cy="1575196"/>
        </a:xfrm>
        <a:prstGeom prst="rect">
          <a:avLst/>
        </a:prstGeom>
        <a:solidFill>
          <a:srgbClr val="FFC000">
            <a:alpha val="72000"/>
          </a:srgb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213360" tIns="213360" rIns="213360" bIns="213360" numCol="1" spcCol="1270" anchor="ctr" anchorCtr="0">
          <a:noAutofit/>
        </a:bodyPr>
        <a:lstStyle/>
        <a:p>
          <a:pPr marL="0" lvl="0" indent="0" algn="ctr" defTabSz="2489200">
            <a:lnSpc>
              <a:spcPct val="90000"/>
            </a:lnSpc>
            <a:spcBef>
              <a:spcPct val="0"/>
            </a:spcBef>
            <a:spcAft>
              <a:spcPct val="35000"/>
            </a:spcAft>
            <a:buNone/>
          </a:pPr>
          <a:r>
            <a:rPr lang="zh-CN" altLang="en-US" sz="5600" kern="1200" dirty="0"/>
            <a:t>其他类</a:t>
          </a:r>
        </a:p>
      </dsp:txBody>
      <dsp:txXfrm>
        <a:off x="4331791" y="2571253"/>
        <a:ext cx="2625328" cy="157519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B70E85-3C86-43F2-8419-76542C374BB6}">
      <dsp:nvSpPr>
        <dsp:cNvPr id="0" name=""/>
        <dsp:cNvSpPr/>
      </dsp:nvSpPr>
      <dsp:spPr>
        <a:xfrm>
          <a:off x="44442" y="1897388"/>
          <a:ext cx="1454469" cy="727234"/>
        </a:xfrm>
        <a:prstGeom prst="roundRect">
          <a:avLst>
            <a:gd name="adj" fmla="val 10000"/>
          </a:avLst>
        </a:prstGeom>
        <a:solidFill>
          <a:schemeClr val="tx1">
            <a:alpha val="62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80000" tIns="108000" rIns="0" bIns="0" numCol="1" spcCol="1270" anchor="ctr" anchorCtr="0">
          <a:noAutofit/>
        </a:bodyPr>
        <a:lstStyle/>
        <a:p>
          <a:pPr marL="0" lvl="0" indent="0" algn="ctr" defTabSz="1066800">
            <a:lnSpc>
              <a:spcPct val="90000"/>
            </a:lnSpc>
            <a:spcBef>
              <a:spcPct val="0"/>
            </a:spcBef>
            <a:spcAft>
              <a:spcPct val="35000"/>
            </a:spcAft>
            <a:buNone/>
          </a:pPr>
          <a:r>
            <a:rPr lang="zh-CN" altLang="en-US" sz="2400" kern="1200" dirty="0">
              <a:latin typeface="宋体" pitchFamily="2" charset="-122"/>
              <a:ea typeface="宋体" pitchFamily="2" charset="-122"/>
            </a:rPr>
            <a:t>制造成本</a:t>
          </a:r>
        </a:p>
      </dsp:txBody>
      <dsp:txXfrm>
        <a:off x="65742" y="1918688"/>
        <a:ext cx="1411869" cy="684634"/>
      </dsp:txXfrm>
    </dsp:sp>
    <dsp:sp modelId="{0E74ABAA-433E-441D-B408-91B03C3167EB}">
      <dsp:nvSpPr>
        <dsp:cNvPr id="0" name=""/>
        <dsp:cNvSpPr/>
      </dsp:nvSpPr>
      <dsp:spPr>
        <a:xfrm rot="17896433">
          <a:off x="1175699" y="1706754"/>
          <a:ext cx="1228211" cy="26824"/>
        </a:xfrm>
        <a:custGeom>
          <a:avLst/>
          <a:gdLst/>
          <a:ahLst/>
          <a:cxnLst/>
          <a:rect l="0" t="0" r="0" b="0"/>
          <a:pathLst>
            <a:path>
              <a:moveTo>
                <a:pt x="0" y="13412"/>
              </a:moveTo>
              <a:lnTo>
                <a:pt x="1228211" y="13412"/>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1759100" y="1689461"/>
        <a:ext cx="61410" cy="61410"/>
      </dsp:txXfrm>
    </dsp:sp>
    <dsp:sp modelId="{705E9D3D-9388-4382-9273-14E817967836}">
      <dsp:nvSpPr>
        <dsp:cNvPr id="0" name=""/>
        <dsp:cNvSpPr/>
      </dsp:nvSpPr>
      <dsp:spPr>
        <a:xfrm>
          <a:off x="2080699" y="815710"/>
          <a:ext cx="1454469" cy="727234"/>
        </a:xfrm>
        <a:prstGeom prst="roundRect">
          <a:avLst>
            <a:gd name="adj" fmla="val 10000"/>
          </a:avLst>
        </a:prstGeom>
        <a:solidFill>
          <a:schemeClr val="accent6">
            <a:alpha val="71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80000" tIns="108000" rIns="0" bIns="0" numCol="1" spcCol="1270" anchor="ctr" anchorCtr="0">
          <a:noAutofit/>
        </a:bodyPr>
        <a:lstStyle/>
        <a:p>
          <a:pPr marL="0" lvl="0" indent="0" algn="ctr" defTabSz="1066800">
            <a:lnSpc>
              <a:spcPct val="90000"/>
            </a:lnSpc>
            <a:spcBef>
              <a:spcPct val="0"/>
            </a:spcBef>
            <a:spcAft>
              <a:spcPct val="35000"/>
            </a:spcAft>
            <a:buNone/>
          </a:pPr>
          <a:r>
            <a:rPr lang="zh-CN" altLang="en-US" sz="2400" kern="1200" dirty="0">
              <a:latin typeface="宋体" pitchFamily="2" charset="-122"/>
              <a:ea typeface="宋体" pitchFamily="2" charset="-122"/>
            </a:rPr>
            <a:t>变动成本</a:t>
          </a:r>
        </a:p>
      </dsp:txBody>
      <dsp:txXfrm>
        <a:off x="2101999" y="837010"/>
        <a:ext cx="1411869" cy="684634"/>
      </dsp:txXfrm>
    </dsp:sp>
    <dsp:sp modelId="{153B5E5A-8F44-490E-A4A0-1B1BF40CB947}">
      <dsp:nvSpPr>
        <dsp:cNvPr id="0" name=""/>
        <dsp:cNvSpPr/>
      </dsp:nvSpPr>
      <dsp:spPr>
        <a:xfrm rot="18461106">
          <a:off x="3397787" y="886196"/>
          <a:ext cx="706914" cy="26824"/>
        </a:xfrm>
        <a:custGeom>
          <a:avLst/>
          <a:gdLst/>
          <a:ahLst/>
          <a:cxnLst/>
          <a:rect l="0" t="0" r="0" b="0"/>
          <a:pathLst>
            <a:path>
              <a:moveTo>
                <a:pt x="0" y="13412"/>
              </a:moveTo>
              <a:lnTo>
                <a:pt x="706914" y="13412"/>
              </a:lnTo>
            </a:path>
          </a:pathLst>
        </a:custGeom>
        <a:noFill/>
        <a:ln w="25400" cap="flat" cmpd="sng" algn="ctr">
          <a:solidFill>
            <a:schemeClr val="accent1">
              <a:shade val="8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3733571" y="881935"/>
        <a:ext cx="35345" cy="35345"/>
      </dsp:txXfrm>
    </dsp:sp>
    <dsp:sp modelId="{A0044E03-1266-4D03-9874-112080E4A199}">
      <dsp:nvSpPr>
        <dsp:cNvPr id="0" name=""/>
        <dsp:cNvSpPr/>
      </dsp:nvSpPr>
      <dsp:spPr>
        <a:xfrm>
          <a:off x="3967320" y="256271"/>
          <a:ext cx="1454469" cy="727234"/>
        </a:xfrm>
        <a:prstGeom prst="roundRect">
          <a:avLst>
            <a:gd name="adj" fmla="val 10000"/>
          </a:avLst>
        </a:prstGeom>
        <a:solidFill>
          <a:srgbClr val="C00000">
            <a:alpha val="65000"/>
          </a:srgb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80000" tIns="108000" rIns="0" bIns="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latin typeface="宋体" pitchFamily="2" charset="-122"/>
              <a:ea typeface="宋体" pitchFamily="2" charset="-122"/>
            </a:rPr>
            <a:t>原材料</a:t>
          </a:r>
        </a:p>
      </dsp:txBody>
      <dsp:txXfrm>
        <a:off x="3988620" y="277571"/>
        <a:ext cx="1411869" cy="684634"/>
      </dsp:txXfrm>
    </dsp:sp>
    <dsp:sp modelId="{14B93602-D705-4426-8A82-C2FFE8A324D5}">
      <dsp:nvSpPr>
        <dsp:cNvPr id="0" name=""/>
        <dsp:cNvSpPr/>
      </dsp:nvSpPr>
      <dsp:spPr>
        <a:xfrm rot="21292854">
          <a:off x="5420374" y="574816"/>
          <a:ext cx="709658" cy="26824"/>
        </a:xfrm>
        <a:custGeom>
          <a:avLst/>
          <a:gdLst/>
          <a:ahLst/>
          <a:cxnLst/>
          <a:rect l="0" t="0" r="0" b="0"/>
          <a:pathLst>
            <a:path>
              <a:moveTo>
                <a:pt x="0" y="13412"/>
              </a:moveTo>
              <a:lnTo>
                <a:pt x="709658" y="13412"/>
              </a:lnTo>
            </a:path>
          </a:pathLst>
        </a:custGeom>
        <a:noFill/>
        <a:ln w="25400" cap="flat" cmpd="sng" algn="ctr">
          <a:solidFill>
            <a:schemeClr val="accent1">
              <a:shade val="8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5757462" y="570486"/>
        <a:ext cx="35482" cy="35482"/>
      </dsp:txXfrm>
    </dsp:sp>
    <dsp:sp modelId="{EF678A73-9A4A-4684-92B6-DA069A332F48}">
      <dsp:nvSpPr>
        <dsp:cNvPr id="0" name=""/>
        <dsp:cNvSpPr/>
      </dsp:nvSpPr>
      <dsp:spPr>
        <a:xfrm>
          <a:off x="6128617" y="289945"/>
          <a:ext cx="1979038" cy="53324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80000" tIns="108000" rIns="0" bIns="0" numCol="1" spcCol="1270" anchor="ctr" anchorCtr="0">
          <a:noAutofit/>
        </a:bodyPr>
        <a:lstStyle/>
        <a:p>
          <a:pPr marL="0" lvl="0" indent="0" algn="l" defTabSz="800100">
            <a:lnSpc>
              <a:spcPct val="90000"/>
            </a:lnSpc>
            <a:spcBef>
              <a:spcPct val="0"/>
            </a:spcBef>
            <a:spcAft>
              <a:spcPct val="35000"/>
            </a:spcAft>
            <a:buNone/>
          </a:pPr>
          <a:r>
            <a:rPr lang="zh-CN" altLang="en-US" sz="1800" kern="1200" dirty="0"/>
            <a:t>批量采购，提前预定。价低采购</a:t>
          </a:r>
        </a:p>
      </dsp:txBody>
      <dsp:txXfrm>
        <a:off x="6144235" y="305563"/>
        <a:ext cx="1947802" cy="502008"/>
      </dsp:txXfrm>
    </dsp:sp>
    <dsp:sp modelId="{D8BE284E-3158-4CBF-A2D5-663B4304D3DE}">
      <dsp:nvSpPr>
        <dsp:cNvPr id="0" name=""/>
        <dsp:cNvSpPr/>
      </dsp:nvSpPr>
      <dsp:spPr>
        <a:xfrm rot="1696270">
          <a:off x="3502918" y="1293971"/>
          <a:ext cx="540721" cy="26824"/>
        </a:xfrm>
        <a:custGeom>
          <a:avLst/>
          <a:gdLst/>
          <a:ahLst/>
          <a:cxnLst/>
          <a:rect l="0" t="0" r="0" b="0"/>
          <a:pathLst>
            <a:path>
              <a:moveTo>
                <a:pt x="0" y="13412"/>
              </a:moveTo>
              <a:lnTo>
                <a:pt x="540721" y="13412"/>
              </a:lnTo>
            </a:path>
          </a:pathLst>
        </a:custGeom>
        <a:noFill/>
        <a:ln w="25400" cap="flat" cmpd="sng" algn="ctr">
          <a:solidFill>
            <a:schemeClr val="accent1">
              <a:shade val="8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3759761" y="1293865"/>
        <a:ext cx="27036" cy="27036"/>
      </dsp:txXfrm>
    </dsp:sp>
    <dsp:sp modelId="{7E446F66-F4B9-476A-99CB-0D6170972FCA}">
      <dsp:nvSpPr>
        <dsp:cNvPr id="0" name=""/>
        <dsp:cNvSpPr/>
      </dsp:nvSpPr>
      <dsp:spPr>
        <a:xfrm>
          <a:off x="4011390" y="1071821"/>
          <a:ext cx="1454469" cy="727234"/>
        </a:xfrm>
        <a:prstGeom prst="roundRect">
          <a:avLst>
            <a:gd name="adj" fmla="val 10000"/>
          </a:avLst>
        </a:prstGeom>
        <a:solidFill>
          <a:srgbClr val="C00000">
            <a:alpha val="65000"/>
          </a:srgb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80000" tIns="108000" rIns="0" bIns="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latin typeface="宋体" pitchFamily="2" charset="-122"/>
              <a:ea typeface="宋体" pitchFamily="2" charset="-122"/>
            </a:rPr>
            <a:t>加工费</a:t>
          </a:r>
        </a:p>
      </dsp:txBody>
      <dsp:txXfrm>
        <a:off x="4032690" y="1093121"/>
        <a:ext cx="1411869" cy="684634"/>
      </dsp:txXfrm>
    </dsp:sp>
    <dsp:sp modelId="{27A5D1E4-6D70-439B-8A8D-8714EE8BD623}">
      <dsp:nvSpPr>
        <dsp:cNvPr id="0" name=""/>
        <dsp:cNvSpPr/>
      </dsp:nvSpPr>
      <dsp:spPr>
        <a:xfrm rot="21283580">
          <a:off x="5464451" y="1391438"/>
          <a:ext cx="665575" cy="26824"/>
        </a:xfrm>
        <a:custGeom>
          <a:avLst/>
          <a:gdLst/>
          <a:ahLst/>
          <a:cxnLst/>
          <a:rect l="0" t="0" r="0" b="0"/>
          <a:pathLst>
            <a:path>
              <a:moveTo>
                <a:pt x="0" y="13412"/>
              </a:moveTo>
              <a:lnTo>
                <a:pt x="665575" y="13412"/>
              </a:lnTo>
            </a:path>
          </a:pathLst>
        </a:custGeom>
        <a:noFill/>
        <a:ln w="25400" cap="flat" cmpd="sng" algn="ctr">
          <a:solidFill>
            <a:schemeClr val="accent1">
              <a:shade val="8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5780599" y="1388211"/>
        <a:ext cx="33278" cy="33278"/>
      </dsp:txXfrm>
    </dsp:sp>
    <dsp:sp modelId="{29EEFC8A-412F-40D6-8916-7AA912316B5D}">
      <dsp:nvSpPr>
        <dsp:cNvPr id="0" name=""/>
        <dsp:cNvSpPr/>
      </dsp:nvSpPr>
      <dsp:spPr>
        <a:xfrm>
          <a:off x="6128617" y="1084369"/>
          <a:ext cx="1961366" cy="579787"/>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80000" tIns="108000" rIns="0" bIns="0" numCol="1" spcCol="1270" anchor="ctr" anchorCtr="0">
          <a:noAutofit/>
        </a:bodyPr>
        <a:lstStyle/>
        <a:p>
          <a:pPr marL="0" lvl="0" indent="0" algn="ctr" defTabSz="800100">
            <a:lnSpc>
              <a:spcPct val="90000"/>
            </a:lnSpc>
            <a:spcBef>
              <a:spcPct val="0"/>
            </a:spcBef>
            <a:spcAft>
              <a:spcPct val="35000"/>
            </a:spcAft>
            <a:buNone/>
          </a:pPr>
          <a:r>
            <a:rPr lang="zh-CN" altLang="en-US" sz="1800" kern="1200" dirty="0"/>
            <a:t>选择高端的设备</a:t>
          </a:r>
        </a:p>
      </dsp:txBody>
      <dsp:txXfrm>
        <a:off x="6145598" y="1101350"/>
        <a:ext cx="1927404" cy="545825"/>
      </dsp:txXfrm>
    </dsp:sp>
    <dsp:sp modelId="{74AC0C58-F1FA-411E-BECE-6A7757F4CCEA}">
      <dsp:nvSpPr>
        <dsp:cNvPr id="0" name=""/>
        <dsp:cNvSpPr/>
      </dsp:nvSpPr>
      <dsp:spPr>
        <a:xfrm rot="3697813">
          <a:off x="1168768" y="2801082"/>
          <a:ext cx="1258073" cy="26824"/>
        </a:xfrm>
        <a:custGeom>
          <a:avLst/>
          <a:gdLst/>
          <a:ahLst/>
          <a:cxnLst/>
          <a:rect l="0" t="0" r="0" b="0"/>
          <a:pathLst>
            <a:path>
              <a:moveTo>
                <a:pt x="0" y="13412"/>
              </a:moveTo>
              <a:lnTo>
                <a:pt x="1258073" y="13412"/>
              </a:lnTo>
            </a:path>
          </a:pathLst>
        </a:custGeom>
        <a:noFill/>
        <a:ln w="25400" cap="flat" cmpd="sng" algn="ctr">
          <a:solidFill>
            <a:schemeClr val="accent1">
              <a:shade val="6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1766353" y="2783043"/>
        <a:ext cx="62903" cy="62903"/>
      </dsp:txXfrm>
    </dsp:sp>
    <dsp:sp modelId="{F14186FC-6C66-4F53-BCF3-18EA88AC9156}">
      <dsp:nvSpPr>
        <dsp:cNvPr id="0" name=""/>
        <dsp:cNvSpPr/>
      </dsp:nvSpPr>
      <dsp:spPr>
        <a:xfrm>
          <a:off x="2096698" y="3004367"/>
          <a:ext cx="1454469" cy="727234"/>
        </a:xfrm>
        <a:prstGeom prst="roundRect">
          <a:avLst>
            <a:gd name="adj" fmla="val 10000"/>
          </a:avLst>
        </a:prstGeom>
        <a:solidFill>
          <a:schemeClr val="accent6">
            <a:alpha val="84000"/>
          </a:scheme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80000" tIns="108000" rIns="0" bIns="0" numCol="1" spcCol="1270" anchor="ctr" anchorCtr="0">
          <a:noAutofit/>
        </a:bodyPr>
        <a:lstStyle/>
        <a:p>
          <a:pPr marL="0" lvl="0" indent="0" algn="ctr" defTabSz="1066800">
            <a:lnSpc>
              <a:spcPct val="90000"/>
            </a:lnSpc>
            <a:spcBef>
              <a:spcPct val="0"/>
            </a:spcBef>
            <a:spcAft>
              <a:spcPct val="35000"/>
            </a:spcAft>
            <a:buNone/>
          </a:pPr>
          <a:r>
            <a:rPr lang="zh-CN" altLang="en-US" sz="2400" kern="1200" dirty="0">
              <a:latin typeface="宋体" pitchFamily="2" charset="-122"/>
              <a:ea typeface="宋体" pitchFamily="2" charset="-122"/>
            </a:rPr>
            <a:t>固定成本</a:t>
          </a:r>
        </a:p>
      </dsp:txBody>
      <dsp:txXfrm>
        <a:off x="2117998" y="3025667"/>
        <a:ext cx="1411869" cy="684634"/>
      </dsp:txXfrm>
    </dsp:sp>
    <dsp:sp modelId="{AB980624-3418-48C5-90FB-FF2785D0C1A6}">
      <dsp:nvSpPr>
        <dsp:cNvPr id="0" name=""/>
        <dsp:cNvSpPr/>
      </dsp:nvSpPr>
      <dsp:spPr>
        <a:xfrm rot="17679728">
          <a:off x="3233035" y="2858438"/>
          <a:ext cx="1091863" cy="26824"/>
        </a:xfrm>
        <a:custGeom>
          <a:avLst/>
          <a:gdLst/>
          <a:ahLst/>
          <a:cxnLst/>
          <a:rect l="0" t="0" r="0" b="0"/>
          <a:pathLst>
            <a:path>
              <a:moveTo>
                <a:pt x="0" y="13412"/>
              </a:moveTo>
              <a:lnTo>
                <a:pt x="1091863" y="13412"/>
              </a:lnTo>
            </a:path>
          </a:pathLst>
        </a:custGeom>
        <a:noFill/>
        <a:ln w="25400" cap="flat" cmpd="sng" algn="ctr">
          <a:solidFill>
            <a:schemeClr val="accent1">
              <a:shade val="8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3751670" y="2844553"/>
        <a:ext cx="54593" cy="54593"/>
      </dsp:txXfrm>
    </dsp:sp>
    <dsp:sp modelId="{BE8785F5-71CB-4630-9E46-DCC7D4749DB0}">
      <dsp:nvSpPr>
        <dsp:cNvPr id="0" name=""/>
        <dsp:cNvSpPr/>
      </dsp:nvSpPr>
      <dsp:spPr>
        <a:xfrm>
          <a:off x="4006765" y="2013960"/>
          <a:ext cx="1601050" cy="723511"/>
        </a:xfrm>
        <a:prstGeom prst="roundRect">
          <a:avLst>
            <a:gd name="adj" fmla="val 10000"/>
          </a:avLst>
        </a:prstGeom>
        <a:solidFill>
          <a:srgbClr val="C00000">
            <a:alpha val="65000"/>
          </a:srgb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80000" tIns="108000" rIns="0" bIns="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宋体" pitchFamily="2" charset="-122"/>
              <a:ea typeface="宋体" pitchFamily="2" charset="-122"/>
            </a:rPr>
            <a:t>厂房租金</a:t>
          </a:r>
          <a:r>
            <a:rPr lang="en-US" altLang="zh-CN" sz="1800" kern="1200" dirty="0">
              <a:latin typeface="宋体" pitchFamily="2" charset="-122"/>
              <a:ea typeface="宋体" pitchFamily="2" charset="-122"/>
            </a:rPr>
            <a:t>/</a:t>
          </a:r>
          <a:r>
            <a:rPr lang="zh-CN" altLang="en-US" sz="1800" kern="1200" dirty="0">
              <a:latin typeface="宋体" pitchFamily="2" charset="-122"/>
              <a:ea typeface="宋体" pitchFamily="2" charset="-122"/>
            </a:rPr>
            <a:t>折旧</a:t>
          </a:r>
          <a:r>
            <a:rPr lang="en-US" altLang="zh-CN" sz="1800" kern="1200" dirty="0">
              <a:latin typeface="宋体" pitchFamily="2" charset="-122"/>
              <a:ea typeface="宋体" pitchFamily="2" charset="-122"/>
            </a:rPr>
            <a:t>/</a:t>
          </a:r>
          <a:r>
            <a:rPr lang="zh-CN" altLang="en-US" sz="1800" kern="1200" dirty="0">
              <a:latin typeface="宋体" pitchFamily="2" charset="-122"/>
              <a:ea typeface="宋体" pitchFamily="2" charset="-122"/>
            </a:rPr>
            <a:t>工人工资</a:t>
          </a:r>
        </a:p>
      </dsp:txBody>
      <dsp:txXfrm>
        <a:off x="4027956" y="2035151"/>
        <a:ext cx="1558668" cy="681129"/>
      </dsp:txXfrm>
    </dsp:sp>
    <dsp:sp modelId="{38355744-C533-4EB1-AD96-8D4832DF5647}">
      <dsp:nvSpPr>
        <dsp:cNvPr id="0" name=""/>
        <dsp:cNvSpPr/>
      </dsp:nvSpPr>
      <dsp:spPr>
        <a:xfrm rot="4147">
          <a:off x="5607815" y="2362653"/>
          <a:ext cx="578690" cy="26824"/>
        </a:xfrm>
        <a:custGeom>
          <a:avLst/>
          <a:gdLst/>
          <a:ahLst/>
          <a:cxnLst/>
          <a:rect l="0" t="0" r="0" b="0"/>
          <a:pathLst>
            <a:path>
              <a:moveTo>
                <a:pt x="0" y="13412"/>
              </a:moveTo>
              <a:lnTo>
                <a:pt x="578690" y="13412"/>
              </a:lnTo>
            </a:path>
          </a:pathLst>
        </a:custGeom>
        <a:noFill/>
        <a:ln w="25400" cap="flat" cmpd="sng" algn="ctr">
          <a:solidFill>
            <a:schemeClr val="accent1">
              <a:shade val="8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5882693" y="2361598"/>
        <a:ext cx="28934" cy="28934"/>
      </dsp:txXfrm>
    </dsp:sp>
    <dsp:sp modelId="{DAA23770-3466-4C22-9B89-1B3D19751BC5}">
      <dsp:nvSpPr>
        <dsp:cNvPr id="0" name=""/>
        <dsp:cNvSpPr/>
      </dsp:nvSpPr>
      <dsp:spPr>
        <a:xfrm>
          <a:off x="6186505" y="2081215"/>
          <a:ext cx="1825955" cy="590398"/>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80000" tIns="108000" rIns="0" bIns="0" numCol="1" spcCol="1270" anchor="ctr" anchorCtr="0">
          <a:noAutofit/>
        </a:bodyPr>
        <a:lstStyle/>
        <a:p>
          <a:pPr marL="0" lvl="0" indent="0" algn="l" defTabSz="800100">
            <a:lnSpc>
              <a:spcPct val="90000"/>
            </a:lnSpc>
            <a:spcBef>
              <a:spcPct val="0"/>
            </a:spcBef>
            <a:spcAft>
              <a:spcPct val="35000"/>
            </a:spcAft>
            <a:buNone/>
          </a:pPr>
          <a:r>
            <a:rPr lang="zh-CN" altLang="en-US" sz="1800" kern="1200" dirty="0"/>
            <a:t>选择适中厂房</a:t>
          </a:r>
        </a:p>
      </dsp:txBody>
      <dsp:txXfrm>
        <a:off x="6203797" y="2098507"/>
        <a:ext cx="1791371" cy="555814"/>
      </dsp:txXfrm>
    </dsp:sp>
    <dsp:sp modelId="{D286F22B-0BF8-4797-AEAC-4416DBC23193}">
      <dsp:nvSpPr>
        <dsp:cNvPr id="0" name=""/>
        <dsp:cNvSpPr/>
      </dsp:nvSpPr>
      <dsp:spPr>
        <a:xfrm rot="21011211">
          <a:off x="3547785" y="3315170"/>
          <a:ext cx="462362" cy="26824"/>
        </a:xfrm>
        <a:custGeom>
          <a:avLst/>
          <a:gdLst/>
          <a:ahLst/>
          <a:cxnLst/>
          <a:rect l="0" t="0" r="0" b="0"/>
          <a:pathLst>
            <a:path>
              <a:moveTo>
                <a:pt x="0" y="13412"/>
              </a:moveTo>
              <a:lnTo>
                <a:pt x="462362" y="13412"/>
              </a:lnTo>
            </a:path>
          </a:pathLst>
        </a:custGeom>
        <a:noFill/>
        <a:ln w="25400" cap="flat" cmpd="sng" algn="ctr">
          <a:solidFill>
            <a:schemeClr val="accent1">
              <a:shade val="8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3767407" y="3317023"/>
        <a:ext cx="23118" cy="23118"/>
      </dsp:txXfrm>
    </dsp:sp>
    <dsp:sp modelId="{716CA2F0-FD54-4055-908C-1FAC30CF33D7}">
      <dsp:nvSpPr>
        <dsp:cNvPr id="0" name=""/>
        <dsp:cNvSpPr/>
      </dsp:nvSpPr>
      <dsp:spPr>
        <a:xfrm>
          <a:off x="4006765" y="2862876"/>
          <a:ext cx="1587654" cy="852609"/>
        </a:xfrm>
        <a:prstGeom prst="roundRect">
          <a:avLst>
            <a:gd name="adj" fmla="val 10000"/>
          </a:avLst>
        </a:prstGeom>
        <a:solidFill>
          <a:srgbClr val="C00000">
            <a:alpha val="65000"/>
          </a:srgb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80000" tIns="108000" rIns="0" bIns="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宋体" pitchFamily="2" charset="-122"/>
              <a:ea typeface="宋体" pitchFamily="2" charset="-122"/>
            </a:rPr>
            <a:t>设备折旧</a:t>
          </a:r>
          <a:r>
            <a:rPr lang="en-US" altLang="zh-CN" sz="1800" kern="1200" dirty="0">
              <a:latin typeface="宋体" pitchFamily="2" charset="-122"/>
              <a:ea typeface="宋体" pitchFamily="2" charset="-122"/>
            </a:rPr>
            <a:t>/</a:t>
          </a:r>
          <a:r>
            <a:rPr lang="zh-CN" altLang="en-US" sz="1800" kern="1200" dirty="0">
              <a:latin typeface="宋体" pitchFamily="2" charset="-122"/>
              <a:ea typeface="宋体" pitchFamily="2" charset="-122"/>
            </a:rPr>
            <a:t>维护</a:t>
          </a:r>
          <a:r>
            <a:rPr lang="en-US" altLang="zh-CN" sz="1800" kern="1200" dirty="0">
              <a:latin typeface="宋体" pitchFamily="2" charset="-122"/>
              <a:ea typeface="宋体" pitchFamily="2" charset="-122"/>
            </a:rPr>
            <a:t>/</a:t>
          </a:r>
          <a:r>
            <a:rPr lang="zh-CN" altLang="en-US" sz="1800" kern="1200" dirty="0">
              <a:latin typeface="宋体" pitchFamily="2" charset="-122"/>
              <a:ea typeface="宋体" pitchFamily="2" charset="-122"/>
            </a:rPr>
            <a:t>升级</a:t>
          </a:r>
          <a:r>
            <a:rPr lang="en-US" altLang="zh-CN" sz="1800" kern="1200" dirty="0">
              <a:latin typeface="宋体" pitchFamily="2" charset="-122"/>
              <a:ea typeface="宋体" pitchFamily="2" charset="-122"/>
            </a:rPr>
            <a:t>/</a:t>
          </a:r>
          <a:r>
            <a:rPr lang="zh-CN" altLang="en-US" sz="1800" kern="1200" dirty="0">
              <a:latin typeface="宋体" pitchFamily="2" charset="-122"/>
              <a:ea typeface="宋体" pitchFamily="2" charset="-122"/>
            </a:rPr>
            <a:t>搬迁</a:t>
          </a:r>
        </a:p>
      </dsp:txBody>
      <dsp:txXfrm>
        <a:off x="4031737" y="2887848"/>
        <a:ext cx="1537710" cy="802665"/>
      </dsp:txXfrm>
    </dsp:sp>
    <dsp:sp modelId="{2F14173C-5EE9-4927-A43F-9E369D911F5B}">
      <dsp:nvSpPr>
        <dsp:cNvPr id="0" name=""/>
        <dsp:cNvSpPr/>
      </dsp:nvSpPr>
      <dsp:spPr>
        <a:xfrm rot="21507551">
          <a:off x="5594313" y="3267805"/>
          <a:ext cx="592299" cy="26824"/>
        </a:xfrm>
        <a:custGeom>
          <a:avLst/>
          <a:gdLst/>
          <a:ahLst/>
          <a:cxnLst/>
          <a:rect l="0" t="0" r="0" b="0"/>
          <a:pathLst>
            <a:path>
              <a:moveTo>
                <a:pt x="0" y="13412"/>
              </a:moveTo>
              <a:lnTo>
                <a:pt x="592299" y="13412"/>
              </a:lnTo>
            </a:path>
          </a:pathLst>
        </a:custGeom>
        <a:noFill/>
        <a:ln w="25400" cap="flat" cmpd="sng" algn="ctr">
          <a:solidFill>
            <a:schemeClr val="accent1">
              <a:shade val="8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5875655" y="3266410"/>
        <a:ext cx="29614" cy="29614"/>
      </dsp:txXfrm>
    </dsp:sp>
    <dsp:sp modelId="{43C68D11-5141-4A45-97A6-F2E3D249E899}">
      <dsp:nvSpPr>
        <dsp:cNvPr id="0" name=""/>
        <dsp:cNvSpPr/>
      </dsp:nvSpPr>
      <dsp:spPr>
        <a:xfrm>
          <a:off x="6186505" y="2867032"/>
          <a:ext cx="1953046" cy="812444"/>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80000" tIns="108000" rIns="0" bIns="0" numCol="1" spcCol="1270" anchor="ctr" anchorCtr="0">
          <a:noAutofit/>
        </a:bodyPr>
        <a:lstStyle/>
        <a:p>
          <a:pPr marL="0" lvl="0" indent="0" algn="l" defTabSz="800100">
            <a:lnSpc>
              <a:spcPct val="90000"/>
            </a:lnSpc>
            <a:spcBef>
              <a:spcPct val="0"/>
            </a:spcBef>
            <a:spcAft>
              <a:spcPct val="35000"/>
            </a:spcAft>
            <a:buNone/>
          </a:pPr>
          <a:r>
            <a:rPr lang="zh-CN" altLang="en-US" sz="1800" kern="1200" dirty="0"/>
            <a:t>如果市场充裕，尽量满负荷生产</a:t>
          </a:r>
        </a:p>
      </dsp:txBody>
      <dsp:txXfrm>
        <a:off x="6210301" y="2890828"/>
        <a:ext cx="1905454" cy="764852"/>
      </dsp:txXfrm>
    </dsp:sp>
    <dsp:sp modelId="{9785AD4F-1677-4762-8592-62B51581B300}">
      <dsp:nvSpPr>
        <dsp:cNvPr id="0" name=""/>
        <dsp:cNvSpPr/>
      </dsp:nvSpPr>
      <dsp:spPr>
        <a:xfrm rot="3677489">
          <a:off x="3246297" y="3869141"/>
          <a:ext cx="1173376" cy="26824"/>
        </a:xfrm>
        <a:custGeom>
          <a:avLst/>
          <a:gdLst/>
          <a:ahLst/>
          <a:cxnLst/>
          <a:rect l="0" t="0" r="0" b="0"/>
          <a:pathLst>
            <a:path>
              <a:moveTo>
                <a:pt x="0" y="13412"/>
              </a:moveTo>
              <a:lnTo>
                <a:pt x="1173376" y="13412"/>
              </a:lnTo>
            </a:path>
          </a:pathLst>
        </a:custGeom>
        <a:noFill/>
        <a:ln w="25400" cap="flat" cmpd="sng" algn="ctr">
          <a:solidFill>
            <a:schemeClr val="accent1">
              <a:shade val="8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3803651" y="3853219"/>
        <a:ext cx="58668" cy="58668"/>
      </dsp:txXfrm>
    </dsp:sp>
    <dsp:sp modelId="{B6DADB61-72C0-40FC-AED4-C102088B016D}">
      <dsp:nvSpPr>
        <dsp:cNvPr id="0" name=""/>
        <dsp:cNvSpPr/>
      </dsp:nvSpPr>
      <dsp:spPr>
        <a:xfrm>
          <a:off x="4114803" y="4081474"/>
          <a:ext cx="1441524" cy="631297"/>
        </a:xfrm>
        <a:prstGeom prst="roundRect">
          <a:avLst>
            <a:gd name="adj" fmla="val 10000"/>
          </a:avLst>
        </a:prstGeom>
        <a:solidFill>
          <a:srgbClr val="C00000">
            <a:alpha val="65000"/>
          </a:srgbClr>
        </a:soli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80000" tIns="108000" rIns="0" bIns="0" numCol="1" spcCol="1270" anchor="ctr" anchorCtr="0">
          <a:noAutofit/>
        </a:bodyPr>
        <a:lstStyle/>
        <a:p>
          <a:pPr marL="0" lvl="0" indent="0" algn="l" defTabSz="800100">
            <a:lnSpc>
              <a:spcPct val="90000"/>
            </a:lnSpc>
            <a:spcBef>
              <a:spcPct val="0"/>
            </a:spcBef>
            <a:spcAft>
              <a:spcPct val="35000"/>
            </a:spcAft>
            <a:buNone/>
          </a:pPr>
          <a:r>
            <a:rPr lang="zh-CN" altLang="en-US" sz="1800" kern="1200" dirty="0">
              <a:latin typeface="宋体" pitchFamily="2" charset="-122"/>
              <a:ea typeface="宋体" pitchFamily="2" charset="-122"/>
            </a:rPr>
            <a:t>废品分摊</a:t>
          </a:r>
        </a:p>
      </dsp:txBody>
      <dsp:txXfrm>
        <a:off x="4133293" y="4099964"/>
        <a:ext cx="1404544" cy="594317"/>
      </dsp:txXfrm>
    </dsp:sp>
    <dsp:sp modelId="{F6C67E80-B81C-4929-B2BA-10CA460837D0}">
      <dsp:nvSpPr>
        <dsp:cNvPr id="0" name=""/>
        <dsp:cNvSpPr/>
      </dsp:nvSpPr>
      <dsp:spPr>
        <a:xfrm rot="21579048">
          <a:off x="5556322" y="4382016"/>
          <a:ext cx="556047" cy="26824"/>
        </a:xfrm>
        <a:custGeom>
          <a:avLst/>
          <a:gdLst/>
          <a:ahLst/>
          <a:cxnLst/>
          <a:rect l="0" t="0" r="0" b="0"/>
          <a:pathLst>
            <a:path>
              <a:moveTo>
                <a:pt x="0" y="13412"/>
              </a:moveTo>
              <a:lnTo>
                <a:pt x="556047" y="13412"/>
              </a:lnTo>
            </a:path>
          </a:pathLst>
        </a:custGeom>
        <a:noFill/>
        <a:ln w="25400" cap="flat" cmpd="sng" algn="ctr">
          <a:solidFill>
            <a:schemeClr val="accent1">
              <a:shade val="80000"/>
              <a:hueOff val="0"/>
              <a:satOff val="0"/>
              <a:lumOff val="0"/>
              <a:alphaOff val="0"/>
            </a:schemeClr>
          </a:solidFill>
          <a:prstDash val="solid"/>
        </a:ln>
        <a:effectLst/>
        <a:scene3d>
          <a:camera prst="orthographicFront"/>
          <a:lightRig rig="threePt" dir="t">
            <a:rot lat="0" lon="0" rev="7500000"/>
          </a:lightRig>
        </a:scene3d>
        <a:sp3d z="-40000" prstMaterial="matte"/>
      </dsp:spPr>
      <dsp:style>
        <a:lnRef idx="2">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marL="0" lvl="0" indent="0" algn="ctr" defTabSz="222250">
            <a:lnSpc>
              <a:spcPct val="90000"/>
            </a:lnSpc>
            <a:spcBef>
              <a:spcPct val="0"/>
            </a:spcBef>
            <a:spcAft>
              <a:spcPct val="35000"/>
            </a:spcAft>
            <a:buNone/>
          </a:pPr>
          <a:endParaRPr lang="zh-CN" altLang="en-US" sz="500" kern="1200"/>
        </a:p>
      </dsp:txBody>
      <dsp:txXfrm>
        <a:off x="5820445" y="4381527"/>
        <a:ext cx="27802" cy="27802"/>
      </dsp:txXfrm>
    </dsp:sp>
    <dsp:sp modelId="{AA6DA34D-F3A2-4F49-9742-48B0C0AA1508}">
      <dsp:nvSpPr>
        <dsp:cNvPr id="0" name=""/>
        <dsp:cNvSpPr/>
      </dsp:nvSpPr>
      <dsp:spPr>
        <a:xfrm>
          <a:off x="6112365" y="3938605"/>
          <a:ext cx="2360152" cy="910257"/>
        </a:xfrm>
        <a:prstGeom prst="roundRect">
          <a:avLst>
            <a:gd name="adj" fmla="val 10000"/>
          </a:avLst>
        </a:prstGeom>
        <a:gradFill rotWithShape="0">
          <a:gsLst>
            <a:gs pos="0">
              <a:schemeClr val="accent1">
                <a:hueOff val="0"/>
                <a:satOff val="0"/>
                <a:lumOff val="0"/>
                <a:alphaOff val="0"/>
                <a:shade val="51000"/>
                <a:satMod val="130000"/>
              </a:schemeClr>
            </a:gs>
            <a:gs pos="80000">
              <a:schemeClr val="accent1">
                <a:hueOff val="0"/>
                <a:satOff val="0"/>
                <a:lumOff val="0"/>
                <a:alphaOff val="0"/>
                <a:shade val="93000"/>
                <a:satMod val="130000"/>
              </a:schemeClr>
            </a:gs>
            <a:gs pos="100000">
              <a:schemeClr val="accent1">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80000" tIns="108000" rIns="0" bIns="0" numCol="1" spcCol="1270" anchor="ctr" anchorCtr="0">
          <a:noAutofit/>
        </a:bodyPr>
        <a:lstStyle/>
        <a:p>
          <a:pPr marL="0" lvl="0" indent="0" algn="l" defTabSz="800100">
            <a:lnSpc>
              <a:spcPct val="90000"/>
            </a:lnSpc>
            <a:spcBef>
              <a:spcPct val="0"/>
            </a:spcBef>
            <a:spcAft>
              <a:spcPct val="35000"/>
            </a:spcAft>
            <a:buNone/>
          </a:pPr>
          <a:r>
            <a:rPr lang="zh-CN" altLang="en-US" sz="1800" kern="1200" dirty="0"/>
            <a:t>选择合格率较高的设备，提升合格率</a:t>
          </a:r>
        </a:p>
      </dsp:txBody>
      <dsp:txXfrm>
        <a:off x="6139026" y="3965266"/>
        <a:ext cx="2306830" cy="856935"/>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8D6DC5-D380-4E86-A436-CD844F8AFE9F}">
      <dsp:nvSpPr>
        <dsp:cNvPr id="0" name=""/>
        <dsp:cNvSpPr/>
      </dsp:nvSpPr>
      <dsp:spPr>
        <a:xfrm rot="5400000">
          <a:off x="5083654" y="-1899629"/>
          <a:ext cx="1258118" cy="5376672"/>
        </a:xfrm>
        <a:prstGeom prst="round2SameRect">
          <a:avLst/>
        </a:prstGeom>
        <a:solidFill>
          <a:srgbClr val="C00000">
            <a:alpha val="14000"/>
          </a:srgb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Char char="•"/>
          </a:pPr>
          <a:r>
            <a:rPr lang="zh-CN" altLang="en-US" sz="1600" kern="1200" dirty="0"/>
            <a:t>各部门详细列出运营规划及目标指标</a:t>
          </a:r>
        </a:p>
        <a:p>
          <a:pPr marL="171450" lvl="1" indent="-171450" algn="l" defTabSz="711200">
            <a:lnSpc>
              <a:spcPct val="90000"/>
            </a:lnSpc>
            <a:spcBef>
              <a:spcPct val="0"/>
            </a:spcBef>
            <a:spcAft>
              <a:spcPct val="15000"/>
            </a:spcAft>
            <a:buChar char="•"/>
          </a:pPr>
          <a:r>
            <a:rPr lang="zh-CN" altLang="en-US" sz="1600" kern="1200" dirty="0"/>
            <a:t>总经理和财务统一方案形成全面预算</a:t>
          </a:r>
        </a:p>
        <a:p>
          <a:pPr marL="171450" lvl="1" indent="-171450" algn="l" defTabSz="711200">
            <a:lnSpc>
              <a:spcPct val="90000"/>
            </a:lnSpc>
            <a:spcBef>
              <a:spcPct val="0"/>
            </a:spcBef>
            <a:spcAft>
              <a:spcPct val="15000"/>
            </a:spcAft>
            <a:buChar char="•"/>
          </a:pPr>
          <a:r>
            <a:rPr lang="en-US" altLang="zh-CN" sz="1600" kern="1200" dirty="0"/>
            <a:t>15-30</a:t>
          </a:r>
          <a:r>
            <a:rPr lang="zh-CN" altLang="en-US" sz="1600" kern="1200" dirty="0"/>
            <a:t>分钟</a:t>
          </a:r>
        </a:p>
      </dsp:txBody>
      <dsp:txXfrm rot="-5400000">
        <a:off x="3024377" y="221064"/>
        <a:ext cx="5315256" cy="1135286"/>
      </dsp:txXfrm>
    </dsp:sp>
    <dsp:sp modelId="{4BDE05FC-CFB0-4ADB-B0E7-FD3F0BAEC5AE}">
      <dsp:nvSpPr>
        <dsp:cNvPr id="0" name=""/>
        <dsp:cNvSpPr/>
      </dsp:nvSpPr>
      <dsp:spPr>
        <a:xfrm>
          <a:off x="0" y="2382"/>
          <a:ext cx="3024378" cy="1572648"/>
        </a:xfrm>
        <a:prstGeom prst="roundRect">
          <a:avLst/>
        </a:prstGeom>
        <a:solidFill>
          <a:srgbClr val="C00000">
            <a:alpha val="73000"/>
          </a:srgb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4790" tIns="112395" rIns="224790" bIns="112395" numCol="1" spcCol="1270" anchor="ctr" anchorCtr="0">
          <a:noAutofit/>
        </a:bodyPr>
        <a:lstStyle/>
        <a:p>
          <a:pPr marL="0" lvl="0" indent="0" algn="ctr" defTabSz="2622550">
            <a:lnSpc>
              <a:spcPct val="90000"/>
            </a:lnSpc>
            <a:spcBef>
              <a:spcPct val="0"/>
            </a:spcBef>
            <a:spcAft>
              <a:spcPct val="35000"/>
            </a:spcAft>
            <a:buNone/>
          </a:pPr>
          <a:r>
            <a:rPr lang="zh-CN" altLang="en-US" sz="5900" kern="1200" dirty="0"/>
            <a:t>规划</a:t>
          </a:r>
        </a:p>
      </dsp:txBody>
      <dsp:txXfrm>
        <a:off x="76770" y="79152"/>
        <a:ext cx="2870838" cy="1419108"/>
      </dsp:txXfrm>
    </dsp:sp>
    <dsp:sp modelId="{AD568849-1627-4593-9647-027E61EDDC43}">
      <dsp:nvSpPr>
        <dsp:cNvPr id="0" name=""/>
        <dsp:cNvSpPr/>
      </dsp:nvSpPr>
      <dsp:spPr>
        <a:xfrm rot="5400000">
          <a:off x="5031060" y="-192374"/>
          <a:ext cx="1258118" cy="5376672"/>
        </a:xfrm>
        <a:prstGeom prst="round2SameRect">
          <a:avLst/>
        </a:prstGeom>
        <a:solidFill>
          <a:schemeClr val="accent6">
            <a:alpha val="2900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Char char="•"/>
          </a:pPr>
          <a:r>
            <a:rPr lang="zh-CN" altLang="en-US" sz="1600" kern="1200" dirty="0"/>
            <a:t>进行一期操作（</a:t>
          </a:r>
          <a:r>
            <a:rPr lang="en-US" altLang="zh-CN" sz="1600" kern="1200" dirty="0"/>
            <a:t>20</a:t>
          </a:r>
          <a:r>
            <a:rPr lang="zh-CN" altLang="en-US" sz="1600" kern="1200" dirty="0"/>
            <a:t>分钟）</a:t>
          </a:r>
        </a:p>
        <a:p>
          <a:pPr marL="171450" lvl="1" indent="-171450" algn="l" defTabSz="711200">
            <a:lnSpc>
              <a:spcPct val="90000"/>
            </a:lnSpc>
            <a:spcBef>
              <a:spcPct val="0"/>
            </a:spcBef>
            <a:spcAft>
              <a:spcPct val="15000"/>
            </a:spcAft>
            <a:buChar char="•"/>
          </a:pPr>
          <a:r>
            <a:rPr lang="zh-CN" altLang="en-US" sz="1600" kern="1200" dirty="0"/>
            <a:t>遇到分歧问题展开讨论（</a:t>
          </a:r>
          <a:r>
            <a:rPr lang="en-US" altLang="zh-CN" sz="1600" kern="1200" dirty="0"/>
            <a:t>30</a:t>
          </a:r>
          <a:r>
            <a:rPr lang="zh-CN" altLang="en-US" sz="1600" kern="1200" dirty="0"/>
            <a:t>分钟）</a:t>
          </a:r>
        </a:p>
      </dsp:txBody>
      <dsp:txXfrm rot="-5400000">
        <a:off x="2971783" y="1928319"/>
        <a:ext cx="5315256" cy="1135286"/>
      </dsp:txXfrm>
    </dsp:sp>
    <dsp:sp modelId="{735E7CD3-B9F8-42A7-9F09-270C6B0900DC}">
      <dsp:nvSpPr>
        <dsp:cNvPr id="0" name=""/>
        <dsp:cNvSpPr/>
      </dsp:nvSpPr>
      <dsp:spPr>
        <a:xfrm>
          <a:off x="0" y="1653663"/>
          <a:ext cx="3024378" cy="1572648"/>
        </a:xfrm>
        <a:prstGeom prst="roundRect">
          <a:avLst/>
        </a:prstGeom>
        <a:solidFill>
          <a:schemeClr val="accent6">
            <a:alpha val="86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4790" tIns="112395" rIns="224790" bIns="112395" numCol="1" spcCol="1270" anchor="ctr" anchorCtr="0">
          <a:noAutofit/>
        </a:bodyPr>
        <a:lstStyle/>
        <a:p>
          <a:pPr marL="0" lvl="0" indent="0" algn="ctr" defTabSz="2622550">
            <a:lnSpc>
              <a:spcPct val="90000"/>
            </a:lnSpc>
            <a:spcBef>
              <a:spcPct val="0"/>
            </a:spcBef>
            <a:spcAft>
              <a:spcPct val="35000"/>
            </a:spcAft>
            <a:buNone/>
          </a:pPr>
          <a:r>
            <a:rPr lang="zh-CN" altLang="en-US" sz="5900" kern="1200" dirty="0"/>
            <a:t>讨论</a:t>
          </a:r>
        </a:p>
      </dsp:txBody>
      <dsp:txXfrm>
        <a:off x="76770" y="1730433"/>
        <a:ext cx="2870838" cy="1419108"/>
      </dsp:txXfrm>
    </dsp:sp>
    <dsp:sp modelId="{8EDEC66D-B896-42E4-AE4D-5D7AA13F51E0}">
      <dsp:nvSpPr>
        <dsp:cNvPr id="0" name=""/>
        <dsp:cNvSpPr/>
      </dsp:nvSpPr>
      <dsp:spPr>
        <a:xfrm rot="5400000">
          <a:off x="5083654" y="1402932"/>
          <a:ext cx="1258118" cy="5376672"/>
        </a:xfrm>
        <a:prstGeom prst="round2SameRect">
          <a:avLst/>
        </a:prstGeom>
        <a:solidFill>
          <a:srgbClr val="7030A0">
            <a:alpha val="24000"/>
          </a:srgb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60960" tIns="30480" rIns="60960" bIns="30480" numCol="1" spcCol="1270" anchor="ctr" anchorCtr="0">
          <a:noAutofit/>
        </a:bodyPr>
        <a:lstStyle/>
        <a:p>
          <a:pPr marL="171450" lvl="1" indent="-171450" algn="l" defTabSz="711200">
            <a:lnSpc>
              <a:spcPct val="90000"/>
            </a:lnSpc>
            <a:spcBef>
              <a:spcPct val="0"/>
            </a:spcBef>
            <a:spcAft>
              <a:spcPct val="15000"/>
            </a:spcAft>
            <a:buChar char="•"/>
          </a:pPr>
          <a:r>
            <a:rPr lang="zh-CN" altLang="en-US" sz="1600" kern="1200" dirty="0"/>
            <a:t>成绩分析总结，竞争对手分析，</a:t>
          </a:r>
        </a:p>
        <a:p>
          <a:pPr marL="171450" lvl="1" indent="-171450" algn="l" defTabSz="711200">
            <a:lnSpc>
              <a:spcPct val="90000"/>
            </a:lnSpc>
            <a:spcBef>
              <a:spcPct val="0"/>
            </a:spcBef>
            <a:spcAft>
              <a:spcPct val="15000"/>
            </a:spcAft>
            <a:buChar char="•"/>
          </a:pPr>
          <a:r>
            <a:rPr lang="zh-CN" altLang="en-US" sz="1600" kern="1200" dirty="0"/>
            <a:t>经验分享，问题总结，教师补充</a:t>
          </a:r>
        </a:p>
        <a:p>
          <a:pPr marL="171450" lvl="1" indent="-171450" algn="l" defTabSz="711200">
            <a:lnSpc>
              <a:spcPct val="90000"/>
            </a:lnSpc>
            <a:spcBef>
              <a:spcPct val="0"/>
            </a:spcBef>
            <a:spcAft>
              <a:spcPct val="15000"/>
            </a:spcAft>
            <a:buChar char="•"/>
          </a:pPr>
          <a:r>
            <a:rPr lang="en-US" altLang="zh-CN" sz="1600" kern="1200" dirty="0"/>
            <a:t>20-30</a:t>
          </a:r>
          <a:r>
            <a:rPr lang="zh-CN" altLang="en-US" sz="1600" kern="1200" dirty="0"/>
            <a:t>分钟</a:t>
          </a:r>
        </a:p>
      </dsp:txBody>
      <dsp:txXfrm rot="-5400000">
        <a:off x="3024377" y="3523625"/>
        <a:ext cx="5315256" cy="1135286"/>
      </dsp:txXfrm>
    </dsp:sp>
    <dsp:sp modelId="{E69A1479-ADFF-40ED-97CD-651EAEB622F3}">
      <dsp:nvSpPr>
        <dsp:cNvPr id="0" name=""/>
        <dsp:cNvSpPr/>
      </dsp:nvSpPr>
      <dsp:spPr>
        <a:xfrm>
          <a:off x="0" y="3304944"/>
          <a:ext cx="3024378" cy="1572648"/>
        </a:xfrm>
        <a:prstGeom prst="roundRect">
          <a:avLst/>
        </a:prstGeom>
        <a:solidFill>
          <a:srgbClr val="7030A0">
            <a:alpha val="75000"/>
          </a:srgb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4790" tIns="112395" rIns="224790" bIns="112395" numCol="1" spcCol="1270" anchor="ctr" anchorCtr="0">
          <a:noAutofit/>
        </a:bodyPr>
        <a:lstStyle/>
        <a:p>
          <a:pPr marL="0" lvl="0" indent="0" algn="ctr" defTabSz="2622550">
            <a:lnSpc>
              <a:spcPct val="90000"/>
            </a:lnSpc>
            <a:spcBef>
              <a:spcPct val="0"/>
            </a:spcBef>
            <a:spcAft>
              <a:spcPct val="35000"/>
            </a:spcAft>
            <a:buNone/>
          </a:pPr>
          <a:r>
            <a:rPr lang="zh-CN" altLang="en-US" sz="5900" kern="1200" dirty="0"/>
            <a:t>总结</a:t>
          </a:r>
        </a:p>
      </dsp:txBody>
      <dsp:txXfrm>
        <a:off x="76770" y="3381714"/>
        <a:ext cx="2870838" cy="1419108"/>
      </dsp:txXfrm>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0400AE-883F-4F5B-BC77-1AD702B5A48D}">
      <dsp:nvSpPr>
        <dsp:cNvPr id="0" name=""/>
        <dsp:cNvSpPr/>
      </dsp:nvSpPr>
      <dsp:spPr>
        <a:xfrm>
          <a:off x="0" y="568527"/>
          <a:ext cx="8401050" cy="9324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637304CC-63FD-4F06-81DE-714120CD17A1}">
      <dsp:nvSpPr>
        <dsp:cNvPr id="0" name=""/>
        <dsp:cNvSpPr/>
      </dsp:nvSpPr>
      <dsp:spPr>
        <a:xfrm>
          <a:off x="420052" y="22407"/>
          <a:ext cx="5880735" cy="1092240"/>
        </a:xfrm>
        <a:prstGeom prst="roundRect">
          <a:avLst/>
        </a:prstGeom>
        <a:solidFill>
          <a:srgbClr val="C00000">
            <a:alpha val="69000"/>
          </a:srgb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2278" tIns="0" rIns="222278" bIns="0" numCol="1" spcCol="1270" anchor="ctr" anchorCtr="0">
          <a:noAutofit/>
        </a:bodyPr>
        <a:lstStyle/>
        <a:p>
          <a:pPr marL="0" lvl="0" indent="0" algn="l" defTabSz="1644650">
            <a:lnSpc>
              <a:spcPct val="90000"/>
            </a:lnSpc>
            <a:spcBef>
              <a:spcPct val="0"/>
            </a:spcBef>
            <a:spcAft>
              <a:spcPct val="35000"/>
            </a:spcAft>
            <a:buNone/>
          </a:pPr>
          <a:r>
            <a:rPr lang="zh-CN" altLang="en-US" sz="3700" kern="1200" dirty="0"/>
            <a:t>小组自评（为主）</a:t>
          </a:r>
        </a:p>
      </dsp:txBody>
      <dsp:txXfrm>
        <a:off x="473371" y="75726"/>
        <a:ext cx="5774097" cy="985602"/>
      </dsp:txXfrm>
    </dsp:sp>
    <dsp:sp modelId="{4096B396-C417-42AE-AECD-5491644CC572}">
      <dsp:nvSpPr>
        <dsp:cNvPr id="0" name=""/>
        <dsp:cNvSpPr/>
      </dsp:nvSpPr>
      <dsp:spPr>
        <a:xfrm>
          <a:off x="0" y="2246847"/>
          <a:ext cx="8401050" cy="9324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42135B81-37E9-4C64-A9B8-AFB847EBBF4B}">
      <dsp:nvSpPr>
        <dsp:cNvPr id="0" name=""/>
        <dsp:cNvSpPr/>
      </dsp:nvSpPr>
      <dsp:spPr>
        <a:xfrm>
          <a:off x="420052" y="1700727"/>
          <a:ext cx="5880735" cy="1092240"/>
        </a:xfrm>
        <a:prstGeom prst="roundRect">
          <a:avLst/>
        </a:prstGeom>
        <a:solidFill>
          <a:schemeClr val="accent6">
            <a:alpha val="83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2278" tIns="0" rIns="222278" bIns="0" numCol="1" spcCol="1270" anchor="ctr" anchorCtr="0">
          <a:noAutofit/>
        </a:bodyPr>
        <a:lstStyle/>
        <a:p>
          <a:pPr marL="0" lvl="0" indent="0" algn="l" defTabSz="1644650">
            <a:lnSpc>
              <a:spcPct val="90000"/>
            </a:lnSpc>
            <a:spcBef>
              <a:spcPct val="0"/>
            </a:spcBef>
            <a:spcAft>
              <a:spcPct val="35000"/>
            </a:spcAft>
            <a:buNone/>
          </a:pPr>
          <a:r>
            <a:rPr lang="zh-CN" altLang="en-US" sz="3700" kern="1200" dirty="0"/>
            <a:t>组间互评</a:t>
          </a:r>
        </a:p>
      </dsp:txBody>
      <dsp:txXfrm>
        <a:off x="473371" y="1754046"/>
        <a:ext cx="5774097" cy="985602"/>
      </dsp:txXfrm>
    </dsp:sp>
    <dsp:sp modelId="{81A29C09-49A2-4B8A-9D80-42E13261634D}">
      <dsp:nvSpPr>
        <dsp:cNvPr id="0" name=""/>
        <dsp:cNvSpPr/>
      </dsp:nvSpPr>
      <dsp:spPr>
        <a:xfrm>
          <a:off x="0" y="3925167"/>
          <a:ext cx="8401050" cy="932400"/>
        </a:xfrm>
        <a:prstGeom prst="rect">
          <a:avLst/>
        </a:prstGeom>
        <a:solidFill>
          <a:schemeClr val="lt1">
            <a:alpha val="90000"/>
            <a:hueOff val="0"/>
            <a:satOff val="0"/>
            <a:lumOff val="0"/>
            <a:alphaOff val="0"/>
          </a:schemeClr>
        </a:solidFill>
        <a:ln w="9525" cap="flat" cmpd="sng" algn="ctr">
          <a:solidFill>
            <a:schemeClr val="accent1">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z="190500" extrusionH="12700" prstMaterial="plastic">
          <a:bevelT w="50800" h="50800"/>
        </a:sp3d>
      </dsp:spPr>
      <dsp:style>
        <a:lnRef idx="1">
          <a:scrgbClr r="0" g="0" b="0"/>
        </a:lnRef>
        <a:fillRef idx="1">
          <a:scrgbClr r="0" g="0" b="0"/>
        </a:fillRef>
        <a:effectRef idx="2">
          <a:scrgbClr r="0" g="0" b="0"/>
        </a:effectRef>
        <a:fontRef idx="minor"/>
      </dsp:style>
    </dsp:sp>
    <dsp:sp modelId="{09ABA322-F4B6-47A1-A251-1BF08E281D89}">
      <dsp:nvSpPr>
        <dsp:cNvPr id="0" name=""/>
        <dsp:cNvSpPr/>
      </dsp:nvSpPr>
      <dsp:spPr>
        <a:xfrm>
          <a:off x="420052" y="3379047"/>
          <a:ext cx="5880735" cy="1092240"/>
        </a:xfrm>
        <a:prstGeom prst="roundRect">
          <a:avLst/>
        </a:prstGeom>
        <a:solidFill>
          <a:srgbClr val="7030A0">
            <a:alpha val="78000"/>
          </a:srgb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222278" tIns="0" rIns="222278" bIns="0" numCol="1" spcCol="1270" anchor="ctr" anchorCtr="0">
          <a:noAutofit/>
        </a:bodyPr>
        <a:lstStyle/>
        <a:p>
          <a:pPr marL="0" lvl="0" indent="0" algn="l" defTabSz="1644650">
            <a:lnSpc>
              <a:spcPct val="90000"/>
            </a:lnSpc>
            <a:spcBef>
              <a:spcPct val="0"/>
            </a:spcBef>
            <a:spcAft>
              <a:spcPct val="35000"/>
            </a:spcAft>
            <a:buNone/>
          </a:pPr>
          <a:r>
            <a:rPr lang="zh-CN" altLang="en-US" sz="3700" kern="1200" dirty="0"/>
            <a:t>教师补充点评</a:t>
          </a:r>
        </a:p>
      </dsp:txBody>
      <dsp:txXfrm>
        <a:off x="473371" y="3432366"/>
        <a:ext cx="5774097" cy="985602"/>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68D6DC5-D380-4E86-A436-CD844F8AFE9F}">
      <dsp:nvSpPr>
        <dsp:cNvPr id="0" name=""/>
        <dsp:cNvSpPr/>
      </dsp:nvSpPr>
      <dsp:spPr>
        <a:xfrm rot="5400000">
          <a:off x="5083654" y="-1899629"/>
          <a:ext cx="1258118" cy="5376672"/>
        </a:xfrm>
        <a:prstGeom prst="round2SameRect">
          <a:avLst/>
        </a:prstGeom>
        <a:solidFill>
          <a:srgbClr val="C00000">
            <a:alpha val="14000"/>
          </a:srgb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r>
            <a:rPr lang="zh-CN" altLang="en-US" sz="1900" kern="1200" dirty="0"/>
            <a:t>各岗位对相应目标及完成情况展开自评与分析</a:t>
          </a:r>
        </a:p>
        <a:p>
          <a:pPr marL="171450" lvl="1" indent="-171450" algn="l" defTabSz="844550">
            <a:lnSpc>
              <a:spcPct val="90000"/>
            </a:lnSpc>
            <a:spcBef>
              <a:spcPct val="0"/>
            </a:spcBef>
            <a:spcAft>
              <a:spcPct val="15000"/>
            </a:spcAft>
            <a:buChar char="•"/>
          </a:pPr>
          <a:r>
            <a:rPr lang="zh-CN" altLang="en-US" sz="1900" kern="1200" dirty="0"/>
            <a:t>总经理对综合成绩展开分析总结</a:t>
          </a:r>
        </a:p>
      </dsp:txBody>
      <dsp:txXfrm rot="-5400000">
        <a:off x="3024377" y="221064"/>
        <a:ext cx="5315256" cy="1135286"/>
      </dsp:txXfrm>
    </dsp:sp>
    <dsp:sp modelId="{4BDE05FC-CFB0-4ADB-B0E7-FD3F0BAEC5AE}">
      <dsp:nvSpPr>
        <dsp:cNvPr id="0" name=""/>
        <dsp:cNvSpPr/>
      </dsp:nvSpPr>
      <dsp:spPr>
        <a:xfrm>
          <a:off x="0" y="2382"/>
          <a:ext cx="3024378" cy="1572648"/>
        </a:xfrm>
        <a:prstGeom prst="roundRect">
          <a:avLst/>
        </a:prstGeom>
        <a:solidFill>
          <a:srgbClr val="C00000">
            <a:alpha val="73000"/>
          </a:srgb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9540" tIns="64770" rIns="129540" bIns="64770" numCol="1" spcCol="1270" anchor="ctr" anchorCtr="0">
          <a:noAutofit/>
        </a:bodyPr>
        <a:lstStyle/>
        <a:p>
          <a:pPr marL="0" lvl="0" indent="0" algn="ctr" defTabSz="1511300">
            <a:lnSpc>
              <a:spcPct val="90000"/>
            </a:lnSpc>
            <a:spcBef>
              <a:spcPct val="0"/>
            </a:spcBef>
            <a:spcAft>
              <a:spcPct val="35000"/>
            </a:spcAft>
            <a:buNone/>
          </a:pPr>
          <a:r>
            <a:rPr lang="zh-CN" altLang="en-US" sz="3400" kern="1200" dirty="0"/>
            <a:t>成绩分析</a:t>
          </a:r>
        </a:p>
      </dsp:txBody>
      <dsp:txXfrm>
        <a:off x="76770" y="79152"/>
        <a:ext cx="2870838" cy="1419108"/>
      </dsp:txXfrm>
    </dsp:sp>
    <dsp:sp modelId="{AD568849-1627-4593-9647-027E61EDDC43}">
      <dsp:nvSpPr>
        <dsp:cNvPr id="0" name=""/>
        <dsp:cNvSpPr/>
      </dsp:nvSpPr>
      <dsp:spPr>
        <a:xfrm rot="5400000">
          <a:off x="5031060" y="-192374"/>
          <a:ext cx="1258118" cy="5376672"/>
        </a:xfrm>
        <a:prstGeom prst="round2SameRect">
          <a:avLst/>
        </a:prstGeom>
        <a:solidFill>
          <a:schemeClr val="accent6">
            <a:alpha val="29000"/>
          </a:scheme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r>
            <a:rPr lang="zh-CN" altLang="en-US" sz="1900" kern="1200" dirty="0"/>
            <a:t>营销经理着重分析竞争对手营销策略，选择具体榜样与对手，对其优点及缺点展开评论。</a:t>
          </a:r>
        </a:p>
      </dsp:txBody>
      <dsp:txXfrm rot="-5400000">
        <a:off x="2971783" y="1928319"/>
        <a:ext cx="5315256" cy="1135286"/>
      </dsp:txXfrm>
    </dsp:sp>
    <dsp:sp modelId="{735E7CD3-B9F8-42A7-9F09-270C6B0900DC}">
      <dsp:nvSpPr>
        <dsp:cNvPr id="0" name=""/>
        <dsp:cNvSpPr/>
      </dsp:nvSpPr>
      <dsp:spPr>
        <a:xfrm>
          <a:off x="0" y="1653663"/>
          <a:ext cx="3024378" cy="1572648"/>
        </a:xfrm>
        <a:prstGeom prst="roundRect">
          <a:avLst/>
        </a:prstGeom>
        <a:solidFill>
          <a:schemeClr val="accent6">
            <a:alpha val="86000"/>
          </a:scheme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9540" tIns="64770" rIns="129540" bIns="64770" numCol="1" spcCol="1270" anchor="ctr" anchorCtr="0">
          <a:noAutofit/>
        </a:bodyPr>
        <a:lstStyle/>
        <a:p>
          <a:pPr marL="0" lvl="0" indent="0" algn="ctr" defTabSz="1511300">
            <a:lnSpc>
              <a:spcPct val="90000"/>
            </a:lnSpc>
            <a:spcBef>
              <a:spcPct val="0"/>
            </a:spcBef>
            <a:spcAft>
              <a:spcPct val="35000"/>
            </a:spcAft>
            <a:buNone/>
          </a:pPr>
          <a:r>
            <a:rPr lang="zh-CN" altLang="en-US" sz="3400" kern="1200" dirty="0"/>
            <a:t>竞争对手分析</a:t>
          </a:r>
        </a:p>
      </dsp:txBody>
      <dsp:txXfrm>
        <a:off x="76770" y="1730433"/>
        <a:ext cx="2870838" cy="1419108"/>
      </dsp:txXfrm>
    </dsp:sp>
    <dsp:sp modelId="{8EDEC66D-B896-42E4-AE4D-5D7AA13F51E0}">
      <dsp:nvSpPr>
        <dsp:cNvPr id="0" name=""/>
        <dsp:cNvSpPr/>
      </dsp:nvSpPr>
      <dsp:spPr>
        <a:xfrm rot="5400000">
          <a:off x="5083654" y="1402932"/>
          <a:ext cx="1258118" cy="5376672"/>
        </a:xfrm>
        <a:prstGeom prst="round2SameRect">
          <a:avLst/>
        </a:prstGeom>
        <a:solidFill>
          <a:srgbClr val="7030A0">
            <a:alpha val="24000"/>
          </a:srgbClr>
        </a:solidFill>
        <a:ln w="9525" cap="flat" cmpd="sng" algn="ctr">
          <a:solidFill>
            <a:schemeClr val="accent1">
              <a:alpha val="90000"/>
              <a:tint val="4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flat" dir="t"/>
        </a:scene3d>
        <a:sp3d extrusionH="12700" prstMaterial="plastic">
          <a:bevelT w="50800" h="50800"/>
        </a:sp3d>
      </dsp:spPr>
      <dsp:style>
        <a:lnRef idx="1">
          <a:scrgbClr r="0" g="0" b="0"/>
        </a:lnRef>
        <a:fillRef idx="1">
          <a:scrgbClr r="0" g="0" b="0"/>
        </a:fillRef>
        <a:effectRef idx="2">
          <a:scrgbClr r="0" g="0" b="0"/>
        </a:effectRef>
        <a:fontRef idx="minor"/>
      </dsp:style>
      <dsp:txBody>
        <a:bodyPr spcFirstLastPara="0" vert="horz" wrap="square" lIns="72390" tIns="36195" rIns="72390" bIns="36195" numCol="1" spcCol="1270" anchor="ctr" anchorCtr="0">
          <a:noAutofit/>
        </a:bodyPr>
        <a:lstStyle/>
        <a:p>
          <a:pPr marL="171450" lvl="1" indent="-171450" algn="l" defTabSz="844550">
            <a:lnSpc>
              <a:spcPct val="90000"/>
            </a:lnSpc>
            <a:spcBef>
              <a:spcPct val="0"/>
            </a:spcBef>
            <a:spcAft>
              <a:spcPct val="15000"/>
            </a:spcAft>
            <a:buChar char="•"/>
          </a:pPr>
          <a:r>
            <a:rPr lang="zh-CN" altLang="en-US" sz="1900" kern="1200" dirty="0"/>
            <a:t>分享成功经验</a:t>
          </a:r>
        </a:p>
        <a:p>
          <a:pPr marL="171450" lvl="1" indent="-171450" algn="l" defTabSz="844550">
            <a:lnSpc>
              <a:spcPct val="90000"/>
            </a:lnSpc>
            <a:spcBef>
              <a:spcPct val="0"/>
            </a:spcBef>
            <a:spcAft>
              <a:spcPct val="15000"/>
            </a:spcAft>
            <a:buChar char="•"/>
          </a:pPr>
          <a:r>
            <a:rPr lang="zh-CN" altLang="en-US" sz="1900" kern="1200" dirty="0"/>
            <a:t>剖析存在的问题及解决办法</a:t>
          </a:r>
        </a:p>
      </dsp:txBody>
      <dsp:txXfrm rot="-5400000">
        <a:off x="3024377" y="3523625"/>
        <a:ext cx="5315256" cy="1135286"/>
      </dsp:txXfrm>
    </dsp:sp>
    <dsp:sp modelId="{E69A1479-ADFF-40ED-97CD-651EAEB622F3}">
      <dsp:nvSpPr>
        <dsp:cNvPr id="0" name=""/>
        <dsp:cNvSpPr/>
      </dsp:nvSpPr>
      <dsp:spPr>
        <a:xfrm>
          <a:off x="0" y="3304944"/>
          <a:ext cx="3024378" cy="1572648"/>
        </a:xfrm>
        <a:prstGeom prst="roundRect">
          <a:avLst/>
        </a:prstGeom>
        <a:solidFill>
          <a:srgbClr val="7030A0">
            <a:alpha val="75000"/>
          </a:srgbClr>
        </a:solidFill>
        <a:ln>
          <a:noFill/>
        </a:ln>
        <a:effectLst>
          <a:outerShdw blurRad="40000" dist="23000" dir="5400000" rotWithShape="0">
            <a:srgbClr val="000000">
              <a:alpha val="35000"/>
            </a:srgbClr>
          </a:outerShdw>
        </a:effectLst>
        <a:scene3d>
          <a:camera prst="orthographicFront"/>
          <a:lightRig rig="flat" dir="t"/>
        </a:scene3d>
        <a:sp3d prstMaterial="plastic">
          <a:bevelT w="120900" h="88900"/>
          <a:bevelB w="88900" h="31750" prst="angle"/>
        </a:sp3d>
      </dsp:spPr>
      <dsp:style>
        <a:lnRef idx="0">
          <a:scrgbClr r="0" g="0" b="0"/>
        </a:lnRef>
        <a:fillRef idx="3">
          <a:scrgbClr r="0" g="0" b="0"/>
        </a:fillRef>
        <a:effectRef idx="2">
          <a:scrgbClr r="0" g="0" b="0"/>
        </a:effectRef>
        <a:fontRef idx="minor">
          <a:schemeClr val="lt1"/>
        </a:fontRef>
      </dsp:style>
      <dsp:txBody>
        <a:bodyPr spcFirstLastPara="0" vert="horz" wrap="square" lIns="129540" tIns="64770" rIns="129540" bIns="64770" numCol="1" spcCol="1270" anchor="ctr" anchorCtr="0">
          <a:noAutofit/>
        </a:bodyPr>
        <a:lstStyle/>
        <a:p>
          <a:pPr marL="0" lvl="0" indent="0" algn="ctr" defTabSz="1511300">
            <a:lnSpc>
              <a:spcPct val="90000"/>
            </a:lnSpc>
            <a:spcBef>
              <a:spcPct val="0"/>
            </a:spcBef>
            <a:spcAft>
              <a:spcPct val="35000"/>
            </a:spcAft>
            <a:buNone/>
          </a:pPr>
          <a:r>
            <a:rPr lang="zh-CN" altLang="en-US" sz="3400" kern="1200" dirty="0"/>
            <a:t>经验与问题</a:t>
          </a:r>
        </a:p>
      </dsp:txBody>
      <dsp:txXfrm>
        <a:off x="76770" y="3381714"/>
        <a:ext cx="2870838" cy="1419108"/>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AC6A6D7-9EBE-4716-9BD8-98846806DC11}">
      <dsp:nvSpPr>
        <dsp:cNvPr id="0" name=""/>
        <dsp:cNvSpPr/>
      </dsp:nvSpPr>
      <dsp:spPr>
        <a:xfrm>
          <a:off x="3299" y="161810"/>
          <a:ext cx="3123709" cy="452775"/>
        </a:xfrm>
        <a:prstGeom prst="rect">
          <a:avLst/>
        </a:prstGeom>
        <a:solidFill>
          <a:schemeClr val="accent4">
            <a:hueOff val="0"/>
            <a:satOff val="0"/>
            <a:lumOff val="0"/>
            <a:alphaOff val="0"/>
          </a:schemeClr>
        </a:solidFill>
        <a:ln w="9525" cap="flat" cmpd="sng" algn="ctr">
          <a:solidFill>
            <a:schemeClr val="accent4">
              <a:hueOff val="0"/>
              <a:satOff val="0"/>
              <a:lumOff val="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227584" tIns="130048" rIns="227584" bIns="130048" numCol="1" spcCol="1270" anchor="ctr" anchorCtr="0">
          <a:noAutofit/>
        </a:bodyPr>
        <a:lstStyle/>
        <a:p>
          <a:pPr marL="0" lvl="0" indent="0" algn="ctr" defTabSz="1422400">
            <a:lnSpc>
              <a:spcPct val="90000"/>
            </a:lnSpc>
            <a:spcBef>
              <a:spcPct val="0"/>
            </a:spcBef>
            <a:spcAft>
              <a:spcPct val="35000"/>
            </a:spcAft>
            <a:buNone/>
          </a:pPr>
          <a:r>
            <a:rPr lang="zh-CN" altLang="en-US" sz="3200" b="1" kern="1200"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rPr>
            <a:t>市场分析</a:t>
          </a:r>
        </a:p>
      </dsp:txBody>
      <dsp:txXfrm>
        <a:off x="3299" y="161810"/>
        <a:ext cx="3123709" cy="452775"/>
      </dsp:txXfrm>
    </dsp:sp>
    <dsp:sp modelId="{B53F9C92-9FF9-42B6-96FA-D4B7564BF7BC}">
      <dsp:nvSpPr>
        <dsp:cNvPr id="0" name=""/>
        <dsp:cNvSpPr/>
      </dsp:nvSpPr>
      <dsp:spPr>
        <a:xfrm>
          <a:off x="3299" y="593671"/>
          <a:ext cx="3123709" cy="4062599"/>
        </a:xfrm>
        <a:prstGeom prst="rect">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70688" tIns="170688" rIns="227584" bIns="256032" numCol="1" spcCol="1270" anchor="t" anchorCtr="0">
          <a:noAutofit/>
        </a:bodyPr>
        <a:lstStyle/>
        <a:p>
          <a:pPr marL="285750" lvl="1" indent="-285750" algn="ctr" defTabSz="1422400">
            <a:lnSpc>
              <a:spcPct val="90000"/>
            </a:lnSpc>
            <a:spcBef>
              <a:spcPct val="0"/>
            </a:spcBef>
            <a:spcAft>
              <a:spcPct val="15000"/>
            </a:spcAft>
            <a:buChar char="•"/>
          </a:pPr>
          <a:r>
            <a:rPr lang="zh-CN" altLang="en-US" sz="3200" b="1" kern="1200"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rPr>
            <a:t>市场规模</a:t>
          </a:r>
        </a:p>
        <a:p>
          <a:pPr marL="285750" lvl="1" indent="-285750" algn="ctr" defTabSz="1422400">
            <a:lnSpc>
              <a:spcPct val="90000"/>
            </a:lnSpc>
            <a:spcBef>
              <a:spcPct val="0"/>
            </a:spcBef>
            <a:spcAft>
              <a:spcPct val="15000"/>
            </a:spcAft>
            <a:buChar char="•"/>
          </a:pPr>
          <a:r>
            <a:rPr lang="zh-CN" altLang="en-US" sz="3200" b="1" kern="1200"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rPr>
            <a:t>成长空间</a:t>
          </a:r>
          <a:endParaRPr lang="en-US" altLang="zh-CN" sz="3200" b="1" kern="1200"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endParaRPr>
        </a:p>
        <a:p>
          <a:pPr marL="285750" lvl="1" indent="-285750" algn="ctr" defTabSz="1422400">
            <a:lnSpc>
              <a:spcPct val="90000"/>
            </a:lnSpc>
            <a:spcBef>
              <a:spcPct val="0"/>
            </a:spcBef>
            <a:spcAft>
              <a:spcPct val="15000"/>
            </a:spcAft>
            <a:buChar char="•"/>
          </a:pPr>
          <a:r>
            <a:rPr lang="zh-CN" altLang="en-US" sz="3200" b="1" kern="1200"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rPr>
            <a:t>市场性质</a:t>
          </a:r>
          <a:endParaRPr lang="en-US" altLang="zh-CN" sz="3200" b="1" kern="1200"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endParaRPr>
        </a:p>
        <a:p>
          <a:pPr marL="285750" lvl="1" indent="-285750" algn="ctr" defTabSz="1422400">
            <a:lnSpc>
              <a:spcPct val="90000"/>
            </a:lnSpc>
            <a:spcBef>
              <a:spcPct val="0"/>
            </a:spcBef>
            <a:spcAft>
              <a:spcPct val="15000"/>
            </a:spcAft>
            <a:buChar char="•"/>
          </a:pPr>
          <a:r>
            <a:rPr lang="zh-CN" altLang="en-US" sz="3200" b="1" kern="1200"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rPr>
            <a:t>成败标准</a:t>
          </a:r>
          <a:endParaRPr lang="en-US" altLang="zh-CN" sz="3200" b="1" kern="1200"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endParaRPr>
        </a:p>
        <a:p>
          <a:pPr marL="285750" lvl="1" indent="-285750" algn="ctr" defTabSz="1422400">
            <a:lnSpc>
              <a:spcPct val="90000"/>
            </a:lnSpc>
            <a:spcBef>
              <a:spcPct val="0"/>
            </a:spcBef>
            <a:spcAft>
              <a:spcPct val="15000"/>
            </a:spcAft>
            <a:buChar char="•"/>
          </a:pPr>
          <a:r>
            <a:rPr lang="zh-CN" altLang="en-US" sz="3200" b="1" kern="1200"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rPr>
            <a:t>市场细分</a:t>
          </a:r>
          <a:endParaRPr lang="en-US" altLang="zh-CN" sz="3200" b="1" kern="1200"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endParaRPr>
        </a:p>
      </dsp:txBody>
      <dsp:txXfrm>
        <a:off x="3299" y="593671"/>
        <a:ext cx="3123709" cy="4062599"/>
      </dsp:txXfrm>
    </dsp:sp>
    <dsp:sp modelId="{80AFC2C9-3A23-4521-B3D0-21EB5766AAE0}">
      <dsp:nvSpPr>
        <dsp:cNvPr id="0" name=""/>
        <dsp:cNvSpPr/>
      </dsp:nvSpPr>
      <dsp:spPr>
        <a:xfrm>
          <a:off x="3564328" y="161810"/>
          <a:ext cx="3123709" cy="452775"/>
        </a:xfrm>
        <a:prstGeom prst="rect">
          <a:avLst/>
        </a:prstGeom>
        <a:solidFill>
          <a:schemeClr val="accent4">
            <a:hueOff val="-846552"/>
            <a:satOff val="-5964"/>
            <a:lumOff val="60000"/>
            <a:alphaOff val="0"/>
          </a:schemeClr>
        </a:solidFill>
        <a:ln w="9525" cap="flat" cmpd="sng" algn="ctr">
          <a:solidFill>
            <a:schemeClr val="accent4">
              <a:hueOff val="-846552"/>
              <a:satOff val="-5964"/>
              <a:lumOff val="60000"/>
              <a:alphaOff val="0"/>
            </a:schemeClr>
          </a:solidFill>
          <a:prstDash val="solid"/>
        </a:ln>
        <a:effectLst/>
        <a:scene3d>
          <a:camera prst="orthographicFront"/>
          <a:lightRig rig="chilly" dir="t"/>
        </a:scene3d>
        <a:sp3d prstMaterial="translucentPowder">
          <a:bevelT w="127000" h="25400" prst="softRound"/>
        </a:sp3d>
      </dsp:spPr>
      <dsp:style>
        <a:lnRef idx="1">
          <a:scrgbClr r="0" g="0" b="0"/>
        </a:lnRef>
        <a:fillRef idx="1">
          <a:scrgbClr r="0" g="0" b="0"/>
        </a:fillRef>
        <a:effectRef idx="0">
          <a:scrgbClr r="0" g="0" b="0"/>
        </a:effectRef>
        <a:fontRef idx="minor">
          <a:schemeClr val="lt1"/>
        </a:fontRef>
      </dsp:style>
      <dsp:txBody>
        <a:bodyPr spcFirstLastPara="0" vert="horz" wrap="square" lIns="227584" tIns="130048" rIns="227584" bIns="130048" numCol="1" spcCol="1270" anchor="ctr" anchorCtr="0">
          <a:noAutofit/>
        </a:bodyPr>
        <a:lstStyle/>
        <a:p>
          <a:pPr marL="0" lvl="0" indent="0" algn="ctr" defTabSz="1422400">
            <a:lnSpc>
              <a:spcPct val="90000"/>
            </a:lnSpc>
            <a:spcBef>
              <a:spcPct val="0"/>
            </a:spcBef>
            <a:spcAft>
              <a:spcPct val="35000"/>
            </a:spcAft>
            <a:buNone/>
          </a:pPr>
          <a:r>
            <a:rPr lang="zh-CN" altLang="en-US" sz="3200" b="1" kern="1200"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rPr>
            <a:t>顾客分析</a:t>
          </a:r>
        </a:p>
      </dsp:txBody>
      <dsp:txXfrm>
        <a:off x="3564328" y="161810"/>
        <a:ext cx="3123709" cy="452775"/>
      </dsp:txXfrm>
    </dsp:sp>
    <dsp:sp modelId="{F96E6927-A4C4-47EC-B1B8-DE7791118520}">
      <dsp:nvSpPr>
        <dsp:cNvPr id="0" name=""/>
        <dsp:cNvSpPr/>
      </dsp:nvSpPr>
      <dsp:spPr>
        <a:xfrm>
          <a:off x="3564328" y="593671"/>
          <a:ext cx="3123709" cy="4062599"/>
        </a:xfrm>
        <a:prstGeom prst="rect">
          <a:avLst/>
        </a:prstGeom>
        <a:solidFill>
          <a:schemeClr val="accent4">
            <a:tint val="40000"/>
            <a:alpha val="90000"/>
            <a:hueOff val="-1288516"/>
            <a:satOff val="53523"/>
            <a:lumOff val="12825"/>
            <a:alphaOff val="0"/>
          </a:schemeClr>
        </a:solidFill>
        <a:ln w="9525" cap="flat" cmpd="sng" algn="ctr">
          <a:solidFill>
            <a:schemeClr val="accent4">
              <a:tint val="40000"/>
              <a:alpha val="90000"/>
              <a:hueOff val="-1288516"/>
              <a:satOff val="53523"/>
              <a:lumOff val="12825"/>
              <a:alphaOff val="0"/>
            </a:schemeClr>
          </a:solidFill>
          <a:prstDash val="solid"/>
        </a:ln>
        <a:effectLst/>
        <a:scene3d>
          <a:camera prst="orthographicFront"/>
          <a:lightRig rig="chilly" dir="t"/>
        </a:scene3d>
        <a:sp3d extrusionH="1700" prstMaterial="dkEdge">
          <a:bevelT w="25400" h="6350" prst="softRound"/>
          <a:bevelB w="0" h="0" prst="convex"/>
        </a:sp3d>
      </dsp:spPr>
      <dsp:style>
        <a:lnRef idx="1">
          <a:scrgbClr r="0" g="0" b="0"/>
        </a:lnRef>
        <a:fillRef idx="1">
          <a:scrgbClr r="0" g="0" b="0"/>
        </a:fillRef>
        <a:effectRef idx="0">
          <a:scrgbClr r="0" g="0" b="0"/>
        </a:effectRef>
        <a:fontRef idx="minor"/>
      </dsp:style>
      <dsp:txBody>
        <a:bodyPr spcFirstLastPara="0" vert="horz" wrap="square" lIns="170688" tIns="170688" rIns="227584" bIns="256032" numCol="1" spcCol="1270" anchor="t" anchorCtr="0">
          <a:noAutofit/>
        </a:bodyPr>
        <a:lstStyle/>
        <a:p>
          <a:pPr marL="285750" lvl="1" indent="-285750" algn="ctr" defTabSz="1422400">
            <a:lnSpc>
              <a:spcPct val="90000"/>
            </a:lnSpc>
            <a:spcBef>
              <a:spcPct val="0"/>
            </a:spcBef>
            <a:spcAft>
              <a:spcPct val="15000"/>
            </a:spcAft>
            <a:buChar char="•"/>
          </a:pPr>
          <a:r>
            <a:rPr lang="zh-CN" altLang="en-US" sz="3200" b="1" kern="1200"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rPr>
            <a:t>顾客定位</a:t>
          </a:r>
        </a:p>
        <a:p>
          <a:pPr marL="285750" lvl="1" indent="-285750" algn="ctr" defTabSz="1422400">
            <a:lnSpc>
              <a:spcPct val="90000"/>
            </a:lnSpc>
            <a:spcBef>
              <a:spcPct val="0"/>
            </a:spcBef>
            <a:spcAft>
              <a:spcPct val="15000"/>
            </a:spcAft>
            <a:buChar char="•"/>
          </a:pPr>
          <a:r>
            <a:rPr lang="zh-CN" altLang="en-US" sz="3200" b="1" kern="1200"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rPr>
            <a:t>购买行为</a:t>
          </a:r>
        </a:p>
        <a:p>
          <a:pPr marL="285750" lvl="1" indent="-285750" algn="ctr" defTabSz="1422400">
            <a:lnSpc>
              <a:spcPct val="90000"/>
            </a:lnSpc>
            <a:spcBef>
              <a:spcPct val="0"/>
            </a:spcBef>
            <a:spcAft>
              <a:spcPct val="15000"/>
            </a:spcAft>
            <a:buChar char="•"/>
          </a:pPr>
          <a:r>
            <a:rPr lang="zh-CN" altLang="en-US" sz="3200" b="1" kern="1200"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rPr>
            <a:t>顾客类别</a:t>
          </a:r>
        </a:p>
        <a:p>
          <a:pPr marL="285750" lvl="1" indent="-285750" algn="ctr" defTabSz="1422400">
            <a:lnSpc>
              <a:spcPct val="90000"/>
            </a:lnSpc>
            <a:spcBef>
              <a:spcPct val="0"/>
            </a:spcBef>
            <a:spcAft>
              <a:spcPct val="15000"/>
            </a:spcAft>
            <a:buChar char="•"/>
          </a:pPr>
          <a:r>
            <a:rPr lang="zh-CN" altLang="en-US" sz="3200" b="1" kern="1200"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rPr>
            <a:t>购买角色</a:t>
          </a:r>
        </a:p>
        <a:p>
          <a:pPr marL="285750" lvl="1" indent="-285750" algn="ctr" defTabSz="1422400">
            <a:lnSpc>
              <a:spcPct val="90000"/>
            </a:lnSpc>
            <a:spcBef>
              <a:spcPct val="0"/>
            </a:spcBef>
            <a:spcAft>
              <a:spcPct val="15000"/>
            </a:spcAft>
            <a:buChar char="•"/>
          </a:pPr>
          <a:r>
            <a:rPr lang="zh-CN" altLang="en-US" sz="3200" b="1" kern="1200" dirty="0">
              <a:solidFill>
                <a:schemeClr val="tx2"/>
              </a:solidFill>
              <a:effectLst>
                <a:outerShdw blurRad="38100" dist="38100" dir="2700000" algn="tl">
                  <a:srgbClr val="000000">
                    <a:alpha val="43137"/>
                  </a:srgbClr>
                </a:outerShdw>
              </a:effectLst>
              <a:latin typeface="楷体_GB2312" pitchFamily="49" charset="-122"/>
              <a:ea typeface="楷体_GB2312" pitchFamily="49" charset="-122"/>
            </a:rPr>
            <a:t>购买过程</a:t>
          </a:r>
        </a:p>
      </dsp:txBody>
      <dsp:txXfrm>
        <a:off x="3564328" y="593671"/>
        <a:ext cx="3123709" cy="4062599"/>
      </dsp:txXfrm>
    </dsp:sp>
  </dsp:spTree>
</dsp:drawing>
</file>

<file path=ppt/diagrams/layout1.xml><?xml version="1.0" encoding="utf-8"?>
<dgm:layoutDef xmlns:dgm="http://schemas.openxmlformats.org/drawingml/2006/diagram" xmlns:a="http://schemas.openxmlformats.org/drawingml/2006/main" uniqueId="urn:microsoft.com/office/officeart/2005/8/layout/lProcess3">
  <dgm:title val=""/>
  <dgm:desc val=""/>
  <dgm:catLst>
    <dgm:cat type="process" pri="11000"/>
    <dgm:cat type="convert" pri="1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41" srcId="1" destId="11" srcOrd="0" destOrd="0"/>
        <dgm:cxn modelId="42" srcId="1" destId="12" srcOrd="1" destOrd="0"/>
        <dgm:cxn modelId="51" srcId="2" destId="21" srcOrd="0" destOrd="0"/>
        <dgm:cxn modelId="52" srcId="2" destId="22" srcOrd="1" destOrd="0"/>
        <dgm:cxn modelId="61" srcId="3" destId="31" srcOrd="0" destOrd="0"/>
        <dgm:cxn modelId="62" srcId="3" destId="32" srcOrd="1" destOrd="0"/>
      </dgm:cxnLst>
      <dgm:bg/>
      <dgm:whole/>
    </dgm:dataModel>
  </dgm:sampData>
  <dgm:styleData>
    <dgm:dataModel>
      <dgm:ptLst>
        <dgm:pt modelId="0" type="doc"/>
        <dgm:pt modelId="1"/>
        <dgm:pt modelId="2"/>
      </dgm:ptLst>
      <dgm:cxnLst>
        <dgm:cxn modelId="4" srcId="0" destId="1" srcOrd="0" destOrd="0"/>
        <dgm:cxn modelId="5" srcId="1" destId="2"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51" srcId="1" destId="11" srcOrd="0" destOrd="0"/>
        <dgm:cxn modelId="61" srcId="2" destId="21" srcOrd="0" destOrd="0"/>
        <dgm:cxn modelId="71" srcId="3" destId="31" srcOrd="0" destOrd="0"/>
        <dgm:cxn modelId="81" srcId="4" destId="41" srcOrd="0" destOrd="0"/>
      </dgm:cxnLst>
      <dgm:bg/>
      <dgm:whole/>
    </dgm:dataModel>
  </dgm:clrData>
  <dgm:layoutNode name="Name0">
    <dgm:varLst>
      <dgm:chPref val="3"/>
      <dgm:dir/>
      <dgm:animLvl val="lvl"/>
      <dgm:resizeHandles/>
    </dgm:varLst>
    <dgm:choose name="Name1">
      <dgm:if name="Name2" func="var" arg="dir" op="equ" val="norm">
        <dgm:alg type="lin">
          <dgm:param type="linDir" val="fromT"/>
          <dgm:param type="vertAlign" val="mid"/>
          <dgm:param type="nodeHorzAlign" val="l"/>
          <dgm:param type="nodeVertAlign" val="t"/>
          <dgm:param type="fallback" val="2D"/>
        </dgm:alg>
      </dgm:if>
      <dgm:else name="Name3">
        <dgm:alg type="lin">
          <dgm:param type="linDir" val="fromT"/>
          <dgm:param type="vertAlign" val="mid"/>
          <dgm:param type="nodeHorzAlign" val="r"/>
          <dgm:param type="nodeVertAlign" val="t"/>
          <dgm:param type="fallback" val="2D"/>
        </dgm:alg>
      </dgm:else>
    </dgm:choose>
    <dgm:shape xmlns:r="http://schemas.openxmlformats.org/officeDocument/2006/relationships" r:blip="">
      <dgm:adjLst/>
    </dgm:shape>
    <dgm:presOf/>
    <dgm:constrLst>
      <dgm:constr type="w" for="des" forName="bigChev" refType="w"/>
      <dgm:constr type="h" for="des" forName="bigChev" refType="w" refFor="des" refForName="bigChev" op="equ" fact="0.4"/>
      <dgm:constr type="w" for="des" forName="node" refType="w" refFor="des" refForName="bigChev" fact="0.83"/>
      <dgm:constr type="h" for="des" forName="node" refType="w" refFor="des" refForName="node" op="equ" fact="0.4"/>
      <dgm:constr type="w" for="des" forName="parTrans" refType="w" refFor="des" refForName="bigChev" op="equ" fact="-0.13"/>
      <dgm:constr type="w" for="des" forName="sibTrans" refType="w" refFor="des" refForName="node" op="equ" fact="-0.14"/>
      <dgm:constr type="h" for="ch" forName="vSp" refType="h" refFor="des" refForName="bigChev" op="equ" fact="0.14"/>
      <dgm:constr type="primFontSz" for="des" forName="node" op="equ"/>
      <dgm:constr type="primFontSz" for="des" forName="bigChev" op="equ"/>
    </dgm:constrLst>
    <dgm:ruleLst/>
    <dgm:forEach name="Name4" axis="ch" ptType="node">
      <dgm:layoutNode name="horFlow">
        <dgm:choose name="Name5">
          <dgm:if name="Name6" func="var" arg="dir" op="equ" val="norm">
            <dgm:alg type="lin">
              <dgm:param type="linDir" val="fromL"/>
              <dgm:param type="nodeHorzAlign" val="l"/>
              <dgm:param type="nodeVertAlign" val="mid"/>
              <dgm:param type="fallback" val="2D"/>
            </dgm:alg>
          </dgm:if>
          <dgm:else name="Name7">
            <dgm:alg type="lin">
              <dgm:param type="linDir" val="fromR"/>
              <dgm:param type="nodeHorzAlign" val="r"/>
              <dgm:param type="nodeVertAlign" val="mid"/>
              <dgm:param type="fallback" val="2D"/>
            </dgm:alg>
          </dgm:else>
        </dgm:choose>
        <dgm:shape xmlns:r="http://schemas.openxmlformats.org/officeDocument/2006/relationships" r:blip="">
          <dgm:adjLst/>
        </dgm:shape>
        <dgm:presOf/>
        <dgm:constrLst/>
        <dgm:ruleLst/>
        <dgm:layoutNode name="bigChev" styleLbl="node1">
          <dgm:alg type="tx"/>
          <dgm:choose name="Name8">
            <dgm:if name="Name9" func="var" arg="dir" op="equ" val="norm">
              <dgm:shape xmlns:r="http://schemas.openxmlformats.org/officeDocument/2006/relationships" type="chevron" r:blip="">
                <dgm:adjLst/>
              </dgm:shape>
              <dgm:presOf axis="self"/>
              <dgm:constrLst>
                <dgm:constr type="primFontSz" val="65"/>
                <dgm:constr type="rMarg"/>
                <dgm:constr type="lMarg" refType="primFontSz" fact="0.1"/>
                <dgm:constr type="tMarg" refType="primFontSz" fact="0.05"/>
                <dgm:constr type="bMarg" refType="primFontSz" fact="0.05"/>
              </dgm:constrLst>
            </dgm:if>
            <dgm:else name="Name10">
              <dgm:shape xmlns:r="http://schemas.openxmlformats.org/officeDocument/2006/relationships" rot="180" type="chevron" r:blip="">
                <dgm:adjLst/>
              </dgm:shape>
              <dgm:presOf axis="self"/>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parTransForEach" axis="ch" ptType="parTrans" cnt="1">
          <dgm:layoutNode name="parTrans">
            <dgm:alg type="sp"/>
            <dgm:shape xmlns:r="http://schemas.openxmlformats.org/officeDocument/2006/relationships" r:blip="">
              <dgm:adjLst/>
            </dgm:shape>
            <dgm:presOf/>
            <dgm:constrLst/>
            <dgm:ruleLst/>
          </dgm:layoutNode>
        </dgm:forEach>
        <dgm:forEach name="Name11" axis="ch" ptType="node">
          <dgm:layoutNode name="node" styleLbl="alignAccFollowNode1">
            <dgm:varLst>
              <dgm:bulletEnabled val="1"/>
            </dgm:varLst>
            <dgm:alg type="tx"/>
            <dgm:choose name="Name12">
              <dgm:if name="Name13" func="var" arg="dir" op="equ" val="norm">
                <dgm:shape xmlns:r="http://schemas.openxmlformats.org/officeDocument/2006/relationships" type="chevron" r:blip="">
                  <dgm:adjLst/>
                </dgm:shape>
                <dgm:presOf axis="desOrSelf" ptType="node"/>
                <dgm:constrLst>
                  <dgm:constr type="primFontSz" val="65"/>
                  <dgm:constr type="rMarg"/>
                  <dgm:constr type="lMarg" refType="primFontSz" fact="0.1"/>
                  <dgm:constr type="tMarg" refType="primFontSz" fact="0.05"/>
                  <dgm:constr type="bMarg" refType="primFontSz" fact="0.05"/>
                </dgm:constrLst>
              </dgm:if>
              <dgm:else name="Name14">
                <dgm:shape xmlns:r="http://schemas.openxmlformats.org/officeDocument/2006/relationships" rot="180" type="chevron" r:blip="">
                  <dgm:adjLst/>
                </dgm:shape>
                <dgm:presOf axis="desOrSelf" ptType="node"/>
                <dgm:constrLst>
                  <dgm:constr type="primFontSz" val="65"/>
                  <dgm:constr type="lMarg"/>
                  <dgm:constr type="rMarg" refType="primFontSz" fact="0.1"/>
                  <dgm:constr type="tMarg" refType="primFontSz" fact="0.05"/>
                  <dgm:constr type="bMarg" refType="primFontSz" fact="0.05"/>
                </dgm:constrLst>
              </dgm:else>
            </dgm:choose>
            <dgm:ruleLst>
              <dgm:rule type="primFontSz" val="5" fact="NaN" max="NaN"/>
            </dgm:ruleLst>
          </dgm:layoutNode>
          <dgm:forEach name="sibTransForEach" axis="followSib" ptType="sibTrans" cnt="1">
            <dgm:layoutNode name="sibTrans">
              <dgm:alg type="sp"/>
              <dgm:shape xmlns:r="http://schemas.openxmlformats.org/officeDocument/2006/relationships" r:blip="">
                <dgm:adjLst/>
              </dgm:shape>
              <dgm:presOf/>
              <dgm:constrLst/>
              <dgm:ruleLst/>
            </dgm:layoutNode>
          </dgm:forEach>
        </dgm:forEach>
      </dgm:layoutNode>
      <dgm:choose name="Name15">
        <dgm:if name="Name16" axis="self" ptType="node" func="revPos" op="gte" val="2">
          <dgm:layoutNode name="vSp">
            <dgm:alg type="sp"/>
            <dgm:shape xmlns:r="http://schemas.openxmlformats.org/officeDocument/2006/relationships" r:blip="">
              <dgm:adjLst/>
            </dgm:shape>
            <dgm:presOf/>
            <dgm:constrLst/>
            <dgm:ruleLst/>
          </dgm:layoutNode>
        </dgm:if>
        <dgm:else name="Name17"/>
      </dgm:choose>
    </dgm:forEach>
  </dgm:layoutNode>
</dgm:layoutDef>
</file>

<file path=ppt/diagrams/layout10.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hProcess3">
  <dgm:title val=""/>
  <dgm:desc val=""/>
  <dgm:catLst>
    <dgm:cat type="process" pri="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chOrder="t">
    <dgm:varLst>
      <dgm:dir/>
      <dgm:animLvl val="lvl"/>
      <dgm:resizeHandles val="exact"/>
    </dgm:varLst>
    <dgm:alg type="composite"/>
    <dgm:shape xmlns:r="http://schemas.openxmlformats.org/officeDocument/2006/relationships" r:blip="">
      <dgm:adjLst/>
    </dgm:shape>
    <dgm:presOf/>
    <dgm:constrLst>
      <dgm:constr type="w" for="ch" forName="dummy" refType="w"/>
      <dgm:constr type="h" for="ch" forName="dummy" refType="h"/>
      <dgm:constr type="h" for="ch" forName="dummy" refType="w" refFor="ch" refForName="dummy" op="lte" fact="0.4"/>
      <dgm:constr type="ctrX" for="ch" forName="dummy" refType="w" fact="0.5"/>
      <dgm:constr type="ctrY" for="ch" forName="dummy" refType="h" fact="0.5"/>
      <dgm:constr type="w" for="ch" forName="linH" refType="w"/>
      <dgm:constr type="h" for="ch" forName="linH" refType="h"/>
      <dgm:constr type="ctrX" for="ch" forName="linH" refType="w" fact="0.5"/>
      <dgm:constr type="ctrY" for="ch" forName="linH" refType="h" fact="0.5"/>
      <dgm:constr type="userP" for="ch" forName="linH" refType="h" refFor="ch" refForName="dummy" fact="0.25"/>
      <dgm:constr type="userT" for="des" forName="parTx" refType="w" refFor="ch" refForName="dummy" fact="0.2"/>
    </dgm:constrLst>
    <dgm:ruleLst/>
    <dgm:layoutNode name="dummy">
      <dgm:alg type="sp"/>
      <dgm:shape xmlns:r="http://schemas.openxmlformats.org/officeDocument/2006/relationships" r:blip="">
        <dgm:adjLst/>
      </dgm:shape>
      <dgm:presOf/>
      <dgm:constrLst/>
      <dgm:ruleLst/>
    </dgm:layoutNode>
    <dgm:layoutNode name="linH">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primFontSz" for="des" forName="parTx" val="65"/>
        <dgm:constr type="primFontSz" for="des" forName="desTx" refType="primFontSz" refFor="des" refForName="parTx" op="equ"/>
        <dgm:constr type="h" for="des" forName="parTx" refType="primFontSz" refFor="des" refForName="parTx"/>
        <dgm:constr type="h" for="des" forName="desTx" refType="primFontSz" refFor="des" refForName="parTx" fact="0.5"/>
        <dgm:constr type="h" for="des" forName="parTx" op="equ"/>
        <dgm:constr type="h" for="des" forName="desTx" op="equ"/>
        <dgm:constr type="h" for="ch" forName="backgroundArrow" refType="primFontSz" refFor="des" refForName="parTx" fact="2"/>
        <dgm:constr type="h" for="ch" forName="backgroundArrow" refType="h" refFor="des" refForName="parTx" op="lte" fact="2"/>
        <dgm:constr type="h" for="ch" forName="backgroundArrow" refType="h" refFor="des" refForName="parTx" op="gte" fact="2"/>
        <dgm:constr type="h" for="des" forName="spVertical1" refType="primFontSz" refFor="des" refForName="parTx" fact="0.5"/>
        <dgm:constr type="h" for="des" forName="spVertical1" refType="h" refFor="des" refForName="parTx" op="lte" fact="0.5"/>
        <dgm:constr type="h" for="des" forName="spVertical1" refType="h" refFor="des" refForName="parTx" op="gte" fact="0.5"/>
        <dgm:constr type="h" for="des" forName="spVertical2" refType="primFontSz" refFor="des" refForName="parTx" fact="0.5"/>
        <dgm:constr type="h" for="des" forName="spVertical2" refType="h" refFor="des" refForName="parTx" op="lte" fact="0.5"/>
        <dgm:constr type="h" for="des" forName="spVertical2" refType="h" refFor="des" refForName="parTx" op="gte" fact="0.5"/>
        <dgm:constr type="h" for="des" forName="spVertical3" refType="primFontSz" refFor="des" refForName="parTx" fact="-0.4"/>
        <dgm:constr type="h" for="des" forName="spVertical3" refType="h" refFor="des" refForName="parTx" op="lte" fact="-0.4"/>
        <dgm:constr type="h" for="des" forName="spVertical3" refType="h" refFor="des" refForName="parTx" op="gte" fact="-0.4"/>
        <dgm:constr type="w" for="ch" forName="backgroundArrow" refType="w"/>
        <dgm:constr type="w" for="ch" forName="negArrow" refType="w" fact="-1"/>
        <dgm:constr type="w" for="ch" forName="linV" refType="w"/>
        <dgm:constr type="w" for="ch" forName="space" refType="w" refFor="ch" refForName="linV" fact="0.2"/>
        <dgm:constr type="w" for="ch" forName="padding1" refType="w" fact="0.08"/>
        <dgm:constr type="userP"/>
        <dgm:constr type="w" for="ch" forName="padding2" refType="userP"/>
      </dgm:constrLst>
      <dgm:ruleLst>
        <dgm:rule type="w" for="ch" forName="linV" val="0" fact="NaN" max="NaN"/>
        <dgm:rule type="primFontSz" for="des" forName="parTx" val="5" fact="NaN" max="NaN"/>
      </dgm:ruleLst>
      <dgm:layoutNode name="padding1">
        <dgm:alg type="sp"/>
        <dgm:shape xmlns:r="http://schemas.openxmlformats.org/officeDocument/2006/relationships" r:blip="">
          <dgm:adjLst/>
        </dgm:shape>
        <dgm:presOf/>
        <dgm:constrLst/>
        <dgm:ruleLst/>
      </dgm:layoutNode>
      <dgm:forEach name="Name4" axis="ch" ptType="node">
        <dgm:layoutNode name="linV">
          <dgm:alg type="lin">
            <dgm:param type="linDir" val="fromT"/>
          </dgm:alg>
          <dgm:shape xmlns:r="http://schemas.openxmlformats.org/officeDocument/2006/relationships" r:blip="">
            <dgm:adjLst/>
          </dgm:shape>
          <dgm:presOf/>
          <dgm:constrLst>
            <dgm:constr type="w" for="ch" forName="spVertical1" refType="w"/>
            <dgm:constr type="w" for="ch" forName="parTx" refType="w"/>
            <dgm:constr type="w" for="ch" forName="spVertical2" refType="w"/>
            <dgm:constr type="w" for="ch" forName="spVertical3" refType="w"/>
            <dgm:constr type="w" for="ch" forName="desTx" refType="w"/>
          </dgm:constrLst>
          <dgm:ruleLst/>
          <dgm:layoutNode name="spVertical1">
            <dgm:alg type="sp"/>
            <dgm:shape xmlns:r="http://schemas.openxmlformats.org/officeDocument/2006/relationships" r:blip="">
              <dgm:adjLst/>
            </dgm:shape>
            <dgm:presOf/>
            <dgm:constrLst/>
            <dgm:ruleLst/>
          </dgm:layoutNode>
          <dgm:layoutNode name="parTx" styleLbl="revTx">
            <dgm:varLst>
              <dgm:chMax val="0"/>
              <dgm:chPref val="0"/>
              <dgm:bulletEnabled val="1"/>
            </dgm:varLst>
            <dgm:choose name="Name5">
              <dgm:if name="Name6" axis="root des" ptType="all node" func="maxDepth" op="gt" val="1">
                <dgm:alg type="tx">
                  <dgm:param type="parTxLTRAlign" val="l"/>
                  <dgm:param type="parTxRTLAlign" val="r"/>
                </dgm:alg>
              </dgm:if>
              <dgm:else name="Name7">
                <dgm:alg type="tx">
                  <dgm:param type="parTxLTRAlign" val="ctr"/>
                  <dgm:param type="parTxRTLAlign" val="ctr"/>
                </dgm:alg>
              </dgm:else>
            </dgm:choose>
            <dgm:shape xmlns:r="http://schemas.openxmlformats.org/officeDocument/2006/relationships" type="rect" r:blip="">
              <dgm:adjLst/>
            </dgm:shape>
            <dgm:presOf axis="self" ptType="node"/>
            <dgm:choose name="Name8">
              <dgm:if name="Name9" func="var" arg="dir" op="equ" val="norm">
                <dgm:constrLst>
                  <dgm:constr type="userT"/>
                  <dgm:constr type="h" refType="userT" op="lte"/>
                  <dgm:constr type="tMarg" refType="primFontSz" fact="0.8"/>
                  <dgm:constr type="bMarg" refType="tMarg"/>
                  <dgm:constr type="lMarg"/>
                  <dgm:constr type="rMarg"/>
                </dgm:constrLst>
              </dgm:if>
              <dgm:else name="Name10">
                <dgm:constrLst>
                  <dgm:constr type="userT"/>
                  <dgm:constr type="h" refType="userT" op="lte"/>
                  <dgm:constr type="tMarg" refType="primFontSz" fact="0.8"/>
                  <dgm:constr type="bMarg" refType="tMarg"/>
                  <dgm:constr type="lMarg"/>
                  <dgm:constr type="rMarg"/>
                </dgm:constrLst>
              </dgm:else>
            </dgm:choose>
            <dgm:ruleLst>
              <dgm:rule type="h" val="INF" fact="NaN" max="NaN"/>
            </dgm:ruleLst>
          </dgm:layoutNode>
          <dgm:layoutNode name="spVertical2">
            <dgm:alg type="sp"/>
            <dgm:shape xmlns:r="http://schemas.openxmlformats.org/officeDocument/2006/relationships" r:blip="">
              <dgm:adjLst/>
            </dgm:shape>
            <dgm:presOf/>
            <dgm:constrLst/>
            <dgm:ruleLst/>
          </dgm:layoutNode>
          <dgm:layoutNode name="spVertical3">
            <dgm:alg type="sp"/>
            <dgm:shape xmlns:r="http://schemas.openxmlformats.org/officeDocument/2006/relationships" r:blip="">
              <dgm:adjLst/>
            </dgm:shape>
            <dgm:presOf/>
            <dgm:constrLst/>
            <dgm:ruleLst/>
          </dgm:layoutNode>
          <dgm:choose name="Name11">
            <dgm:if name="Name12" axis="ch" ptType="node" func="cnt" op="gte" val="1">
              <dgm:layoutNode name="desTx" styleLbl="revTx">
                <dgm:varLst>
                  <dgm:bulletEnabled val="1"/>
                </dgm:varLst>
                <dgm:alg type="tx">
                  <dgm:param type="stBulletLvl" val="1"/>
                </dgm:alg>
                <dgm:shape xmlns:r="http://schemas.openxmlformats.org/officeDocument/2006/relationships" type="rect" r:blip="">
                  <dgm:adjLst/>
                </dgm:shape>
                <dgm:presOf axis="des" ptType="node"/>
                <dgm:constrLst>
                  <dgm:constr type="tMarg"/>
                  <dgm:constr type="bMarg"/>
                  <dgm:constr type="rMarg"/>
                  <dgm:constr type="lMarg"/>
                </dgm:constrLst>
                <dgm:ruleLst>
                  <dgm:rule type="h" val="INF" fact="NaN" max="NaN"/>
                </dgm:ruleLst>
              </dgm:layoutNode>
            </dgm:if>
            <dgm:else name="Name13"/>
          </dgm:choose>
        </dgm:layoutNod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name="padding2">
        <dgm:alg type="sp"/>
        <dgm:shape xmlns:r="http://schemas.openxmlformats.org/officeDocument/2006/relationships" r:blip="">
          <dgm:adjLst/>
        </dgm:shape>
        <dgm:presOf/>
        <dgm:constrLst/>
        <dgm:ruleLst/>
      </dgm:layoutNode>
      <dgm:layoutNode name="negArrow">
        <dgm:alg type="sp"/>
        <dgm:shape xmlns:r="http://schemas.openxmlformats.org/officeDocument/2006/relationships" r:blip="">
          <dgm:adjLst/>
        </dgm:shape>
        <dgm:presOf/>
        <dgm:constrLst/>
        <dgm:ruleLst/>
      </dgm:layoutNode>
      <dgm:layoutNode name="backgroundArrow" styleLbl="node1">
        <dgm:alg type="sp"/>
        <dgm:choose name="Name15">
          <dgm:if name="Name16" func="var" arg="dir" op="equ" val="norm">
            <dgm:shape xmlns:r="http://schemas.openxmlformats.org/officeDocument/2006/relationships" type="rightArrow" r:blip="">
              <dgm:adjLst/>
            </dgm:shape>
          </dgm:if>
          <dgm:else name="Name17">
            <dgm:shape xmlns:r="http://schemas.openxmlformats.org/officeDocument/2006/relationships" type="leftArrow" r:blip="">
              <dgm:adjLst/>
            </dgm:shape>
          </dgm:else>
        </dgm:choose>
        <dgm:presOf/>
        <dgm:constrLst/>
        <dgm:ruleLst/>
      </dgm:layoutNode>
    </dgm:layoutNode>
  </dgm:layoutNode>
</dgm:layoutDef>
</file>

<file path=ppt/diagrams/layout3.xml><?xml version="1.0" encoding="utf-8"?>
<dgm:layoutDef xmlns:dgm="http://schemas.openxmlformats.org/drawingml/2006/diagram" xmlns:a="http://schemas.openxmlformats.org/drawingml/2006/main" uniqueId="urn:microsoft.com/office/officeart/2005/8/layout/hProcess6">
  <dgm:title val=""/>
  <dgm:desc val=""/>
  <dgm:catLst>
    <dgm:cat type="process"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theList">
    <dgm:varLst>
      <dgm:dir/>
      <dgm:animLvl val="lvl"/>
      <dgm:resizeHandles val="exact"/>
    </dgm:varLst>
    <dgm:choose name="Name0">
      <dgm:if name="Name1" func="var" arg="dir" op="equ" val="norm">
        <dgm:alg type="lin">
          <dgm:param type="linDir" val="fromL"/>
          <dgm:param type="nodeHorzAlign" val="l"/>
        </dgm:alg>
      </dgm:if>
      <dgm:else name="Name2">
        <dgm:alg type="lin">
          <dgm:param type="linDir" val="fromR"/>
          <dgm:param type="nodeHorzAlign" val="r"/>
        </dgm:alg>
      </dgm:else>
    </dgm:choose>
    <dgm:shape xmlns:r="http://schemas.openxmlformats.org/officeDocument/2006/relationships" r:blip="">
      <dgm:adjLst/>
    </dgm:shape>
    <dgm:presOf/>
    <dgm:constrLst>
      <dgm:constr type="w" for="ch" forName="compNode" refType="w"/>
      <dgm:constr type="h" for="ch" forName="compNode" refType="w" refFor="ch" refForName="compNode" fact="0.7"/>
      <dgm:constr type="ctrY" for="ch" forName="compNode" refType="h" fact="0.5"/>
      <dgm:constr type="w" for="ch" forName="aSpace" refType="w" fact="0.05"/>
      <dgm:constr type="primFontSz" for="des" forName="childTextHidden" op="equ" val="65"/>
      <dgm:constr type="primFontSz" for="des" forName="parentText" op="equ"/>
    </dgm:constrLst>
    <dgm:ruleLst/>
    <dgm:forEach name="aNodeForEach" axis="ch" ptType="node">
      <dgm:layoutNode name="compNode">
        <dgm:alg type="composite">
          <dgm:param type="ar" val="1.43"/>
        </dgm:alg>
        <dgm:shape xmlns:r="http://schemas.openxmlformats.org/officeDocument/2006/relationships" r:blip="">
          <dgm:adjLst/>
        </dgm:shape>
        <dgm:presOf/>
        <dgm:choose name="Name3">
          <dgm:if name="Name4" func="var" arg="dir" op="equ" val="norm">
            <dgm:constrLst>
              <dgm:constr type="w" for="ch" forName="childTextVisible" refType="w" fact="0.8"/>
              <dgm:constr type="h" for="ch" forName="childTextVisible" refType="h"/>
              <dgm:constr type="r" for="ch" forName="childTextVisible" refType="w"/>
              <dgm:constr type="w" for="ch" forName="childTextHidden" refType="w" fact="0.6"/>
              <dgm:constr type="h" for="ch" forName="childTextHidden" refType="h"/>
              <dgm:constr type="r" for="ch" forName="childTextHidden" refType="w"/>
              <dgm:constr type="l" for="ch" forName="parentText"/>
              <dgm:constr type="w" for="ch" forName="parentText" refType="w" fact="0.4"/>
              <dgm:constr type="h" for="ch" forName="parentText" refType="w" refFor="ch" refForName="parentText" op="equ"/>
              <dgm:constr type="ctrY" for="ch" forName="parentText" refType="h" fact="0.5"/>
            </dgm:constrLst>
          </dgm:if>
          <dgm:else name="Name5">
            <dgm:constrLst>
              <dgm:constr type="w" for="ch" forName="childTextVisible" refType="w" fact="0.8"/>
              <dgm:constr type="h" for="ch" forName="childTextVisible" refType="h"/>
              <dgm:constr type="l" for="ch" forName="childTextVisible"/>
              <dgm:constr type="w" for="ch" forName="childTextHidden" refType="w" fact="0.6"/>
              <dgm:constr type="h" for="ch" forName="childTextHidden" refType="h"/>
              <dgm:constr type="l" for="ch" forName="childTextHidden"/>
              <dgm:constr type="r" for="ch" forName="parentText" refType="w"/>
              <dgm:constr type="w" for="ch" forName="parentText" refType="w" fact="0.4"/>
              <dgm:constr type="h" for="ch" forName="parentText" refType="w" refFor="ch" refForName="parentText" op="equ"/>
              <dgm:constr type="ctrY" for="ch" forName="parentText" refType="h" fact="0.5"/>
            </dgm:constrLst>
          </dgm:else>
        </dgm:choose>
        <dgm:ruleLst/>
        <dgm:layoutNode name="noGeometry">
          <dgm:alg type="sp"/>
          <dgm:shape xmlns:r="http://schemas.openxmlformats.org/officeDocument/2006/relationships" r:blip="">
            <dgm:adjLst/>
          </dgm:shape>
          <dgm:presOf/>
          <dgm:constrLst/>
          <dgm:ruleLst/>
        </dgm:layoutNode>
        <dgm:layoutNode name="childTextVisible" styleLbl="bgAccFollowNode1">
          <dgm:varLst>
            <dgm:bulletEnabled val="1"/>
          </dgm:varLst>
          <dgm:alg type="sp"/>
          <dgm:choose name="Name6">
            <dgm:if name="Name7" func="var" arg="dir" op="equ" val="norm">
              <dgm:shape xmlns:r="http://schemas.openxmlformats.org/officeDocument/2006/relationships" type="rightArrow" r:blip="">
                <dgm:adjLst>
                  <dgm:adj idx="1" val="0.7"/>
                  <dgm:adj idx="2" val="0.5"/>
                </dgm:adjLst>
              </dgm:shape>
            </dgm:if>
            <dgm:else name="Name8">
              <dgm:shape xmlns:r="http://schemas.openxmlformats.org/officeDocument/2006/relationships" type="leftArrow" r:blip="">
                <dgm:adjLst>
                  <dgm:adj idx="1" val="0.7"/>
                  <dgm:adj idx="2" val="0.5"/>
                </dgm:adjLst>
              </dgm:shape>
            </dgm:else>
          </dgm:choose>
          <dgm:presOf axis="des" ptType="node"/>
          <dgm:constrLst/>
          <dgm:ruleLst/>
        </dgm:layoutNode>
        <dgm:layoutNode name="childTextHidden" styleLbl="bgAccFollowNode1">
          <dgm:choose name="Name9">
            <dgm:if name="Name10" axis="des followSib" ptType="node node" st="1 1" cnt="1 0" func="cnt" op="gte" val="1">
              <dgm:alg type="tx">
                <dgm:param type="stBulletLvl" val="1"/>
                <dgm:param type="txAnchorVertCh" val="mid"/>
              </dgm:alg>
            </dgm:if>
            <dgm:else name="Name11">
              <dgm:alg type="tx">
                <dgm:param type="stBulletLvl" val="2"/>
                <dgm:param type="txAnchorVertCh" val="mid"/>
              </dgm:alg>
            </dgm:else>
          </dgm:choose>
          <dgm:choose name="Name12">
            <dgm:if name="Name13" func="var" arg="dir" op="equ" val="norm">
              <dgm:shape xmlns:r="http://schemas.openxmlformats.org/officeDocument/2006/relationships" type="rightArrow" r:blip="" hideGeom="1">
                <dgm:adjLst>
                  <dgm:adj idx="1" val="0.7"/>
                  <dgm:adj idx="2" val="0.5"/>
                </dgm:adjLst>
              </dgm:shape>
            </dgm:if>
            <dgm:else name="Name14">
              <dgm:shape xmlns:r="http://schemas.openxmlformats.org/officeDocument/2006/relationships" type="leftArrow" r:blip="" hideGeom="1">
                <dgm:adjLst>
                  <dgm:adj idx="1" val="0.7"/>
                  <dgm:adj idx="2" val="0.5"/>
                </dgm:adjLst>
              </dgm:shape>
            </dgm:else>
          </dgm:choose>
          <dgm:presOf axis="des" ptType="node"/>
          <dgm:constrLst>
            <dgm:constr type="secFontSz" refType="primFontSz"/>
            <dgm:constr type="tMarg" refType="primFontSz" fact="0.05"/>
            <dgm:constr type="bMarg" refType="primFontSz" fact="0.05"/>
            <dgm:constr type="rMarg" refType="primFontSz" fact="0.1"/>
            <dgm:constr type="lMarg" refType="primFontSz" fact="0.2"/>
          </dgm:constrLst>
          <dgm:ruleLst>
            <dgm:rule type="primFontSz" val="5" fact="NaN" max="NaN"/>
          </dgm:ruleLst>
        </dgm:layoutNode>
        <dgm:layoutNode name="parentText" styleLbl="node1">
          <dgm:varLst>
            <dgm:chMax val="1"/>
            <dgm:bulletEnabled val="1"/>
          </dgm:varLst>
          <dgm:alg type="tx"/>
          <dgm:shape xmlns:r="http://schemas.openxmlformats.org/officeDocument/2006/relationships" type="ellipse" r:blip="">
            <dgm:adjLst/>
          </dgm:shape>
          <dgm:presOf axis="self"/>
          <dgm:constrLst>
            <dgm:constr type="primFontSz" val="65"/>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dgm:choose name="Name15">
        <dgm:if name="Name16" axis="self" ptType="node" func="revPos" op="gte" val="2">
          <dgm:layoutNode name="aSpace">
            <dgm:alg type="sp"/>
            <dgm:shape xmlns:r="http://schemas.openxmlformats.org/officeDocument/2006/relationships" r:blip="">
              <dgm:adjLst/>
            </dgm:shape>
            <dgm:presOf/>
            <dgm:constrLst/>
            <dgm:ruleLst/>
          </dgm:layoutNode>
        </dgm:if>
        <dgm:else name="Name17"/>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2">
  <dgm:title val=""/>
  <dgm:desc val=""/>
  <dgm:catLst>
    <dgm:cat type="hierarchy" pri="5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diagram">
    <dgm:varLst>
      <dgm:chPref val="1"/>
      <dgm:dir/>
      <dgm:animOne val="branch"/>
      <dgm:animLvl val="lvl"/>
      <dgm:resizeHandles val="exact"/>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h" for="des" ptType="node" refType="h"/>
      <dgm:constr type="w" for="des" ptType="node" refType="h" refFor="des" refPtType="node" fact="2"/>
      <dgm:constr type="sibSp" refType="h" refFor="des" refPtType="node" op="equ" fact="0.15"/>
      <dgm:constr type="sibSp" for="des" forName="level2hierChild" refType="h" refFor="des" refPtType="node" op="equ" fact="0.15"/>
      <dgm:constr type="sibSp" for="des" forName="level3hierChild" refType="h" refFor="des" refPtType="node" op="equ" fact="0.15"/>
      <dgm:constr type="sp" for="des" forName="root1" refType="w" refFor="des" refPtType="node" fact="0.4"/>
      <dgm:constr type="sp" for="des" forName="root2" refType="sp" refFor="des" refForName="root1" op="equ"/>
      <dgm:constr type="primFontSz" for="des" ptType="node" op="equ" val="65"/>
      <dgm:constr type="primFontSz" for="des" forName="connTx" op="equ" val="55"/>
      <dgm:constr type="primFontSz" for="des" forName="connTx" refType="primFontSz" refFor="des" refPtType="node" op="lte" fact="0.8"/>
    </dgm:constrLst>
    <dgm:ruleLst/>
    <dgm:forEach name="Name3" axis="ch">
      <dgm:forEach name="Name4" axis="self" ptType="node">
        <dgm:layoutNode name="root1">
          <dgm:choose name="Name5">
            <dgm:if name="Name6" func="var" arg="dir" op="equ" val="norm">
              <dgm:alg type="hierRoot">
                <dgm:param type="hierAlign" val="lCtrCh"/>
              </dgm:alg>
            </dgm:if>
            <dgm:else name="Name7">
              <dgm:alg type="hierRoot">
                <dgm:param type="hierAlign" val="rCtrCh"/>
              </dgm:alg>
            </dgm:else>
          </dgm:choose>
          <dgm:shape xmlns:r="http://schemas.openxmlformats.org/officeDocument/2006/relationships" r:blip="">
            <dgm:adjLst/>
          </dgm:shape>
          <dgm:presOf/>
          <dgm:constrLst/>
          <dgm:ruleLst/>
          <dgm:layoutNode name="LevelOneTextNod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2hierChild">
            <dgm:choose name="Name8">
              <dgm:if name="Name9" func="var" arg="dir" op="equ" val="norm">
                <dgm:alg type="hierChild">
                  <dgm:param type="linDir" val="fromT"/>
                  <dgm:param type="chAlign" val="l"/>
                </dgm:alg>
              </dgm:if>
              <dgm:else name="Name10">
                <dgm:alg type="hierChild">
                  <dgm:param type="linDir" val="fromT"/>
                  <dgm:param type="chAlign" val="r"/>
                </dgm:alg>
              </dgm:else>
            </dgm:choose>
            <dgm:shape xmlns:r="http://schemas.openxmlformats.org/officeDocument/2006/relationships" r:blip="">
              <dgm:adjLst/>
            </dgm:shape>
            <dgm:presOf/>
            <dgm:constrLst/>
            <dgm:ruleLst/>
            <dgm:forEach name="repeat" axis="ch">
              <dgm:forEach name="Name11" axis="self" ptType="parTrans" cnt="1">
                <dgm:layoutNode name="conn2-1">
                  <dgm:choose name="Name12">
                    <dgm:if name="Name13" func="var" arg="dir" op="equ" val="norm">
                      <dgm:alg type="conn">
                        <dgm:param type="dim" val="1D"/>
                        <dgm:param type="begPts" val="midR"/>
                        <dgm:param type="endPts" val="midL"/>
                        <dgm:param type="endSty" val="noArr"/>
                      </dgm:alg>
                    </dgm:if>
                    <dgm:else name="Name14">
                      <dgm:alg type="conn">
                        <dgm:param type="dim" val="1D"/>
                        <dgm:param type="begPts" val="midL"/>
                        <dgm:param type="endPts" val="midR"/>
                        <dgm:param type="endSty" val="noArr"/>
                      </dgm:alg>
                    </dgm:else>
                  </dgm:choose>
                  <dgm:shape xmlns:r="http://schemas.openxmlformats.org/officeDocument/2006/relationships" type="conn" r:blip="">
                    <dgm:adjLst/>
                  </dgm:shape>
                  <dgm:presOf axis="self"/>
                  <dgm:constrLst>
                    <dgm:constr type="w" val="1"/>
                    <dgm:constr type="h" val="5"/>
                    <dgm:constr type="connDist"/>
                    <dgm:constr type="begPad"/>
                    <dgm:constr type="endPad"/>
                    <dgm:constr type="userA" for="ch" refType="connDist"/>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5" axis="self" ptType="node">
                <dgm:layoutNode name="root2">
                  <dgm:choose name="Name16">
                    <dgm:if name="Name17" func="var" arg="dir" op="equ" val="norm">
                      <dgm:alg type="hierRoot">
                        <dgm:param type="hierAlign" val="lCtrCh"/>
                      </dgm:alg>
                    </dgm:if>
                    <dgm:else name="Name18">
                      <dgm:alg type="hierRoot">
                        <dgm:param type="hierAlign" val="rCtrCh"/>
                      </dgm:alg>
                    </dgm:else>
                  </dgm:choose>
                  <dgm:shape xmlns:r="http://schemas.openxmlformats.org/officeDocument/2006/relationships" r:blip="">
                    <dgm:adjLst/>
                  </dgm:shape>
                  <dgm:presOf/>
                  <dgm:constrLst/>
                  <dgm:ruleLst/>
                  <dgm:layoutNode name="LevelTwoTextNode">
                    <dgm:varLst>
                      <dgm:chPref val="3"/>
                    </dgm:varLst>
                    <dgm:alg type="tx"/>
                    <dgm:shape xmlns:r="http://schemas.openxmlformats.org/officeDocument/2006/relationships" type="roundRect" r:blip="">
                      <dgm:adjLst>
                        <dgm:adj idx="1" val="0.1"/>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level3hierChild">
                    <dgm:choose name="Name19">
                      <dgm:if name="Name20" func="var" arg="dir" op="equ" val="norm">
                        <dgm:alg type="hierChild">
                          <dgm:param type="linDir" val="fromT"/>
                          <dgm:param type="chAlign" val="l"/>
                        </dgm:alg>
                      </dgm:if>
                      <dgm:else name="Name21">
                        <dgm:alg type="hierChild">
                          <dgm:param type="linDir" val="fromT"/>
                          <dgm:param type="chAlign" val="r"/>
                        </dgm:alg>
                      </dgm:else>
                    </dgm:choose>
                    <dgm:shape xmlns:r="http://schemas.openxmlformats.org/officeDocument/2006/relationships" r:blip="">
                      <dgm:adjLst/>
                    </dgm:shape>
                    <dgm:presOf/>
                    <dgm:constrLst/>
                    <dgm:ruleLst/>
                    <dgm:forEach name="Name22" ref="repeat"/>
                  </dgm:layoutNode>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9.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1">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2#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F6D9BF2-4CE5-45D8-B2DD-36F9F3552776}" type="datetimeFigureOut">
              <a:rPr lang="zh-CN" altLang="en-US" smtClean="0"/>
              <a:pPr/>
              <a:t>2019/3/7</a:t>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100C5C9-4E56-4438-8925-89C63C03EA4D}"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幻灯片图像占位符 1"/>
          <p:cNvSpPr>
            <a:spLocks noGrp="1" noRot="1" noChangeAspect="1" noTextEdit="1"/>
          </p:cNvSpPr>
          <p:nvPr>
            <p:ph type="sldImg"/>
          </p:nvPr>
        </p:nvSpPr>
        <p:spPr bwMode="auto">
          <a:noFill/>
          <a:ln>
            <a:solidFill>
              <a:srgbClr val="000000"/>
            </a:solidFill>
            <a:miter lim="800000"/>
            <a:headEnd/>
            <a:tailEnd/>
          </a:ln>
        </p:spPr>
      </p:sp>
      <p:sp>
        <p:nvSpPr>
          <p:cNvPr id="56323" name="备注占位符 2"/>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zh-CN" altLang="en-US"/>
          </a:p>
        </p:txBody>
      </p:sp>
      <p:sp>
        <p:nvSpPr>
          <p:cNvPr id="117764" name="灯片编号占位符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a:defRPr/>
            </a:pPr>
            <a:fld id="{E3823CB8-1A5F-45BC-996F-743EC0A3525F}" type="slidenum">
              <a:rPr lang="zh-CN" altLang="en-US" smtClean="0"/>
              <a:pPr>
                <a:defRPr/>
              </a:pPr>
              <a:t>1</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幻灯片图像占位符 1"/>
          <p:cNvSpPr>
            <a:spLocks noGrp="1" noRot="1" noChangeAspect="1" noTextEdit="1"/>
          </p:cNvSpPr>
          <p:nvPr>
            <p:ph type="sldImg"/>
          </p:nvPr>
        </p:nvSpPr>
        <p:spPr bwMode="auto">
          <a:noFill/>
          <a:ln>
            <a:solidFill>
              <a:srgbClr val="000000"/>
            </a:solidFill>
            <a:miter lim="800000"/>
            <a:headEnd/>
            <a:tailEnd/>
          </a:ln>
        </p:spPr>
      </p:sp>
      <p:sp>
        <p:nvSpPr>
          <p:cNvPr id="57347" name="备注占位符 2"/>
          <p:cNvSpPr>
            <a:spLocks noGrp="1"/>
          </p:cNvSpPr>
          <p:nvPr>
            <p:ph type="body" idx="1"/>
          </p:nvPr>
        </p:nvSpPr>
        <p:spPr bwMode="auto">
          <a:noFill/>
        </p:spPr>
        <p:txBody>
          <a:bodyPr wrap="square" numCol="1" anchor="t" anchorCtr="0" compatLnSpc="1">
            <a:prstTxWarp prst="textNoShape">
              <a:avLst/>
            </a:prstTxWarp>
          </a:bodyPr>
          <a:lstStyle/>
          <a:p>
            <a:endParaRPr lang="zh-CN" altLang="en-US"/>
          </a:p>
        </p:txBody>
      </p:sp>
      <p:sp>
        <p:nvSpPr>
          <p:cNvPr id="7" name="页眉占位符 6"/>
          <p:cNvSpPr>
            <a:spLocks noGrp="1"/>
          </p:cNvSpPr>
          <p:nvPr>
            <p:ph type="hdr" sz="quarter"/>
          </p:nvPr>
        </p:nvSpPr>
        <p:spPr/>
        <p:txBody>
          <a:bodyPr/>
          <a:lstStyle/>
          <a:p>
            <a:pPr>
              <a:defRPr/>
            </a:pPr>
            <a:r>
              <a:rPr lang="zh-CN" altLang="en-US"/>
              <a:t>创业之星－企业模拟综合实训课程</a:t>
            </a:r>
            <a:r>
              <a:rPr lang="en-US" altLang="zh-CN"/>
              <a:t>(</a:t>
            </a:r>
            <a:r>
              <a:rPr lang="zh-CN" altLang="en-US"/>
              <a:t>黄林</a:t>
            </a:r>
            <a:r>
              <a:rPr lang="en-US" altLang="zh-CN"/>
              <a:t>)</a:t>
            </a:r>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幻灯片图像占位符 1"/>
          <p:cNvSpPr>
            <a:spLocks noGrp="1" noRot="1" noChangeAspect="1" noTextEdit="1"/>
          </p:cNvSpPr>
          <p:nvPr>
            <p:ph type="sldImg"/>
          </p:nvPr>
        </p:nvSpPr>
        <p:spPr bwMode="auto">
          <a:noFill/>
          <a:ln>
            <a:solidFill>
              <a:srgbClr val="000000"/>
            </a:solidFill>
            <a:miter lim="800000"/>
            <a:headEnd/>
            <a:tailEnd/>
          </a:ln>
        </p:spPr>
      </p:sp>
      <p:sp>
        <p:nvSpPr>
          <p:cNvPr id="58371" name="备注占位符 2"/>
          <p:cNvSpPr>
            <a:spLocks noGrp="1"/>
          </p:cNvSpPr>
          <p:nvPr>
            <p:ph type="body" idx="1"/>
          </p:nvPr>
        </p:nvSpPr>
        <p:spPr bwMode="auto">
          <a:noFill/>
        </p:spPr>
        <p:txBody>
          <a:bodyPr wrap="square" numCol="1" anchor="t" anchorCtr="0" compatLnSpc="1">
            <a:prstTxWarp prst="textNoShape">
              <a:avLst/>
            </a:prstTxWarp>
          </a:bodyPr>
          <a:lstStyle/>
          <a:p>
            <a:endParaRPr lang="zh-CN" altLang="en-US"/>
          </a:p>
        </p:txBody>
      </p:sp>
      <p:sp>
        <p:nvSpPr>
          <p:cNvPr id="7" name="页眉占位符 6"/>
          <p:cNvSpPr>
            <a:spLocks noGrp="1"/>
          </p:cNvSpPr>
          <p:nvPr>
            <p:ph type="hdr" sz="quarter"/>
          </p:nvPr>
        </p:nvSpPr>
        <p:spPr/>
        <p:txBody>
          <a:bodyPr/>
          <a:lstStyle/>
          <a:p>
            <a:pPr>
              <a:defRPr/>
            </a:pPr>
            <a:r>
              <a:rPr lang="zh-CN" altLang="en-US"/>
              <a:t>创业之星－企业模拟综合实训课程</a:t>
            </a:r>
            <a:r>
              <a:rPr lang="en-US" altLang="zh-CN"/>
              <a:t>(</a:t>
            </a:r>
            <a:r>
              <a:rPr lang="zh-CN" altLang="en-US"/>
              <a:t>黄林</a:t>
            </a:r>
            <a:r>
              <a:rPr lang="en-US" altLang="zh-CN"/>
              <a:t>)</a:t>
            </a:r>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幻灯片图像占位符 1"/>
          <p:cNvSpPr>
            <a:spLocks noGrp="1" noRot="1" noChangeAspect="1" noTextEdit="1"/>
          </p:cNvSpPr>
          <p:nvPr>
            <p:ph type="sldImg"/>
          </p:nvPr>
        </p:nvSpPr>
        <p:spPr bwMode="auto">
          <a:noFill/>
          <a:ln>
            <a:solidFill>
              <a:srgbClr val="000000"/>
            </a:solidFill>
            <a:miter lim="800000"/>
            <a:headEnd/>
            <a:tailEnd/>
          </a:ln>
        </p:spPr>
      </p:sp>
      <p:sp>
        <p:nvSpPr>
          <p:cNvPr id="59395" name="备注占位符 2"/>
          <p:cNvSpPr>
            <a:spLocks noGrp="1"/>
          </p:cNvSpPr>
          <p:nvPr>
            <p:ph type="body" idx="1"/>
          </p:nvPr>
        </p:nvSpPr>
        <p:spPr bwMode="auto">
          <a:noFill/>
        </p:spPr>
        <p:txBody>
          <a:bodyPr wrap="square" numCol="1" anchor="t" anchorCtr="0" compatLnSpc="1">
            <a:prstTxWarp prst="textNoShape">
              <a:avLst/>
            </a:prstTxWarp>
          </a:bodyPr>
          <a:lstStyle/>
          <a:p>
            <a:endParaRPr lang="zh-CN" altLang="en-US"/>
          </a:p>
        </p:txBody>
      </p:sp>
      <p:sp>
        <p:nvSpPr>
          <p:cNvPr id="7" name="页眉占位符 6"/>
          <p:cNvSpPr>
            <a:spLocks noGrp="1"/>
          </p:cNvSpPr>
          <p:nvPr>
            <p:ph type="hdr" sz="quarter"/>
          </p:nvPr>
        </p:nvSpPr>
        <p:spPr/>
        <p:txBody>
          <a:bodyPr/>
          <a:lstStyle/>
          <a:p>
            <a:pPr>
              <a:defRPr/>
            </a:pPr>
            <a:r>
              <a:rPr lang="zh-CN" altLang="en-US"/>
              <a:t>创业之星－企业模拟综合实训课程</a:t>
            </a:r>
            <a:r>
              <a:rPr lang="en-US" altLang="zh-CN"/>
              <a:t>(</a:t>
            </a:r>
            <a:r>
              <a:rPr lang="zh-CN" altLang="en-US"/>
              <a:t>黄林</a:t>
            </a:r>
            <a:r>
              <a:rPr lang="en-US" altLang="zh-CN"/>
              <a:t>)</a:t>
            </a:r>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7" name="页眉占位符 6"/>
          <p:cNvSpPr>
            <a:spLocks noGrp="1"/>
          </p:cNvSpPr>
          <p:nvPr>
            <p:ph type="hdr" sz="quarter" idx="13"/>
          </p:nvPr>
        </p:nvSpPr>
        <p:spPr/>
        <p:txBody>
          <a:bodyPr/>
          <a:lstStyle/>
          <a:p>
            <a:pPr>
              <a:defRPr/>
            </a:pPr>
            <a:r>
              <a:rPr lang="zh-CN" altLang="en-US"/>
              <a:t>创业之星－企业模拟综合实训课程</a:t>
            </a:r>
            <a:r>
              <a:rPr lang="en-US" altLang="zh-CN"/>
              <a:t>(</a:t>
            </a:r>
            <a:r>
              <a:rPr lang="zh-CN" altLang="en-US"/>
              <a:t>黄林</a:t>
            </a:r>
            <a:r>
              <a:rPr lang="en-US" altLang="zh-CN"/>
              <a:t>)</a:t>
            </a:r>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幻灯片图像占位符 1"/>
          <p:cNvSpPr>
            <a:spLocks noGrp="1" noRot="1" noChangeAspect="1" noTextEdit="1"/>
          </p:cNvSpPr>
          <p:nvPr>
            <p:ph type="sldImg"/>
          </p:nvPr>
        </p:nvSpPr>
        <p:spPr bwMode="auto">
          <a:noFill/>
          <a:ln>
            <a:solidFill>
              <a:srgbClr val="000000"/>
            </a:solidFill>
            <a:miter lim="800000"/>
            <a:headEnd/>
            <a:tailEnd/>
          </a:ln>
        </p:spPr>
      </p:sp>
      <p:sp>
        <p:nvSpPr>
          <p:cNvPr id="90115" name="备注占位符 2"/>
          <p:cNvSpPr>
            <a:spLocks noGrp="1"/>
          </p:cNvSpPr>
          <p:nvPr>
            <p:ph type="body" idx="1"/>
          </p:nvPr>
        </p:nvSpPr>
        <p:spPr bwMode="auto">
          <a:noFill/>
        </p:spPr>
        <p:txBody>
          <a:bodyPr wrap="square" numCol="1" anchor="t" anchorCtr="0" compatLnSpc="1">
            <a:prstTxWarp prst="textNoShape">
              <a:avLst/>
            </a:prstTxWarp>
          </a:bodyPr>
          <a:lstStyle/>
          <a:p>
            <a:endParaRPr lang="zh-CN" altLang="en-US"/>
          </a:p>
        </p:txBody>
      </p:sp>
      <p:sp>
        <p:nvSpPr>
          <p:cNvPr id="4" name="灯片编号占位符 3"/>
          <p:cNvSpPr>
            <a:spLocks noGrp="1"/>
          </p:cNvSpPr>
          <p:nvPr>
            <p:ph type="sldNum" sz="quarter" idx="5"/>
          </p:nvPr>
        </p:nvSpPr>
        <p:spPr/>
        <p:txBody>
          <a:bodyPr/>
          <a:lstStyle/>
          <a:p>
            <a:pPr>
              <a:defRPr/>
            </a:pPr>
            <a:fld id="{059F36CE-F4AB-40A7-96B4-78D4DF88B375}" type="slidenum">
              <a:rPr lang="zh-CN" altLang="en-US" smtClean="0"/>
              <a:pPr>
                <a:defRPr/>
              </a:pPr>
              <a:t>78</a:t>
            </a:fld>
            <a:endParaRPr lang="zh-CN"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en-US" dirty="0"/>
          </a:p>
          <a:p>
            <a:endParaRPr lang="zh-CN" altLang="en-US" dirty="0"/>
          </a:p>
          <a:p>
            <a:endParaRPr lang="zh-CN" altLang="en-US" dirty="0"/>
          </a:p>
        </p:txBody>
      </p:sp>
      <p:sp>
        <p:nvSpPr>
          <p:cNvPr id="7" name="页眉占位符 6"/>
          <p:cNvSpPr>
            <a:spLocks noGrp="1"/>
          </p:cNvSpPr>
          <p:nvPr>
            <p:ph type="hdr" sz="quarter" idx="13"/>
          </p:nvPr>
        </p:nvSpPr>
        <p:spPr/>
        <p:txBody>
          <a:bodyPr/>
          <a:lstStyle/>
          <a:p>
            <a:pPr>
              <a:defRPr/>
            </a:pPr>
            <a:r>
              <a:rPr lang="zh-CN" altLang="en-US"/>
              <a:t>创业之星－企业模拟综合实训课程</a:t>
            </a:r>
            <a:r>
              <a:rPr lang="en-US" altLang="zh-CN"/>
              <a:t>(</a:t>
            </a:r>
            <a:r>
              <a:rPr lang="zh-CN" altLang="en-US"/>
              <a:t>黄林</a:t>
            </a:r>
            <a:r>
              <a:rPr lang="en-US" altLang="zh-CN"/>
              <a:t>)</a:t>
            </a:r>
            <a:endParaRPr lang="zh-CN"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7" name="页眉占位符 6"/>
          <p:cNvSpPr>
            <a:spLocks noGrp="1"/>
          </p:cNvSpPr>
          <p:nvPr>
            <p:ph type="hdr" sz="quarter" idx="13"/>
          </p:nvPr>
        </p:nvSpPr>
        <p:spPr/>
        <p:txBody>
          <a:bodyPr/>
          <a:lstStyle/>
          <a:p>
            <a:pPr>
              <a:defRPr/>
            </a:pPr>
            <a:r>
              <a:rPr lang="zh-CN" altLang="en-US"/>
              <a:t>创业之星－企业模拟综合实训课程</a:t>
            </a:r>
            <a:r>
              <a:rPr lang="en-US" altLang="zh-CN"/>
              <a:t>(</a:t>
            </a:r>
            <a:r>
              <a:rPr lang="zh-CN" altLang="en-US"/>
              <a:t>黄林</a:t>
            </a:r>
            <a:r>
              <a:rPr lang="en-US" altLang="zh-CN"/>
              <a:t>)</a:t>
            </a:r>
            <a:endParaRPr lang="zh-CN"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pPr lvl="1"/>
            <a:endParaRPr lang="zh-CN" altLang="en-US" dirty="0"/>
          </a:p>
        </p:txBody>
      </p:sp>
      <p:sp>
        <p:nvSpPr>
          <p:cNvPr id="7" name="页眉占位符 6"/>
          <p:cNvSpPr>
            <a:spLocks noGrp="1"/>
          </p:cNvSpPr>
          <p:nvPr>
            <p:ph type="hdr" sz="quarter" idx="13"/>
          </p:nvPr>
        </p:nvSpPr>
        <p:spPr/>
        <p:txBody>
          <a:bodyPr/>
          <a:lstStyle/>
          <a:p>
            <a:pPr>
              <a:defRPr/>
            </a:pPr>
            <a:r>
              <a:rPr lang="zh-CN" altLang="en-US"/>
              <a:t>创业之星－企业模拟综合实训课程</a:t>
            </a:r>
            <a:r>
              <a:rPr lang="en-US" altLang="zh-CN"/>
              <a:t>(</a:t>
            </a:r>
            <a:r>
              <a:rPr lang="zh-CN" altLang="en-US"/>
              <a:t>黄林</a:t>
            </a:r>
            <a:r>
              <a:rPr lang="en-US" altLang="zh-CN"/>
              <a:t>)</a:t>
            </a:r>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Master" Target="../slideMasters/slideMaster2.xml"/><Relationship Id="rId4" Type="http://schemas.openxmlformats.org/officeDocument/2006/relationships/image" Target="../media/image3.pn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a:t>单击此处编辑母版标题样式</a:t>
            </a:r>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a:t>单击此处编辑母版副标题样式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2019/3/7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2019/3/7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2019/3/7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4" name="Rectangle 17" descr="a1"/>
          <p:cNvSpPr>
            <a:spLocks noChangeArrowheads="1"/>
          </p:cNvSpPr>
          <p:nvPr/>
        </p:nvSpPr>
        <p:spPr bwMode="gray">
          <a:xfrm>
            <a:off x="2286000" y="0"/>
            <a:ext cx="2286000" cy="3124200"/>
          </a:xfrm>
          <a:prstGeom prst="rect">
            <a:avLst/>
          </a:prstGeom>
          <a:blipFill dpi="0" rotWithShape="1">
            <a:blip r:embed="rId2" cstate="print"/>
            <a:srcRect/>
            <a:stretch>
              <a:fillRect/>
            </a:stretch>
          </a:blipFill>
          <a:ln w="9525">
            <a:noFill/>
            <a:miter lim="800000"/>
            <a:headEnd/>
            <a:tailEnd/>
          </a:ln>
          <a:effectLst/>
        </p:spPr>
        <p:txBody>
          <a:bodyPr wrap="none" anchor="ctr"/>
          <a:lstStyle/>
          <a:p>
            <a:pPr>
              <a:defRPr/>
            </a:pPr>
            <a:endParaRPr lang="zh-CN" altLang="en-US">
              <a:latin typeface="Arial" pitchFamily="34" charset="0"/>
            </a:endParaRPr>
          </a:p>
        </p:txBody>
      </p:sp>
      <p:sp>
        <p:nvSpPr>
          <p:cNvPr id="5" name="Rectangle 18"/>
          <p:cNvSpPr>
            <a:spLocks noChangeArrowheads="1"/>
          </p:cNvSpPr>
          <p:nvPr/>
        </p:nvSpPr>
        <p:spPr bwMode="gray">
          <a:xfrm>
            <a:off x="0" y="0"/>
            <a:ext cx="2209800" cy="3124200"/>
          </a:xfrm>
          <a:prstGeom prst="rect">
            <a:avLst/>
          </a:prstGeom>
          <a:solidFill>
            <a:schemeClr val="accent1"/>
          </a:solidFill>
          <a:ln w="9525">
            <a:noFill/>
            <a:miter lim="800000"/>
            <a:headEnd/>
            <a:tailEnd/>
          </a:ln>
          <a:effectLst/>
        </p:spPr>
        <p:txBody>
          <a:bodyPr wrap="none" anchor="ctr"/>
          <a:lstStyle/>
          <a:p>
            <a:pPr>
              <a:defRPr/>
            </a:pPr>
            <a:endParaRPr lang="zh-CN" altLang="en-US">
              <a:latin typeface="Arial" pitchFamily="34" charset="0"/>
            </a:endParaRPr>
          </a:p>
        </p:txBody>
      </p:sp>
      <p:sp>
        <p:nvSpPr>
          <p:cNvPr id="6" name="Rectangle 19"/>
          <p:cNvSpPr>
            <a:spLocks noChangeArrowheads="1"/>
          </p:cNvSpPr>
          <p:nvPr/>
        </p:nvSpPr>
        <p:spPr bwMode="gray">
          <a:xfrm>
            <a:off x="4648200" y="0"/>
            <a:ext cx="2209800" cy="3124200"/>
          </a:xfrm>
          <a:prstGeom prst="rect">
            <a:avLst/>
          </a:prstGeom>
          <a:solidFill>
            <a:schemeClr val="tx2"/>
          </a:solidFill>
          <a:ln w="9525">
            <a:noFill/>
            <a:miter lim="800000"/>
            <a:headEnd/>
            <a:tailEnd/>
          </a:ln>
          <a:effectLst/>
        </p:spPr>
        <p:txBody>
          <a:bodyPr wrap="none" anchor="ctr"/>
          <a:lstStyle/>
          <a:p>
            <a:pPr>
              <a:defRPr/>
            </a:pPr>
            <a:endParaRPr lang="zh-CN" altLang="en-US">
              <a:latin typeface="Arial" pitchFamily="34" charset="0"/>
            </a:endParaRPr>
          </a:p>
        </p:txBody>
      </p:sp>
      <p:sp>
        <p:nvSpPr>
          <p:cNvPr id="7" name="Rectangle 20" descr="a2"/>
          <p:cNvSpPr>
            <a:spLocks noChangeArrowheads="1"/>
          </p:cNvSpPr>
          <p:nvPr/>
        </p:nvSpPr>
        <p:spPr bwMode="gray">
          <a:xfrm>
            <a:off x="6934200" y="0"/>
            <a:ext cx="2209800" cy="3124200"/>
          </a:xfrm>
          <a:prstGeom prst="rect">
            <a:avLst/>
          </a:prstGeom>
          <a:blipFill dpi="0" rotWithShape="1">
            <a:blip r:embed="rId3" cstate="print"/>
            <a:srcRect/>
            <a:stretch>
              <a:fillRect/>
            </a:stretch>
          </a:blipFill>
          <a:ln w="9525">
            <a:noFill/>
            <a:miter lim="800000"/>
            <a:headEnd/>
            <a:tailEnd/>
          </a:ln>
          <a:effectLst/>
        </p:spPr>
        <p:txBody>
          <a:bodyPr wrap="none" anchor="ctr"/>
          <a:lstStyle/>
          <a:p>
            <a:pPr>
              <a:defRPr/>
            </a:pPr>
            <a:endParaRPr lang="zh-CN" altLang="en-US">
              <a:latin typeface="Arial" pitchFamily="34" charset="0"/>
            </a:endParaRPr>
          </a:p>
        </p:txBody>
      </p:sp>
      <p:sp>
        <p:nvSpPr>
          <p:cNvPr id="8" name="Rectangle 21"/>
          <p:cNvSpPr>
            <a:spLocks noChangeArrowheads="1"/>
          </p:cNvSpPr>
          <p:nvPr/>
        </p:nvSpPr>
        <p:spPr bwMode="gray">
          <a:xfrm>
            <a:off x="2286000" y="3124200"/>
            <a:ext cx="6858000" cy="609600"/>
          </a:xfrm>
          <a:prstGeom prst="rect">
            <a:avLst/>
          </a:prstGeom>
          <a:solidFill>
            <a:schemeClr val="tx1"/>
          </a:solidFill>
          <a:ln w="9525">
            <a:noFill/>
            <a:miter lim="800000"/>
            <a:headEnd/>
            <a:tailEnd/>
          </a:ln>
          <a:effectLst/>
        </p:spPr>
        <p:txBody>
          <a:bodyPr wrap="none" anchor="ctr"/>
          <a:lstStyle/>
          <a:p>
            <a:pPr>
              <a:defRPr/>
            </a:pPr>
            <a:endParaRPr lang="zh-CN" altLang="en-US">
              <a:latin typeface="Arial" pitchFamily="34" charset="0"/>
            </a:endParaRPr>
          </a:p>
        </p:txBody>
      </p:sp>
      <p:sp>
        <p:nvSpPr>
          <p:cNvPr id="9" name="Rectangle 22"/>
          <p:cNvSpPr>
            <a:spLocks noChangeArrowheads="1"/>
          </p:cNvSpPr>
          <p:nvPr/>
        </p:nvSpPr>
        <p:spPr bwMode="gray">
          <a:xfrm>
            <a:off x="0" y="3124200"/>
            <a:ext cx="9144000" cy="152400"/>
          </a:xfrm>
          <a:prstGeom prst="rect">
            <a:avLst/>
          </a:prstGeom>
          <a:solidFill>
            <a:schemeClr val="tx1"/>
          </a:solidFill>
          <a:ln w="9525">
            <a:noFill/>
            <a:miter lim="800000"/>
            <a:headEnd/>
            <a:tailEnd/>
          </a:ln>
          <a:effectLst/>
        </p:spPr>
        <p:txBody>
          <a:bodyPr wrap="none" anchor="ctr"/>
          <a:lstStyle/>
          <a:p>
            <a:pPr>
              <a:defRPr/>
            </a:pPr>
            <a:endParaRPr lang="zh-CN" altLang="en-US">
              <a:latin typeface="Arial" pitchFamily="34" charset="0"/>
            </a:endParaRPr>
          </a:p>
        </p:txBody>
      </p:sp>
      <p:pic>
        <p:nvPicPr>
          <p:cNvPr id="10" name="图片 9" descr="未标题-1 拷贝.png"/>
          <p:cNvPicPr>
            <a:picLocks noChangeAspect="1"/>
          </p:cNvPicPr>
          <p:nvPr userDrawn="1"/>
        </p:nvPicPr>
        <p:blipFill>
          <a:blip r:embed="rId4"/>
          <a:stretch>
            <a:fillRect/>
          </a:stretch>
        </p:blipFill>
        <p:spPr>
          <a:xfrm>
            <a:off x="112713" y="1643063"/>
            <a:ext cx="1992312" cy="520700"/>
          </a:xfrm>
          <a:prstGeom prst="rect">
            <a:avLst/>
          </a:prstGeom>
          <a:effectLst>
            <a:outerShdw blurRad="50800" dist="38100" dir="2700000" algn="tl" rotWithShape="0">
              <a:prstClr val="black">
                <a:alpha val="40000"/>
              </a:prstClr>
            </a:outerShdw>
          </a:effectLst>
        </p:spPr>
      </p:pic>
      <p:sp>
        <p:nvSpPr>
          <p:cNvPr id="3074" name="Rectangle 2"/>
          <p:cNvSpPr>
            <a:spLocks noGrp="1" noChangeArrowheads="1"/>
          </p:cNvSpPr>
          <p:nvPr>
            <p:ph type="ctrTitle"/>
          </p:nvPr>
        </p:nvSpPr>
        <p:spPr>
          <a:xfrm>
            <a:off x="2286000" y="3048000"/>
            <a:ext cx="6705600" cy="685800"/>
          </a:xfrm>
        </p:spPr>
        <p:txBody>
          <a:bodyPr/>
          <a:lstStyle>
            <a:lvl1pPr algn="ctr">
              <a:defRPr sz="3600"/>
            </a:lvl1pPr>
          </a:lstStyle>
          <a:p>
            <a:r>
              <a:rPr lang="zh-CN" altLang="en-US" dirty="0"/>
              <a:t>单击此处编辑母版标题样式</a:t>
            </a:r>
            <a:endParaRPr lang="en-US" altLang="zh-CN" dirty="0"/>
          </a:p>
        </p:txBody>
      </p:sp>
      <p:sp>
        <p:nvSpPr>
          <p:cNvPr id="3075" name="Rectangle 3"/>
          <p:cNvSpPr>
            <a:spLocks noGrp="1" noChangeArrowheads="1"/>
          </p:cNvSpPr>
          <p:nvPr>
            <p:ph type="subTitle" idx="1"/>
          </p:nvPr>
        </p:nvSpPr>
        <p:spPr bwMode="gray">
          <a:xfrm>
            <a:off x="2286000" y="3886200"/>
            <a:ext cx="6719888" cy="381000"/>
          </a:xfrm>
        </p:spPr>
        <p:txBody>
          <a:bodyPr/>
          <a:lstStyle>
            <a:lvl1pPr marL="0" indent="0">
              <a:buFont typeface="Wingdings" pitchFamily="2" charset="2"/>
              <a:buNone/>
              <a:defRPr sz="2000">
                <a:latin typeface="Verdana" pitchFamily="34" charset="0"/>
              </a:defRPr>
            </a:lvl1pPr>
          </a:lstStyle>
          <a:p>
            <a:r>
              <a:rPr lang="zh-CN" altLang="en-US"/>
              <a:t>单击此处编辑母版副标题样式</a:t>
            </a:r>
            <a:endParaRPr lang="en-US" altLang="zh-CN"/>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单击此处编辑母版标题样式</a:t>
            </a:r>
          </a:p>
        </p:txBody>
      </p:sp>
      <p:sp>
        <p:nvSpPr>
          <p:cNvPr id="3" name="内容占位符 2"/>
          <p:cNvSpPr>
            <a:spLocks noGrp="1"/>
          </p:cNvSpPr>
          <p:nvPr>
            <p:ph idx="1"/>
          </p:nvPr>
        </p:nvSpPr>
        <p:spPr>
          <a:xfrm>
            <a:off x="457200" y="1419225"/>
            <a:ext cx="8401080" cy="4879975"/>
          </a:xfrm>
        </p:spPr>
        <p:txBody>
          <a:bodyPr/>
          <a:lstStyle>
            <a:lvl1pPr>
              <a:defRPr>
                <a:latin typeface="华文楷体" pitchFamily="2" charset="-122"/>
                <a:ea typeface="华文楷体" pitchFamily="2" charset="-122"/>
              </a:defRPr>
            </a:lvl1pPr>
            <a:lvl2pPr>
              <a:defRPr>
                <a:latin typeface="华文楷体" pitchFamily="2" charset="-122"/>
                <a:ea typeface="华文楷体" pitchFamily="2" charset="-122"/>
              </a:defRPr>
            </a:lvl2pPr>
            <a:lvl3pPr>
              <a:defRPr>
                <a:latin typeface="华文楷体" pitchFamily="2" charset="-122"/>
                <a:ea typeface="华文楷体" pitchFamily="2" charset="-122"/>
              </a:defRPr>
            </a:lvl3pPr>
            <a:lvl4pPr>
              <a:defRPr>
                <a:latin typeface="华文楷体" pitchFamily="2" charset="-122"/>
                <a:ea typeface="华文楷体" pitchFamily="2" charset="-122"/>
              </a:defRPr>
            </a:lvl4pPr>
            <a:lvl5pPr>
              <a:defRPr>
                <a:latin typeface="华文楷体" pitchFamily="2" charset="-122"/>
                <a:ea typeface="华文楷体" pitchFamily="2" charset="-122"/>
              </a:defRPr>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a:t>单击此处编辑母版文本样式</a:t>
            </a: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419225"/>
            <a:ext cx="4038600" cy="4879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419225"/>
            <a:ext cx="4038600" cy="487997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zh-CN" altLang="en-US" noProof="0"/>
              <a:t>单击图标添加图片</a:t>
            </a:r>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2019/3/7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731838"/>
            <a:ext cx="2057400" cy="5567362"/>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457200" y="731838"/>
            <a:ext cx="6019800" cy="5567362"/>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733425" y="731838"/>
            <a:ext cx="7800975" cy="563562"/>
          </a:xfrm>
        </p:spPr>
        <p:txBody>
          <a:bodyPr/>
          <a:lstStyle/>
          <a:p>
            <a:r>
              <a:rPr lang="zh-CN" altLang="en-US" dirty="0"/>
              <a:t>单击此处编辑母版标题样式</a:t>
            </a:r>
          </a:p>
        </p:txBody>
      </p:sp>
      <p:sp>
        <p:nvSpPr>
          <p:cNvPr id="3" name="表格占位符 2"/>
          <p:cNvSpPr>
            <a:spLocks noGrp="1"/>
          </p:cNvSpPr>
          <p:nvPr>
            <p:ph type="tbl" idx="1"/>
          </p:nvPr>
        </p:nvSpPr>
        <p:spPr>
          <a:xfrm>
            <a:off x="457200" y="1419225"/>
            <a:ext cx="8229600" cy="4879975"/>
          </a:xfrm>
        </p:spPr>
        <p:txBody>
          <a:bodyPr/>
          <a:lstStyle/>
          <a:p>
            <a:pPr lvl="0"/>
            <a:r>
              <a:rPr lang="zh-CN" altLang="en-US" noProof="0" dirty="0"/>
              <a:t>单击图标添加表格</a:t>
            </a: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a:t>单击此处编辑母版标题样式</a:t>
            </a:r>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pPr/>
              <a:t>2019/3/7</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2019/3/7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a:t>单击此处编辑母版标题样式</a:t>
            </a:r>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530820CF-B880-4189-942D-D702A7CBA730}" type="datetimeFigureOut">
              <a:rPr lang="zh-CN" altLang="en-US" smtClean="0"/>
              <a:pPr/>
              <a:t>2019/3/7</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530820CF-B880-4189-942D-D702A7CBA730}" type="datetimeFigureOut">
              <a:rPr lang="zh-CN" altLang="en-US" smtClean="0"/>
              <a:pPr/>
              <a:t>2019/3/7</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pPr/>
              <a:t>2019/3/7</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a:t>单击此处编辑母版标题样式</a:t>
            </a:r>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2019/3/7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a:t>单击此处编辑母版标题样式</a:t>
            </a:r>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pPr/>
              <a:t>2019/3/7</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pPr/>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e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5" Type="http://schemas.openxmlformats.org/officeDocument/2006/relationships/image" Target="../media/image3.png"/><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 Id="rId14" Type="http://schemas.openxmlformats.org/officeDocument/2006/relationships/image" Target="../media/image2.jpe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pPr/>
              <a:t>2019/3/7</a:t>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7" name="Rectangle 23" descr="a1"/>
          <p:cNvSpPr>
            <a:spLocks noChangeArrowheads="1"/>
          </p:cNvSpPr>
          <p:nvPr/>
        </p:nvSpPr>
        <p:spPr bwMode="gray">
          <a:xfrm>
            <a:off x="592138" y="0"/>
            <a:ext cx="2066925" cy="838200"/>
          </a:xfrm>
          <a:prstGeom prst="rect">
            <a:avLst/>
          </a:prstGeom>
          <a:blipFill dpi="0" rotWithShape="1">
            <a:blip r:embed="rId13" cstate="print"/>
            <a:srcRect/>
            <a:stretch>
              <a:fillRect/>
            </a:stretch>
          </a:blipFill>
          <a:ln w="9525">
            <a:noFill/>
            <a:miter lim="800000"/>
            <a:headEnd/>
            <a:tailEnd/>
          </a:ln>
          <a:effectLst/>
        </p:spPr>
        <p:txBody>
          <a:bodyPr wrap="none" anchor="ctr"/>
          <a:lstStyle/>
          <a:p>
            <a:pPr>
              <a:defRPr/>
            </a:pPr>
            <a:endParaRPr lang="zh-CN" altLang="en-US">
              <a:latin typeface="Arial" pitchFamily="34" charset="0"/>
            </a:endParaRPr>
          </a:p>
        </p:txBody>
      </p:sp>
      <p:sp>
        <p:nvSpPr>
          <p:cNvPr id="1048" name="Rectangle 24"/>
          <p:cNvSpPr>
            <a:spLocks noChangeArrowheads="1"/>
          </p:cNvSpPr>
          <p:nvPr/>
        </p:nvSpPr>
        <p:spPr bwMode="gray">
          <a:xfrm>
            <a:off x="2730500" y="0"/>
            <a:ext cx="2138363" cy="838200"/>
          </a:xfrm>
          <a:prstGeom prst="rect">
            <a:avLst/>
          </a:prstGeom>
          <a:solidFill>
            <a:schemeClr val="tx2"/>
          </a:solidFill>
          <a:ln w="9525">
            <a:noFill/>
            <a:miter lim="800000"/>
            <a:headEnd/>
            <a:tailEnd/>
          </a:ln>
          <a:effectLst/>
        </p:spPr>
        <p:txBody>
          <a:bodyPr wrap="none" anchor="ctr"/>
          <a:lstStyle/>
          <a:p>
            <a:pPr>
              <a:defRPr/>
            </a:pPr>
            <a:endParaRPr lang="zh-CN" altLang="en-US">
              <a:latin typeface="Arial" pitchFamily="34" charset="0"/>
            </a:endParaRPr>
          </a:p>
        </p:txBody>
      </p:sp>
      <p:sp>
        <p:nvSpPr>
          <p:cNvPr id="1049" name="Rectangle 25" descr="a2"/>
          <p:cNvSpPr>
            <a:spLocks noChangeArrowheads="1"/>
          </p:cNvSpPr>
          <p:nvPr/>
        </p:nvSpPr>
        <p:spPr bwMode="gray">
          <a:xfrm>
            <a:off x="4938713" y="0"/>
            <a:ext cx="2066925" cy="838200"/>
          </a:xfrm>
          <a:prstGeom prst="rect">
            <a:avLst/>
          </a:prstGeom>
          <a:blipFill dpi="0" rotWithShape="1">
            <a:blip r:embed="rId14" cstate="print"/>
            <a:srcRect/>
            <a:stretch>
              <a:fillRect/>
            </a:stretch>
          </a:blipFill>
          <a:ln w="9525">
            <a:noFill/>
            <a:miter lim="800000"/>
            <a:headEnd/>
            <a:tailEnd/>
          </a:ln>
          <a:effectLst/>
        </p:spPr>
        <p:txBody>
          <a:bodyPr wrap="none" anchor="ctr"/>
          <a:lstStyle/>
          <a:p>
            <a:pPr>
              <a:defRPr/>
            </a:pPr>
            <a:endParaRPr lang="zh-CN" altLang="en-US">
              <a:latin typeface="Arial" pitchFamily="34" charset="0"/>
            </a:endParaRPr>
          </a:p>
        </p:txBody>
      </p:sp>
      <p:sp>
        <p:nvSpPr>
          <p:cNvPr id="1050" name="Rectangle 26"/>
          <p:cNvSpPr>
            <a:spLocks noChangeArrowheads="1"/>
          </p:cNvSpPr>
          <p:nvPr/>
        </p:nvSpPr>
        <p:spPr bwMode="gray">
          <a:xfrm>
            <a:off x="7077075" y="0"/>
            <a:ext cx="2066925" cy="838200"/>
          </a:xfrm>
          <a:prstGeom prst="rect">
            <a:avLst/>
          </a:prstGeom>
          <a:solidFill>
            <a:schemeClr val="accent1"/>
          </a:solidFill>
          <a:ln w="9525">
            <a:noFill/>
            <a:miter lim="800000"/>
            <a:headEnd/>
            <a:tailEnd/>
          </a:ln>
          <a:effectLst/>
        </p:spPr>
        <p:txBody>
          <a:bodyPr wrap="none" anchor="ctr"/>
          <a:lstStyle/>
          <a:p>
            <a:pPr>
              <a:defRPr/>
            </a:pPr>
            <a:endParaRPr lang="zh-CN" altLang="en-US">
              <a:latin typeface="Arial" pitchFamily="34" charset="0"/>
            </a:endParaRPr>
          </a:p>
        </p:txBody>
      </p:sp>
      <p:sp>
        <p:nvSpPr>
          <p:cNvPr id="1054" name="Rectangle 30"/>
          <p:cNvSpPr>
            <a:spLocks noChangeArrowheads="1"/>
          </p:cNvSpPr>
          <p:nvPr/>
        </p:nvSpPr>
        <p:spPr bwMode="gray">
          <a:xfrm>
            <a:off x="457200" y="6477000"/>
            <a:ext cx="8686800" cy="381000"/>
          </a:xfrm>
          <a:prstGeom prst="rect">
            <a:avLst/>
          </a:prstGeom>
          <a:solidFill>
            <a:schemeClr val="bg2"/>
          </a:solidFill>
          <a:ln w="9525">
            <a:noFill/>
            <a:miter lim="800000"/>
            <a:headEnd/>
            <a:tailEnd/>
          </a:ln>
          <a:effectLst/>
        </p:spPr>
        <p:txBody>
          <a:bodyPr wrap="none" anchor="ctr"/>
          <a:lstStyle/>
          <a:p>
            <a:pPr>
              <a:defRPr/>
            </a:pPr>
            <a:r>
              <a:rPr lang="en-US" altLang="zh-CN" sz="1400" dirty="0">
                <a:solidFill>
                  <a:srgbClr val="FF0000"/>
                </a:solidFill>
                <a:effectLst>
                  <a:outerShdw blurRad="38100" dist="38100" dir="2700000" algn="tl">
                    <a:srgbClr val="000000">
                      <a:alpha val="43137"/>
                    </a:srgbClr>
                  </a:outerShdw>
                </a:effectLst>
                <a:latin typeface="Arial" pitchFamily="34" charset="0"/>
                <a:ea typeface="+mn-ea"/>
              </a:rPr>
              <a:t>www.monilab.com </a:t>
            </a:r>
            <a:r>
              <a:rPr lang="en-US" altLang="zh-CN" sz="1400" dirty="0">
                <a:latin typeface="Arial" pitchFamily="34" charset="0"/>
                <a:ea typeface="+mn-ea"/>
              </a:rPr>
              <a:t>                                                                                   </a:t>
            </a:r>
            <a:r>
              <a:rPr lang="zh-CN" altLang="en-US" sz="1600" b="1" dirty="0">
                <a:effectLst>
                  <a:outerShdw blurRad="38100" dist="38100" dir="2700000" algn="tl">
                    <a:srgbClr val="000000">
                      <a:alpha val="43137"/>
                    </a:srgbClr>
                  </a:outerShdw>
                </a:effectLst>
                <a:latin typeface="华文新魏" pitchFamily="2" charset="-122"/>
                <a:ea typeface="华文新魏" pitchFamily="2" charset="-122"/>
              </a:rPr>
              <a:t>高校创新创业人才培养解决方案</a:t>
            </a:r>
            <a:endParaRPr lang="en-US" altLang="zh-CN" sz="1600" b="1" dirty="0">
              <a:effectLst>
                <a:outerShdw blurRad="38100" dist="38100" dir="2700000" algn="tl">
                  <a:srgbClr val="000000">
                    <a:alpha val="43137"/>
                  </a:srgbClr>
                </a:outerShdw>
              </a:effectLst>
              <a:latin typeface="华文新魏" pitchFamily="2" charset="-122"/>
              <a:ea typeface="华文新魏" pitchFamily="2" charset="-122"/>
            </a:endParaRPr>
          </a:p>
        </p:txBody>
      </p:sp>
      <p:grpSp>
        <p:nvGrpSpPr>
          <p:cNvPr id="2" name="Group 27"/>
          <p:cNvGrpSpPr>
            <a:grpSpLocks/>
          </p:cNvGrpSpPr>
          <p:nvPr/>
        </p:nvGrpSpPr>
        <p:grpSpPr bwMode="auto">
          <a:xfrm>
            <a:off x="0" y="685800"/>
            <a:ext cx="9144000" cy="609600"/>
            <a:chOff x="0" y="432"/>
            <a:chExt cx="5760" cy="384"/>
          </a:xfrm>
        </p:grpSpPr>
        <p:sp>
          <p:nvSpPr>
            <p:cNvPr id="1052" name="Rectangle 28"/>
            <p:cNvSpPr>
              <a:spLocks noChangeArrowheads="1"/>
            </p:cNvSpPr>
            <p:nvPr userDrawn="1"/>
          </p:nvSpPr>
          <p:spPr bwMode="gray">
            <a:xfrm>
              <a:off x="0" y="432"/>
              <a:ext cx="5760" cy="96"/>
            </a:xfrm>
            <a:prstGeom prst="rect">
              <a:avLst/>
            </a:prstGeom>
            <a:solidFill>
              <a:schemeClr val="tx1"/>
            </a:solidFill>
            <a:ln w="9525">
              <a:noFill/>
              <a:miter lim="800000"/>
              <a:headEnd/>
              <a:tailEnd/>
            </a:ln>
            <a:effectLst/>
          </p:spPr>
          <p:txBody>
            <a:bodyPr wrap="none" anchor="ctr"/>
            <a:lstStyle/>
            <a:p>
              <a:pPr>
                <a:defRPr/>
              </a:pPr>
              <a:endParaRPr lang="zh-CN" altLang="en-US">
                <a:latin typeface="Arial" pitchFamily="34" charset="0"/>
              </a:endParaRPr>
            </a:p>
          </p:txBody>
        </p:sp>
        <p:sp>
          <p:nvSpPr>
            <p:cNvPr id="1053" name="Rectangle 29"/>
            <p:cNvSpPr>
              <a:spLocks noChangeArrowheads="1"/>
            </p:cNvSpPr>
            <p:nvPr userDrawn="1"/>
          </p:nvSpPr>
          <p:spPr bwMode="gray">
            <a:xfrm>
              <a:off x="362" y="432"/>
              <a:ext cx="5398" cy="384"/>
            </a:xfrm>
            <a:prstGeom prst="rect">
              <a:avLst/>
            </a:prstGeom>
            <a:solidFill>
              <a:schemeClr val="tx1"/>
            </a:solidFill>
            <a:ln w="9525">
              <a:noFill/>
              <a:miter lim="800000"/>
              <a:headEnd/>
              <a:tailEnd/>
            </a:ln>
            <a:effectLst/>
          </p:spPr>
          <p:txBody>
            <a:bodyPr wrap="none" anchor="ctr"/>
            <a:lstStyle/>
            <a:p>
              <a:pPr>
                <a:defRPr/>
              </a:pPr>
              <a:endParaRPr lang="zh-CN" altLang="en-US">
                <a:latin typeface="Arial" pitchFamily="34" charset="0"/>
              </a:endParaRPr>
            </a:p>
          </p:txBody>
        </p:sp>
      </p:grpSp>
      <p:sp>
        <p:nvSpPr>
          <p:cNvPr id="1027" name="Rectangle 3"/>
          <p:cNvSpPr>
            <a:spLocks noGrp="1" noChangeArrowheads="1"/>
          </p:cNvSpPr>
          <p:nvPr>
            <p:ph type="body" idx="1"/>
          </p:nvPr>
        </p:nvSpPr>
        <p:spPr bwMode="auto">
          <a:xfrm>
            <a:off x="457200" y="1419225"/>
            <a:ext cx="8229600" cy="4879975"/>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zh-CN" altLang="en-US" dirty="0"/>
              <a:t>单击此处编辑母版文本样式</a:t>
            </a:r>
          </a:p>
          <a:p>
            <a:pPr lvl="1"/>
            <a:r>
              <a:rPr lang="zh-CN" altLang="en-US" dirty="0"/>
              <a:t>第二级</a:t>
            </a:r>
          </a:p>
        </p:txBody>
      </p:sp>
      <p:sp>
        <p:nvSpPr>
          <p:cNvPr id="1026" name="Rectangle 2"/>
          <p:cNvSpPr>
            <a:spLocks noGrp="1" noChangeArrowheads="1"/>
          </p:cNvSpPr>
          <p:nvPr>
            <p:ph type="title"/>
          </p:nvPr>
        </p:nvSpPr>
        <p:spPr bwMode="white">
          <a:xfrm>
            <a:off x="541338" y="690563"/>
            <a:ext cx="7800975" cy="56356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zh-CN" altLang="en-US" dirty="0"/>
              <a:t>单击此处编辑母版标题样式</a:t>
            </a:r>
            <a:endParaRPr lang="en-US" altLang="zh-CN" dirty="0"/>
          </a:p>
        </p:txBody>
      </p:sp>
      <p:pic>
        <p:nvPicPr>
          <p:cNvPr id="14" name="图片 13" descr="未标题-1 拷贝.png"/>
          <p:cNvPicPr>
            <a:picLocks noChangeAspect="1"/>
          </p:cNvPicPr>
          <p:nvPr userDrawn="1"/>
        </p:nvPicPr>
        <p:blipFill>
          <a:blip r:embed="rId15"/>
          <a:stretch>
            <a:fillRect/>
          </a:stretch>
        </p:blipFill>
        <p:spPr>
          <a:xfrm>
            <a:off x="7313613" y="160338"/>
            <a:ext cx="1571625" cy="411162"/>
          </a:xfrm>
          <a:prstGeom prst="rect">
            <a:avLst/>
          </a:prstGeom>
          <a:effectLst>
            <a:outerShdw blurRad="50800" dist="38100" dir="2700000" algn="tl" rotWithShape="0">
              <a:prstClr val="black">
                <a:alpha val="40000"/>
              </a:prstClr>
            </a:outerShdw>
          </a:effectLst>
        </p:spPr>
      </p:pic>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sldNum="0" hdr="0"/>
  <p:txStyles>
    <p:titleStyle>
      <a:lvl1pPr algn="l" rtl="0" eaLnBrk="0" fontAlgn="base" hangingPunct="0">
        <a:spcBef>
          <a:spcPct val="0"/>
        </a:spcBef>
        <a:spcAft>
          <a:spcPct val="0"/>
        </a:spcAft>
        <a:defRPr sz="3600" b="1">
          <a:solidFill>
            <a:schemeClr val="bg1"/>
          </a:solidFill>
          <a:effectLst>
            <a:outerShdw blurRad="38100" dist="38100" dir="2700000" algn="tl">
              <a:srgbClr val="000000">
                <a:alpha val="43137"/>
              </a:srgbClr>
            </a:outerShdw>
          </a:effectLst>
          <a:latin typeface="黑体" pitchFamily="2" charset="-122"/>
          <a:ea typeface="黑体" pitchFamily="2" charset="-122"/>
          <a:cs typeface="+mj-cs"/>
        </a:defRPr>
      </a:lvl1pPr>
      <a:lvl2pPr algn="l" rtl="0" eaLnBrk="0" fontAlgn="base" hangingPunct="0">
        <a:spcBef>
          <a:spcPct val="0"/>
        </a:spcBef>
        <a:spcAft>
          <a:spcPct val="0"/>
        </a:spcAft>
        <a:defRPr sz="3600" b="1">
          <a:solidFill>
            <a:schemeClr val="bg1"/>
          </a:solidFill>
          <a:latin typeface="黑体" pitchFamily="49" charset="-122"/>
          <a:ea typeface="黑体" pitchFamily="49" charset="-122"/>
        </a:defRPr>
      </a:lvl2pPr>
      <a:lvl3pPr algn="l" rtl="0" eaLnBrk="0" fontAlgn="base" hangingPunct="0">
        <a:spcBef>
          <a:spcPct val="0"/>
        </a:spcBef>
        <a:spcAft>
          <a:spcPct val="0"/>
        </a:spcAft>
        <a:defRPr sz="3600" b="1">
          <a:solidFill>
            <a:schemeClr val="bg1"/>
          </a:solidFill>
          <a:latin typeface="黑体" pitchFamily="49" charset="-122"/>
          <a:ea typeface="黑体" pitchFamily="49" charset="-122"/>
        </a:defRPr>
      </a:lvl3pPr>
      <a:lvl4pPr algn="l" rtl="0" eaLnBrk="0" fontAlgn="base" hangingPunct="0">
        <a:spcBef>
          <a:spcPct val="0"/>
        </a:spcBef>
        <a:spcAft>
          <a:spcPct val="0"/>
        </a:spcAft>
        <a:defRPr sz="3600" b="1">
          <a:solidFill>
            <a:schemeClr val="bg1"/>
          </a:solidFill>
          <a:latin typeface="黑体" pitchFamily="49" charset="-122"/>
          <a:ea typeface="黑体" pitchFamily="49" charset="-122"/>
        </a:defRPr>
      </a:lvl4pPr>
      <a:lvl5pPr algn="l" rtl="0" eaLnBrk="0" fontAlgn="base" hangingPunct="0">
        <a:spcBef>
          <a:spcPct val="0"/>
        </a:spcBef>
        <a:spcAft>
          <a:spcPct val="0"/>
        </a:spcAft>
        <a:defRPr sz="3600" b="1">
          <a:solidFill>
            <a:schemeClr val="bg1"/>
          </a:solidFill>
          <a:latin typeface="黑体" pitchFamily="49" charset="-122"/>
          <a:ea typeface="黑体" pitchFamily="49" charset="-122"/>
        </a:defRPr>
      </a:lvl5pPr>
      <a:lvl6pPr marL="457200" algn="l" rtl="0" eaLnBrk="1" fontAlgn="base" hangingPunct="1">
        <a:spcBef>
          <a:spcPct val="0"/>
        </a:spcBef>
        <a:spcAft>
          <a:spcPct val="0"/>
        </a:spcAft>
        <a:defRPr sz="3200" b="1">
          <a:solidFill>
            <a:schemeClr val="bg1"/>
          </a:solidFill>
          <a:latin typeface="Verdana" pitchFamily="34" charset="0"/>
        </a:defRPr>
      </a:lvl6pPr>
      <a:lvl7pPr marL="914400" algn="l" rtl="0" eaLnBrk="1" fontAlgn="base" hangingPunct="1">
        <a:spcBef>
          <a:spcPct val="0"/>
        </a:spcBef>
        <a:spcAft>
          <a:spcPct val="0"/>
        </a:spcAft>
        <a:defRPr sz="3200" b="1">
          <a:solidFill>
            <a:schemeClr val="bg1"/>
          </a:solidFill>
          <a:latin typeface="Verdana" pitchFamily="34" charset="0"/>
        </a:defRPr>
      </a:lvl7pPr>
      <a:lvl8pPr marL="1371600" algn="l" rtl="0" eaLnBrk="1" fontAlgn="base" hangingPunct="1">
        <a:spcBef>
          <a:spcPct val="0"/>
        </a:spcBef>
        <a:spcAft>
          <a:spcPct val="0"/>
        </a:spcAft>
        <a:defRPr sz="3200" b="1">
          <a:solidFill>
            <a:schemeClr val="bg1"/>
          </a:solidFill>
          <a:latin typeface="Verdana" pitchFamily="34" charset="0"/>
        </a:defRPr>
      </a:lvl8pPr>
      <a:lvl9pPr marL="1828800" algn="l" rtl="0" eaLnBrk="1" fontAlgn="base" hangingPunct="1">
        <a:spcBef>
          <a:spcPct val="0"/>
        </a:spcBef>
        <a:spcAft>
          <a:spcPct val="0"/>
        </a:spcAft>
        <a:defRPr sz="3200" b="1">
          <a:solidFill>
            <a:schemeClr val="bg1"/>
          </a:solidFill>
          <a:latin typeface="Verdana" pitchFamily="34" charset="0"/>
        </a:defRPr>
      </a:lvl9pPr>
    </p:titleStyle>
    <p:bodyStyle>
      <a:lvl1pPr marL="342900" indent="-342900" algn="l" rtl="0" eaLnBrk="0" fontAlgn="base" hangingPunct="0">
        <a:spcBef>
          <a:spcPct val="20000"/>
        </a:spcBef>
        <a:spcAft>
          <a:spcPct val="0"/>
        </a:spcAft>
        <a:buClr>
          <a:schemeClr val="hlink"/>
        </a:buClr>
        <a:buSzPct val="85000"/>
        <a:buFont typeface="Wingdings" pitchFamily="2" charset="2"/>
        <a:buChar char="v"/>
        <a:defRPr sz="3200" b="1">
          <a:solidFill>
            <a:schemeClr val="tx1"/>
          </a:solidFill>
          <a:effectLst>
            <a:outerShdw blurRad="38100" dist="38100" dir="2700000" algn="tl">
              <a:srgbClr val="000000">
                <a:alpha val="43137"/>
              </a:srgbClr>
            </a:outerShdw>
          </a:effectLst>
          <a:latin typeface="楷体_GB2312" pitchFamily="49" charset="-122"/>
          <a:ea typeface="楷体_GB2312" pitchFamily="49" charset="-122"/>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sz="2800" b="1">
          <a:solidFill>
            <a:schemeClr val="tx1"/>
          </a:solidFill>
          <a:effectLst>
            <a:outerShdw blurRad="38100" dist="38100" dir="2700000" algn="tl">
              <a:srgbClr val="000000">
                <a:alpha val="43137"/>
              </a:srgbClr>
            </a:outerShdw>
          </a:effectLst>
          <a:latin typeface="楷体_GB2312" pitchFamily="49" charset="-122"/>
          <a:ea typeface="楷体_GB2312" pitchFamily="49" charset="-122"/>
        </a:defRPr>
      </a:lvl2pPr>
      <a:lvl3pPr marL="1143000" indent="-228600" algn="l" rtl="0" eaLnBrk="0" fontAlgn="base" hangingPunct="0">
        <a:spcBef>
          <a:spcPct val="20000"/>
        </a:spcBef>
        <a:spcAft>
          <a:spcPct val="0"/>
        </a:spcAft>
        <a:buClr>
          <a:schemeClr val="tx1"/>
        </a:buClr>
        <a:buChar char="•"/>
        <a:defRPr sz="2400" b="1">
          <a:solidFill>
            <a:schemeClr val="tx1"/>
          </a:solidFill>
          <a:effectLst>
            <a:outerShdw blurRad="38100" dist="38100" dir="2700000" algn="tl">
              <a:srgbClr val="000000">
                <a:alpha val="43137"/>
              </a:srgbClr>
            </a:outerShdw>
          </a:effectLst>
          <a:latin typeface="楷体_GB2312" pitchFamily="49" charset="-122"/>
          <a:ea typeface="楷体_GB2312" pitchFamily="49" charset="-122"/>
        </a:defRPr>
      </a:lvl3pPr>
      <a:lvl4pPr marL="1600200" indent="-228600" algn="l" rtl="0" eaLnBrk="0" fontAlgn="base" hangingPunct="0">
        <a:spcBef>
          <a:spcPct val="20000"/>
        </a:spcBef>
        <a:spcAft>
          <a:spcPct val="0"/>
        </a:spcAft>
        <a:buChar char="–"/>
        <a:defRPr sz="2000" b="1">
          <a:solidFill>
            <a:schemeClr val="tx1"/>
          </a:solidFill>
          <a:effectLst>
            <a:outerShdw blurRad="38100" dist="38100" dir="2700000" algn="tl">
              <a:srgbClr val="000000">
                <a:alpha val="43137"/>
              </a:srgbClr>
            </a:outerShdw>
          </a:effectLst>
          <a:latin typeface="楷体_GB2312" pitchFamily="49" charset="-122"/>
          <a:ea typeface="楷体_GB2312" pitchFamily="49" charset="-122"/>
        </a:defRPr>
      </a:lvl4pPr>
      <a:lvl5pPr marL="2057400" indent="-228600" algn="l" rtl="0" eaLnBrk="0" fontAlgn="base" hangingPunct="0">
        <a:spcBef>
          <a:spcPct val="20000"/>
        </a:spcBef>
        <a:spcAft>
          <a:spcPct val="0"/>
        </a:spcAft>
        <a:buChar char="»"/>
        <a:defRPr sz="2000" b="1">
          <a:solidFill>
            <a:schemeClr val="tx1"/>
          </a:solidFill>
          <a:effectLst>
            <a:outerShdw blurRad="38100" dist="38100" dir="2700000" algn="tl">
              <a:srgbClr val="000000">
                <a:alpha val="43137"/>
              </a:srgbClr>
            </a:outerShdw>
          </a:effectLst>
          <a:latin typeface="楷体_GB2312" pitchFamily="49" charset="-122"/>
          <a:ea typeface="楷体_GB2312" pitchFamily="49" charset="-122"/>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2.xml"/><Relationship Id="rId1" Type="http://schemas.openxmlformats.org/officeDocument/2006/relationships/tags" Target="../tags/tag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3.xml"/></Relationships>
</file>

<file path=ppt/slides/_rels/slide10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01.x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slideLayout" Target="../slideLayouts/slideLayout13.xml"/><Relationship Id="rId1" Type="http://schemas.openxmlformats.org/officeDocument/2006/relationships/tags" Target="../tags/tag27.xml"/></Relationships>
</file>

<file path=ppt/slides/_rels/slide10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28.xml"/></Relationships>
</file>

<file path=ppt/slides/_rels/slide103.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3.xml"/><Relationship Id="rId1" Type="http://schemas.openxmlformats.org/officeDocument/2006/relationships/tags" Target="../tags/tag29.xml"/></Relationships>
</file>

<file path=ppt/slides/_rels/slide104.xml.rels><?xml version="1.0" encoding="UTF-8" standalone="yes"?>
<Relationships xmlns="http://schemas.openxmlformats.org/package/2006/relationships"><Relationship Id="rId3" Type="http://schemas.openxmlformats.org/officeDocument/2006/relationships/diagramLayout" Target="../diagrams/layout9.xml"/><Relationship Id="rId2" Type="http://schemas.openxmlformats.org/officeDocument/2006/relationships/diagramData" Target="../diagrams/data9.xml"/><Relationship Id="rId1" Type="http://schemas.openxmlformats.org/officeDocument/2006/relationships/slideLayout" Target="../slideLayouts/slideLayout13.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05.xml.rels><?xml version="1.0" encoding="UTF-8" standalone="yes"?>
<Relationships xmlns="http://schemas.openxmlformats.org/package/2006/relationships"><Relationship Id="rId3" Type="http://schemas.openxmlformats.org/officeDocument/2006/relationships/diagramLayout" Target="../diagrams/layout10.xml"/><Relationship Id="rId2" Type="http://schemas.openxmlformats.org/officeDocument/2006/relationships/diagramData" Target="../diagrams/data10.xml"/><Relationship Id="rId1" Type="http://schemas.openxmlformats.org/officeDocument/2006/relationships/slideLayout" Target="../slideLayouts/slideLayout13.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06.xml.rels><?xml version="1.0" encoding="UTF-8" standalone="yes"?>
<Relationships xmlns="http://schemas.openxmlformats.org/package/2006/relationships"><Relationship Id="rId8" Type="http://schemas.openxmlformats.org/officeDocument/2006/relationships/image" Target="../media/image45.png"/><Relationship Id="rId3" Type="http://schemas.openxmlformats.org/officeDocument/2006/relationships/notesSlide" Target="../notesSlides/notesSlide8.xml"/><Relationship Id="rId7" Type="http://schemas.openxmlformats.org/officeDocument/2006/relationships/image" Target="../media/image44.png"/><Relationship Id="rId2" Type="http://schemas.openxmlformats.org/officeDocument/2006/relationships/slideLayout" Target="../slideLayouts/slideLayout13.xml"/><Relationship Id="rId1" Type="http://schemas.openxmlformats.org/officeDocument/2006/relationships/tags" Target="../tags/tag30.xml"/><Relationship Id="rId6" Type="http://schemas.openxmlformats.org/officeDocument/2006/relationships/image" Target="../media/image43.png"/><Relationship Id="rId5" Type="http://schemas.openxmlformats.org/officeDocument/2006/relationships/image" Target="../media/image42.png"/><Relationship Id="rId10" Type="http://schemas.openxmlformats.org/officeDocument/2006/relationships/image" Target="../media/image47.png"/><Relationship Id="rId4" Type="http://schemas.openxmlformats.org/officeDocument/2006/relationships/image" Target="../media/image41.png"/><Relationship Id="rId9" Type="http://schemas.openxmlformats.org/officeDocument/2006/relationships/image" Target="../media/image46.png"/></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_rels/slide10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slideLayout" Target="../slideLayouts/slideLayout17.xml"/><Relationship Id="rId1" Type="http://schemas.openxmlformats.org/officeDocument/2006/relationships/tags" Target="../tags/tag31.xml"/></Relationships>
</file>

<file path=ppt/slides/_rels/slide10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32.xm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5.xml"/></Relationships>
</file>

<file path=ppt/slides/_rels/slide1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1.x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slideLayout" Target="../slideLayouts/slideLayout13.xml"/><Relationship Id="rId1" Type="http://schemas.openxmlformats.org/officeDocument/2006/relationships/tags" Target="../tags/tag33.xml"/></Relationships>
</file>

<file path=ppt/slides/_rels/slide1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3.xml.rels><?xml version="1.0" encoding="UTF-8" standalone="yes"?>
<Relationships xmlns="http://schemas.openxmlformats.org/package/2006/relationships"><Relationship Id="rId2" Type="http://schemas.openxmlformats.org/officeDocument/2006/relationships/slideLayout" Target="../slideLayouts/slideLayout17.xml"/><Relationship Id="rId1" Type="http://schemas.openxmlformats.org/officeDocument/2006/relationships/tags" Target="../tags/tag34.xml"/></Relationships>
</file>

<file path=ppt/slides/_rels/slide11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35.xml"/></Relationships>
</file>

<file path=ppt/slides/_rels/slide11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36.xml"/></Relationships>
</file>

<file path=ppt/slides/_rels/slide11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37.xml"/></Relationships>
</file>

<file path=ppt/slides/_rels/slide11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38.xml"/></Relationships>
</file>

<file path=ppt/slides/_rels/slide11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slideLayout" Target="../slideLayouts/slideLayout17.xml"/><Relationship Id="rId1" Type="http://schemas.openxmlformats.org/officeDocument/2006/relationships/tags" Target="../tags/tag39.xml"/></Relationships>
</file>

<file path=ppt/slides/_rels/slide119.x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slideLayout" Target="../slideLayouts/slideLayout13.xml"/><Relationship Id="rId1" Type="http://schemas.openxmlformats.org/officeDocument/2006/relationships/tags" Target="../tags/tag40.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3.xml"/><Relationship Id="rId1" Type="http://schemas.openxmlformats.org/officeDocument/2006/relationships/tags" Target="../tags/tag6.xml"/></Relationships>
</file>

<file path=ppt/slides/_rels/slide1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2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41.xml"/></Relationships>
</file>

<file path=ppt/slides/_rels/slide122.xml.rels><?xml version="1.0" encoding="UTF-8" standalone="yes"?>
<Relationships xmlns="http://schemas.openxmlformats.org/package/2006/relationships"><Relationship Id="rId2" Type="http://schemas.openxmlformats.org/officeDocument/2006/relationships/slideLayout" Target="../slideLayouts/slideLayout17.xml"/><Relationship Id="rId1" Type="http://schemas.openxmlformats.org/officeDocument/2006/relationships/tags" Target="../tags/tag42.xml"/></Relationships>
</file>

<file path=ppt/slides/_rels/slide123.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slideLayout" Target="../slideLayouts/slideLayout17.xml"/><Relationship Id="rId1" Type="http://schemas.openxmlformats.org/officeDocument/2006/relationships/tags" Target="../tags/tag43.xml"/></Relationships>
</file>

<file path=ppt/slides/_rels/slide124.xml.rels><?xml version="1.0" encoding="UTF-8" standalone="yes"?>
<Relationships xmlns="http://schemas.openxmlformats.org/package/2006/relationships"><Relationship Id="rId2" Type="http://schemas.openxmlformats.org/officeDocument/2006/relationships/slideLayout" Target="../slideLayouts/slideLayout17.xml"/><Relationship Id="rId1" Type="http://schemas.openxmlformats.org/officeDocument/2006/relationships/tags" Target="../tags/tag44.xml"/></Relationships>
</file>

<file path=ppt/slides/_rels/slide125.x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slideLayout" Target="../slideLayouts/slideLayout13.xml"/><Relationship Id="rId1" Type="http://schemas.openxmlformats.org/officeDocument/2006/relationships/tags" Target="../tags/tag45.xml"/></Relationships>
</file>

<file path=ppt/slides/_rels/slide12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46.xml"/></Relationships>
</file>

<file path=ppt/slides/_rels/slide127.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slideLayout" Target="../slideLayouts/slideLayout17.xml"/><Relationship Id="rId1" Type="http://schemas.openxmlformats.org/officeDocument/2006/relationships/tags" Target="../tags/tag47.xml"/></Relationships>
</file>

<file path=ppt/slides/_rels/slide128.x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slideLayout" Target="../slideLayouts/slideLayout13.xml"/><Relationship Id="rId1" Type="http://schemas.openxmlformats.org/officeDocument/2006/relationships/tags" Target="../tags/tag48.xml"/></Relationships>
</file>

<file path=ppt/slides/_rels/slide12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49.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13.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0.xml.rels><?xml version="1.0" encoding="UTF-8" standalone="yes"?>
<Relationships xmlns="http://schemas.openxmlformats.org/package/2006/relationships"><Relationship Id="rId2" Type="http://schemas.openxmlformats.org/officeDocument/2006/relationships/slideLayout" Target="../slideLayouts/slideLayout17.xml"/><Relationship Id="rId1" Type="http://schemas.openxmlformats.org/officeDocument/2006/relationships/tags" Target="../tags/tag50.xml"/></Relationships>
</file>

<file path=ppt/slides/_rels/slide13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slideLayout" Target="../slideLayouts/slideLayout13.xml"/><Relationship Id="rId1" Type="http://schemas.openxmlformats.org/officeDocument/2006/relationships/tags" Target="../tags/tag51.xml"/></Relationships>
</file>

<file path=ppt/slides/_rels/slide132.xml.rels><?xml version="1.0" encoding="UTF-8" standalone="yes"?>
<Relationships xmlns="http://schemas.openxmlformats.org/package/2006/relationships"><Relationship Id="rId2" Type="http://schemas.openxmlformats.org/officeDocument/2006/relationships/slideLayout" Target="../slideLayouts/slideLayout17.xml"/><Relationship Id="rId1" Type="http://schemas.openxmlformats.org/officeDocument/2006/relationships/tags" Target="../tags/tag52.xml"/></Relationships>
</file>

<file path=ppt/slides/_rels/slide133.xml.rels><?xml version="1.0" encoding="UTF-8" standalone="yes"?>
<Relationships xmlns="http://schemas.openxmlformats.org/package/2006/relationships"><Relationship Id="rId3" Type="http://schemas.openxmlformats.org/officeDocument/2006/relationships/diagramData" Target="../diagrams/data11.xml"/><Relationship Id="rId7" Type="http://schemas.microsoft.com/office/2007/relationships/diagramDrawing" Target="../diagrams/drawing11.xml"/><Relationship Id="rId2" Type="http://schemas.openxmlformats.org/officeDocument/2006/relationships/slideLayout" Target="../slideLayouts/slideLayout17.xml"/><Relationship Id="rId1" Type="http://schemas.openxmlformats.org/officeDocument/2006/relationships/tags" Target="../tags/tag53.xml"/><Relationship Id="rId6" Type="http://schemas.openxmlformats.org/officeDocument/2006/relationships/diagramColors" Target="../diagrams/colors11.xml"/><Relationship Id="rId5" Type="http://schemas.openxmlformats.org/officeDocument/2006/relationships/diagramQuickStyle" Target="../diagrams/quickStyle11.xml"/><Relationship Id="rId4" Type="http://schemas.openxmlformats.org/officeDocument/2006/relationships/diagramLayout" Target="../diagrams/layout11.xml"/></Relationships>
</file>

<file path=ppt/slides/_rels/slide134.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slideLayout" Target="../slideLayouts/slideLayout17.xml"/><Relationship Id="rId1" Type="http://schemas.openxmlformats.org/officeDocument/2006/relationships/tags" Target="../tags/tag54.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13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55.xml"/></Relationships>
</file>

<file path=ppt/slides/_rels/slide13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56.xml"/></Relationships>
</file>

<file path=ppt/slides/_rels/slide13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57.xml"/></Relationships>
</file>

<file path=ppt/slides/_rels/slide13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slideLayout" Target="../slideLayouts/slideLayout17.xml"/><Relationship Id="rId1" Type="http://schemas.openxmlformats.org/officeDocument/2006/relationships/tags" Target="../tags/tag58.xml"/></Relationships>
</file>

<file path=ppt/slides/_rels/slide139.x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slideLayout" Target="../slideLayouts/slideLayout13.xml"/><Relationship Id="rId1" Type="http://schemas.openxmlformats.org/officeDocument/2006/relationships/tags" Target="../tags/tag59.xml"/></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7.xml"/></Relationships>
</file>

<file path=ppt/slides/_rels/slide140.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slideLayout" Target="../slideLayouts/slideLayout17.xml"/><Relationship Id="rId1" Type="http://schemas.openxmlformats.org/officeDocument/2006/relationships/tags" Target="../tags/tag60.xml"/></Relationships>
</file>

<file path=ppt/slides/_rels/slide141.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slideLayout" Target="../slideLayouts/slideLayout17.xml"/><Relationship Id="rId1" Type="http://schemas.openxmlformats.org/officeDocument/2006/relationships/tags" Target="../tags/tag61.xml"/></Relationships>
</file>

<file path=ppt/slides/_rels/slide14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slideLayout" Target="../slideLayouts/slideLayout17.xml"/><Relationship Id="rId1" Type="http://schemas.openxmlformats.org/officeDocument/2006/relationships/tags" Target="../tags/tag62.xml"/></Relationships>
</file>

<file path=ppt/slides/_rels/slide14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63.xml"/></Relationships>
</file>

<file path=ppt/slides/_rels/slide144.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slideLayout" Target="../slideLayouts/slideLayout17.xml"/><Relationship Id="rId1" Type="http://schemas.openxmlformats.org/officeDocument/2006/relationships/tags" Target="../tags/tag64.xml"/></Relationships>
</file>

<file path=ppt/slides/_rels/slide145.x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slideLayout" Target="../slideLayouts/slideLayout13.xml"/><Relationship Id="rId1" Type="http://schemas.openxmlformats.org/officeDocument/2006/relationships/tags" Target="../tags/tag65.xml"/></Relationships>
</file>

<file path=ppt/slides/_rels/slide1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66.xml"/></Relationships>
</file>

<file path=ppt/slides/_rels/slide14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67.xml"/></Relationships>
</file>

<file path=ppt/slides/_rels/slide14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6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0.x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slideLayout" Target="../slideLayouts/slideLayout13.xml"/><Relationship Id="rId1" Type="http://schemas.openxmlformats.org/officeDocument/2006/relationships/tags" Target="../tags/tag69.xml"/></Relationships>
</file>

<file path=ppt/slides/_rels/slide15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70.xml"/></Relationships>
</file>

<file path=ppt/slides/_rels/slide152.x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slideLayout" Target="../slideLayouts/slideLayout13.xml"/><Relationship Id="rId1" Type="http://schemas.openxmlformats.org/officeDocument/2006/relationships/tags" Target="../tags/tag71.xml"/></Relationships>
</file>

<file path=ppt/slides/_rels/slide15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7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3" Type="http://schemas.openxmlformats.org/officeDocument/2006/relationships/image" Target="../media/image25.wmf"/><Relationship Id="rId2" Type="http://schemas.openxmlformats.org/officeDocument/2006/relationships/slideLayout" Target="../slideLayouts/slideLayout13.xml"/><Relationship Id="rId1" Type="http://schemas.openxmlformats.org/officeDocument/2006/relationships/tags" Target="../tags/tag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slideLayout" Target="../slideLayouts/slideLayout13.xml"/><Relationship Id="rId1" Type="http://schemas.openxmlformats.org/officeDocument/2006/relationships/tags" Target="../tags/tag9.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0.xml"/></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13.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9.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13.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1.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3.xml"/></Relationships>
</file>

<file path=ppt/slides/_rels/slide4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0.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13.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3.xml"/></Relationships>
</file>

<file path=ppt/slides/_rels/slide57.xml.rels><?xml version="1.0" encoding="UTF-8" standalone="yes"?>
<Relationships xmlns="http://schemas.openxmlformats.org/package/2006/relationships"><Relationship Id="rId3" Type="http://schemas.openxmlformats.org/officeDocument/2006/relationships/diagramLayout" Target="../diagrams/layout6.xml"/><Relationship Id="rId2" Type="http://schemas.openxmlformats.org/officeDocument/2006/relationships/diagramData" Target="../diagrams/data6.xml"/><Relationship Id="rId1" Type="http://schemas.openxmlformats.org/officeDocument/2006/relationships/slideLayout" Target="../slideLayouts/slideLayout13.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5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4.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8" Type="http://schemas.openxmlformats.org/officeDocument/2006/relationships/image" Target="../media/image10.png"/><Relationship Id="rId13" Type="http://schemas.openxmlformats.org/officeDocument/2006/relationships/image" Target="../media/image15.png"/><Relationship Id="rId18" Type="http://schemas.openxmlformats.org/officeDocument/2006/relationships/image" Target="../media/image20.png"/><Relationship Id="rId3" Type="http://schemas.openxmlformats.org/officeDocument/2006/relationships/image" Target="../media/image5.png"/><Relationship Id="rId21" Type="http://schemas.openxmlformats.org/officeDocument/2006/relationships/image" Target="../media/image23.png"/><Relationship Id="rId7" Type="http://schemas.openxmlformats.org/officeDocument/2006/relationships/image" Target="../media/image9.png"/><Relationship Id="rId12" Type="http://schemas.openxmlformats.org/officeDocument/2006/relationships/image" Target="../media/image14.png"/><Relationship Id="rId17" Type="http://schemas.openxmlformats.org/officeDocument/2006/relationships/image" Target="../media/image19.png"/><Relationship Id="rId2" Type="http://schemas.openxmlformats.org/officeDocument/2006/relationships/image" Target="../media/image4.png"/><Relationship Id="rId16" Type="http://schemas.openxmlformats.org/officeDocument/2006/relationships/image" Target="../media/image18.png"/><Relationship Id="rId20" Type="http://schemas.openxmlformats.org/officeDocument/2006/relationships/image" Target="../media/image22.png"/><Relationship Id="rId1" Type="http://schemas.openxmlformats.org/officeDocument/2006/relationships/slideLayout" Target="../slideLayouts/slideLayout13.xml"/><Relationship Id="rId6" Type="http://schemas.openxmlformats.org/officeDocument/2006/relationships/image" Target="../media/image8.png"/><Relationship Id="rId11" Type="http://schemas.openxmlformats.org/officeDocument/2006/relationships/image" Target="../media/image13.png"/><Relationship Id="rId5" Type="http://schemas.openxmlformats.org/officeDocument/2006/relationships/image" Target="../media/image7.png"/><Relationship Id="rId15" Type="http://schemas.openxmlformats.org/officeDocument/2006/relationships/image" Target="../media/image17.png"/><Relationship Id="rId10" Type="http://schemas.openxmlformats.org/officeDocument/2006/relationships/image" Target="../media/image12.png"/><Relationship Id="rId19" Type="http://schemas.openxmlformats.org/officeDocument/2006/relationships/image" Target="../media/image21.png"/><Relationship Id="rId4" Type="http://schemas.openxmlformats.org/officeDocument/2006/relationships/image" Target="../media/image6.png"/><Relationship Id="rId9" Type="http://schemas.openxmlformats.org/officeDocument/2006/relationships/image" Target="../media/image11.png"/><Relationship Id="rId14" Type="http://schemas.openxmlformats.org/officeDocument/2006/relationships/image" Target="../media/image16.png"/><Relationship Id="rId22" Type="http://schemas.openxmlformats.org/officeDocument/2006/relationships/image" Target="../media/image24.png"/></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3.xml"/><Relationship Id="rId1" Type="http://schemas.openxmlformats.org/officeDocument/2006/relationships/tags" Target="../tags/tag15.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6.xml"/></Relationships>
</file>

<file path=ppt/slides/_rels/slide71.xml.rels><?xml version="1.0" encoding="UTF-8" standalone="yes"?>
<Relationships xmlns="http://schemas.openxmlformats.org/package/2006/relationships"><Relationship Id="rId3" Type="http://schemas.openxmlformats.org/officeDocument/2006/relationships/diagramLayout" Target="../diagrams/layout7.xml"/><Relationship Id="rId2" Type="http://schemas.openxmlformats.org/officeDocument/2006/relationships/diagramData" Target="../diagrams/data7.xml"/><Relationship Id="rId1" Type="http://schemas.openxmlformats.org/officeDocument/2006/relationships/slideLayout" Target="../slideLayouts/slideLayout13.xml"/><Relationship Id="rId6" Type="http://schemas.microsoft.com/office/2007/relationships/diagramDrawing" Target="../diagrams/drawing7.xml"/><Relationship Id="rId5" Type="http://schemas.openxmlformats.org/officeDocument/2006/relationships/diagramColors" Target="../diagrams/colors7.xml"/><Relationship Id="rId4" Type="http://schemas.openxmlformats.org/officeDocument/2006/relationships/diagramQuickStyle" Target="../diagrams/quickStyle7.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7.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5.xml.rels><?xml version="1.0" encoding="UTF-8" standalone="yes"?>
<Relationships xmlns="http://schemas.openxmlformats.org/package/2006/relationships"><Relationship Id="rId3" Type="http://schemas.openxmlformats.org/officeDocument/2006/relationships/diagramLayout" Target="../diagrams/layout8.xml"/><Relationship Id="rId2" Type="http://schemas.openxmlformats.org/officeDocument/2006/relationships/diagramData" Target="../diagrams/data8.xml"/><Relationship Id="rId1" Type="http://schemas.openxmlformats.org/officeDocument/2006/relationships/slideLayout" Target="../slideLayouts/slideLayout13.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8.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9.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slideLayout" Target="../slideLayouts/slideLayout13.xml"/><Relationship Id="rId1" Type="http://schemas.openxmlformats.org/officeDocument/2006/relationships/tags" Target="../tags/tag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80.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13.xml"/></Relationships>
</file>

<file path=ppt/slides/_rels/slide8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13.xml"/></Relationships>
</file>

<file path=ppt/slides/_rels/slide82.xml.rels><?xml version="1.0" encoding="UTF-8" standalone="yes"?>
<Relationships xmlns="http://schemas.openxmlformats.org/package/2006/relationships"><Relationship Id="rId2" Type="http://schemas.openxmlformats.org/officeDocument/2006/relationships/image" Target="../media/image32.png"/><Relationship Id="rId1" Type="http://schemas.openxmlformats.org/officeDocument/2006/relationships/slideLayout" Target="../slideLayouts/slideLayout13.xml"/></Relationships>
</file>

<file path=ppt/slides/_rels/slide83.xml.rels><?xml version="1.0" encoding="UTF-8" standalone="yes"?>
<Relationships xmlns="http://schemas.openxmlformats.org/package/2006/relationships"><Relationship Id="rId2" Type="http://schemas.openxmlformats.org/officeDocument/2006/relationships/image" Target="../media/image33.png"/><Relationship Id="rId1" Type="http://schemas.openxmlformats.org/officeDocument/2006/relationships/slideLayout" Target="../slideLayouts/slideLayout13.xml"/></Relationships>
</file>

<file path=ppt/slides/_rels/slide84.xml.rels><?xml version="1.0" encoding="UTF-8" standalone="yes"?>
<Relationships xmlns="http://schemas.openxmlformats.org/package/2006/relationships"><Relationship Id="rId2" Type="http://schemas.openxmlformats.org/officeDocument/2006/relationships/image" Target="../media/image34.jpeg"/><Relationship Id="rId1" Type="http://schemas.openxmlformats.org/officeDocument/2006/relationships/slideLayout" Target="../slideLayouts/slideLayout13.xml"/></Relationships>
</file>

<file path=ppt/slides/_rels/slide85.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13.xml"/></Relationships>
</file>

<file path=ppt/slides/_rels/slide86.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13.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18.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0.xml.rels><?xml version="1.0" encoding="UTF-8" standalone="yes"?>
<Relationships xmlns="http://schemas.openxmlformats.org/package/2006/relationships"><Relationship Id="rId3" Type="http://schemas.openxmlformats.org/officeDocument/2006/relationships/image" Target="../media/image37.wmf"/><Relationship Id="rId2" Type="http://schemas.openxmlformats.org/officeDocument/2006/relationships/slideLayout" Target="../slideLayouts/slideLayout13.xml"/><Relationship Id="rId1" Type="http://schemas.openxmlformats.org/officeDocument/2006/relationships/tags" Target="../tags/tag19.xml"/></Relationships>
</file>

<file path=ppt/slides/_rels/slide91.xml.rels><?xml version="1.0" encoding="UTF-8" standalone="yes"?>
<Relationships xmlns="http://schemas.openxmlformats.org/package/2006/relationships"><Relationship Id="rId2" Type="http://schemas.openxmlformats.org/officeDocument/2006/relationships/image" Target="../media/image38.wmf"/><Relationship Id="rId1" Type="http://schemas.openxmlformats.org/officeDocument/2006/relationships/slideLayout" Target="../slideLayouts/slideLayout13.xml"/></Relationships>
</file>

<file path=ppt/slides/_rels/slide92.x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slideLayout" Target="../slideLayouts/slideLayout13.xml"/><Relationship Id="rId1" Type="http://schemas.openxmlformats.org/officeDocument/2006/relationships/tags" Target="../tags/tag20.xml"/></Relationships>
</file>

<file path=ppt/slides/_rels/slide9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21.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5.xml.rels><?xml version="1.0" encoding="UTF-8" standalone="yes"?>
<Relationships xmlns="http://schemas.openxmlformats.org/package/2006/relationships"><Relationship Id="rId3" Type="http://schemas.openxmlformats.org/officeDocument/2006/relationships/image" Target="../media/image40.wmf"/><Relationship Id="rId2" Type="http://schemas.openxmlformats.org/officeDocument/2006/relationships/slideLayout" Target="../slideLayouts/slideLayout13.xml"/><Relationship Id="rId1" Type="http://schemas.openxmlformats.org/officeDocument/2006/relationships/tags" Target="../tags/tag22.xml"/></Relationships>
</file>

<file path=ppt/slides/_rels/slide9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23.xml"/></Relationships>
</file>

<file path=ppt/slides/_rels/slide97.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24.xml"/></Relationships>
</file>

<file path=ppt/slides/_rels/slide98.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25.xml"/></Relationships>
</file>

<file path=ppt/slides/_rels/slide9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tags" Target="../tags/tag2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2201863" y="3067050"/>
            <a:ext cx="6907212" cy="685800"/>
          </a:xfrm>
        </p:spPr>
        <p:txBody>
          <a:bodyPr/>
          <a:lstStyle/>
          <a:p>
            <a:pPr eaLnBrk="1" hangingPunct="1">
              <a:defRPr/>
            </a:pPr>
            <a:r>
              <a:rPr lang="zh-CN" altLang="en-US" sz="3900" dirty="0">
                <a:effectLst>
                  <a:outerShdw blurRad="38100" dist="38100" dir="2700000" algn="tl">
                    <a:srgbClr val="C0C0C0"/>
                  </a:outerShdw>
                </a:effectLst>
              </a:rPr>
              <a:t>课程设计与实施</a:t>
            </a:r>
          </a:p>
        </p:txBody>
      </p:sp>
      <p:sp>
        <p:nvSpPr>
          <p:cNvPr id="2051" name="Rectangle 3"/>
          <p:cNvSpPr>
            <a:spLocks noGrp="1" noChangeArrowheads="1"/>
          </p:cNvSpPr>
          <p:nvPr>
            <p:ph type="subTitle" idx="1"/>
          </p:nvPr>
        </p:nvSpPr>
        <p:spPr>
          <a:xfrm>
            <a:off x="3214688" y="4548188"/>
            <a:ext cx="4729162" cy="881062"/>
          </a:xfrm>
        </p:spPr>
        <p:txBody>
          <a:bodyPr/>
          <a:lstStyle/>
          <a:p>
            <a:pPr algn="ctr" eaLnBrk="1" hangingPunct="1">
              <a:lnSpc>
                <a:spcPct val="90000"/>
              </a:lnSpc>
              <a:defRPr/>
            </a:pPr>
            <a:r>
              <a:rPr lang="zh-CN" altLang="en-US" sz="3200">
                <a:effectLst>
                  <a:outerShdw blurRad="38100" dist="38100" dir="2700000" algn="tl">
                    <a:srgbClr val="C0C0C0"/>
                  </a:outerShdw>
                </a:effectLst>
                <a:latin typeface="楷体" pitchFamily="49" charset="-122"/>
                <a:ea typeface="楷体" pitchFamily="49" charset="-122"/>
              </a:rPr>
              <a:t>客服部</a:t>
            </a:r>
            <a:r>
              <a:rPr lang="en-US" altLang="zh-CN" sz="3200">
                <a:effectLst>
                  <a:outerShdw blurRad="38100" dist="38100" dir="2700000" algn="tl">
                    <a:srgbClr val="C0C0C0"/>
                  </a:outerShdw>
                </a:effectLst>
                <a:latin typeface="楷体" pitchFamily="49" charset="-122"/>
                <a:ea typeface="楷体" pitchFamily="49" charset="-122"/>
              </a:rPr>
              <a:t>:</a:t>
            </a:r>
            <a:r>
              <a:rPr lang="zh-CN" altLang="en-US" sz="3200">
                <a:effectLst>
                  <a:outerShdw blurRad="38100" dist="38100" dir="2700000" algn="tl">
                    <a:srgbClr val="C0C0C0"/>
                  </a:outerShdw>
                </a:effectLst>
                <a:latin typeface="楷体" pitchFamily="49" charset="-122"/>
                <a:ea typeface="楷体" pitchFamily="49" charset="-122"/>
              </a:rPr>
              <a:t>徐晓芳</a:t>
            </a:r>
          </a:p>
        </p:txBody>
      </p:sp>
    </p:spTree>
    <p:custDataLst>
      <p:tags r:id="rId1"/>
    </p:custDataLst>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a:t>基于问题式的训练模式</a:t>
            </a:r>
          </a:p>
        </p:txBody>
      </p:sp>
      <p:sp>
        <p:nvSpPr>
          <p:cNvPr id="4" name="圆角矩形 3"/>
          <p:cNvSpPr/>
          <p:nvPr/>
        </p:nvSpPr>
        <p:spPr>
          <a:xfrm>
            <a:off x="2714625" y="1285875"/>
            <a:ext cx="1785938" cy="642938"/>
          </a:xfrm>
          <a:prstGeom prst="roundRect">
            <a:avLst/>
          </a:prstGeom>
          <a:solidFill>
            <a:srgbClr val="3333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effectLst>
                  <a:outerShdw blurRad="38100" dist="38100" dir="2700000" algn="tl">
                    <a:srgbClr val="000000">
                      <a:alpha val="43137"/>
                    </a:srgbClr>
                  </a:outerShdw>
                </a:effectLst>
                <a:latin typeface="楷体_GB2312" pitchFamily="49" charset="-122"/>
                <a:ea typeface="楷体_GB2312" pitchFamily="49" charset="-122"/>
              </a:rPr>
              <a:t>提出问题</a:t>
            </a:r>
          </a:p>
        </p:txBody>
      </p:sp>
      <p:sp>
        <p:nvSpPr>
          <p:cNvPr id="5" name="圆角矩形 4"/>
          <p:cNvSpPr/>
          <p:nvPr/>
        </p:nvSpPr>
        <p:spPr>
          <a:xfrm>
            <a:off x="2714625" y="2214563"/>
            <a:ext cx="1785938" cy="642937"/>
          </a:xfrm>
          <a:prstGeom prst="roundRect">
            <a:avLst/>
          </a:prstGeom>
          <a:solidFill>
            <a:srgbClr val="00B0F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effectLst>
                  <a:outerShdw blurRad="38100" dist="38100" dir="2700000" algn="tl">
                    <a:srgbClr val="000000">
                      <a:alpha val="43137"/>
                    </a:srgbClr>
                  </a:outerShdw>
                </a:effectLst>
                <a:latin typeface="楷体_GB2312" pitchFamily="49" charset="-122"/>
                <a:ea typeface="楷体_GB2312" pitchFamily="49" charset="-122"/>
              </a:rPr>
              <a:t>理论学习</a:t>
            </a:r>
          </a:p>
        </p:txBody>
      </p:sp>
      <p:sp>
        <p:nvSpPr>
          <p:cNvPr id="6" name="圆角矩形 5"/>
          <p:cNvSpPr/>
          <p:nvPr/>
        </p:nvSpPr>
        <p:spPr>
          <a:xfrm>
            <a:off x="2714625" y="3143250"/>
            <a:ext cx="1785938" cy="642938"/>
          </a:xfrm>
          <a:prstGeom prst="roundRect">
            <a:avLst/>
          </a:prstGeom>
          <a:solidFill>
            <a:srgbClr val="00B0F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effectLst>
                  <a:outerShdw blurRad="38100" dist="38100" dir="2700000" algn="tl">
                    <a:srgbClr val="000000">
                      <a:alpha val="43137"/>
                    </a:srgbClr>
                  </a:outerShdw>
                </a:effectLst>
                <a:latin typeface="楷体_GB2312" pitchFamily="49" charset="-122"/>
                <a:ea typeface="楷体_GB2312" pitchFamily="49" charset="-122"/>
              </a:rPr>
              <a:t>解决方案</a:t>
            </a:r>
          </a:p>
        </p:txBody>
      </p:sp>
      <p:sp>
        <p:nvSpPr>
          <p:cNvPr id="7" name="圆角矩形 6"/>
          <p:cNvSpPr/>
          <p:nvPr/>
        </p:nvSpPr>
        <p:spPr>
          <a:xfrm>
            <a:off x="2714625" y="4071938"/>
            <a:ext cx="1785938" cy="642937"/>
          </a:xfrm>
          <a:prstGeom prst="roundRect">
            <a:avLst/>
          </a:prstGeom>
          <a:solidFill>
            <a:srgbClr val="00B0F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effectLst>
                  <a:outerShdw blurRad="38100" dist="38100" dir="2700000" algn="tl">
                    <a:srgbClr val="000000">
                      <a:alpha val="43137"/>
                    </a:srgbClr>
                  </a:outerShdw>
                </a:effectLst>
                <a:latin typeface="楷体_GB2312" pitchFamily="49" charset="-122"/>
                <a:ea typeface="楷体_GB2312" pitchFamily="49" charset="-122"/>
              </a:rPr>
              <a:t>模拟实战</a:t>
            </a:r>
          </a:p>
        </p:txBody>
      </p:sp>
      <p:sp>
        <p:nvSpPr>
          <p:cNvPr id="8" name="圆角矩形 7"/>
          <p:cNvSpPr/>
          <p:nvPr/>
        </p:nvSpPr>
        <p:spPr>
          <a:xfrm>
            <a:off x="4786313" y="3643313"/>
            <a:ext cx="1785937" cy="642937"/>
          </a:xfrm>
          <a:prstGeom prst="roundRect">
            <a:avLst/>
          </a:prstGeom>
          <a:solidFill>
            <a:srgbClr val="00B0F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effectLst>
                  <a:outerShdw blurRad="38100" dist="38100" dir="2700000" algn="tl">
                    <a:srgbClr val="000000">
                      <a:alpha val="43137"/>
                    </a:srgbClr>
                  </a:outerShdw>
                </a:effectLst>
                <a:latin typeface="楷体_GB2312" pitchFamily="49" charset="-122"/>
                <a:ea typeface="楷体_GB2312" pitchFamily="49" charset="-122"/>
              </a:rPr>
              <a:t>管理改进</a:t>
            </a:r>
          </a:p>
        </p:txBody>
      </p:sp>
      <p:sp>
        <p:nvSpPr>
          <p:cNvPr id="9" name="圆角矩形 8"/>
          <p:cNvSpPr/>
          <p:nvPr/>
        </p:nvSpPr>
        <p:spPr>
          <a:xfrm>
            <a:off x="2714625" y="5000625"/>
            <a:ext cx="1785938" cy="642938"/>
          </a:xfrm>
          <a:prstGeom prst="roundRect">
            <a:avLst/>
          </a:prstGeom>
          <a:solidFill>
            <a:srgbClr val="3333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effectLst>
                  <a:outerShdw blurRad="38100" dist="38100" dir="2700000" algn="tl">
                    <a:srgbClr val="000000">
                      <a:alpha val="43137"/>
                    </a:srgbClr>
                  </a:outerShdw>
                </a:effectLst>
                <a:latin typeface="楷体_GB2312" pitchFamily="49" charset="-122"/>
                <a:ea typeface="楷体_GB2312" pitchFamily="49" charset="-122"/>
              </a:rPr>
              <a:t>点评分析</a:t>
            </a:r>
          </a:p>
        </p:txBody>
      </p:sp>
      <p:sp>
        <p:nvSpPr>
          <p:cNvPr id="11" name="圆角矩形 10"/>
          <p:cNvSpPr/>
          <p:nvPr/>
        </p:nvSpPr>
        <p:spPr>
          <a:xfrm>
            <a:off x="4786313" y="2643188"/>
            <a:ext cx="1785937" cy="642937"/>
          </a:xfrm>
          <a:prstGeom prst="roundRect">
            <a:avLst/>
          </a:prstGeom>
          <a:solidFill>
            <a:srgbClr val="00B0F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effectLst>
                  <a:outerShdw blurRad="38100" dist="38100" dir="2700000" algn="tl">
                    <a:srgbClr val="000000">
                      <a:alpha val="43137"/>
                    </a:srgbClr>
                  </a:outerShdw>
                </a:effectLst>
                <a:latin typeface="楷体_GB2312" pitchFamily="49" charset="-122"/>
                <a:ea typeface="楷体_GB2312" pitchFamily="49" charset="-122"/>
              </a:rPr>
              <a:t>策略调整</a:t>
            </a:r>
          </a:p>
        </p:txBody>
      </p:sp>
      <p:cxnSp>
        <p:nvCxnSpPr>
          <p:cNvPr id="12" name="肘形连接符 11"/>
          <p:cNvCxnSpPr>
            <a:stCxn id="4" idx="2"/>
            <a:endCxn id="5" idx="0"/>
          </p:cNvCxnSpPr>
          <p:nvPr/>
        </p:nvCxnSpPr>
        <p:spPr>
          <a:xfrm rot="5400000">
            <a:off x="3464719" y="2070894"/>
            <a:ext cx="285750" cy="1588"/>
          </a:xfrm>
          <a:prstGeom prst="bentConnector3">
            <a:avLst>
              <a:gd name="adj1" fmla="val 50000"/>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3" name="肘形连接符 12"/>
          <p:cNvCxnSpPr>
            <a:stCxn id="11" idx="0"/>
            <a:endCxn id="4" idx="3"/>
          </p:cNvCxnSpPr>
          <p:nvPr/>
        </p:nvCxnSpPr>
        <p:spPr>
          <a:xfrm rot="16200000" flipV="1">
            <a:off x="4572000" y="1535113"/>
            <a:ext cx="1036638" cy="1179512"/>
          </a:xfrm>
          <a:prstGeom prst="bentConnector2">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4" name="肘形连接符 13"/>
          <p:cNvCxnSpPr>
            <a:stCxn id="5" idx="2"/>
            <a:endCxn id="6" idx="0"/>
          </p:cNvCxnSpPr>
          <p:nvPr/>
        </p:nvCxnSpPr>
        <p:spPr>
          <a:xfrm rot="5400000">
            <a:off x="3464719" y="2999581"/>
            <a:ext cx="285750" cy="1588"/>
          </a:xfrm>
          <a:prstGeom prst="bentConnector3">
            <a:avLst>
              <a:gd name="adj1" fmla="val 50000"/>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5" name="肘形连接符 14"/>
          <p:cNvCxnSpPr>
            <a:stCxn id="8" idx="0"/>
            <a:endCxn id="11" idx="2"/>
          </p:cNvCxnSpPr>
          <p:nvPr/>
        </p:nvCxnSpPr>
        <p:spPr>
          <a:xfrm rot="5400000" flipH="1" flipV="1">
            <a:off x="5499894" y="3464719"/>
            <a:ext cx="358775" cy="1587"/>
          </a:xfrm>
          <a:prstGeom prst="bentConnector3">
            <a:avLst>
              <a:gd name="adj1" fmla="val 50000"/>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肘形连接符 15"/>
          <p:cNvCxnSpPr>
            <a:stCxn id="6" idx="2"/>
            <a:endCxn id="7" idx="0"/>
          </p:cNvCxnSpPr>
          <p:nvPr/>
        </p:nvCxnSpPr>
        <p:spPr>
          <a:xfrm rot="5400000">
            <a:off x="3464719" y="3929856"/>
            <a:ext cx="285750" cy="1588"/>
          </a:xfrm>
          <a:prstGeom prst="bentConnector3">
            <a:avLst>
              <a:gd name="adj1" fmla="val 50000"/>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肘形连接符 16"/>
          <p:cNvCxnSpPr>
            <a:stCxn id="7" idx="2"/>
            <a:endCxn id="9" idx="0"/>
          </p:cNvCxnSpPr>
          <p:nvPr/>
        </p:nvCxnSpPr>
        <p:spPr>
          <a:xfrm rot="5400000">
            <a:off x="3464719" y="4858544"/>
            <a:ext cx="285750" cy="1588"/>
          </a:xfrm>
          <a:prstGeom prst="bentConnector3">
            <a:avLst>
              <a:gd name="adj1" fmla="val 50000"/>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肘形连接符 18"/>
          <p:cNvCxnSpPr>
            <a:stCxn id="29" idx="3"/>
            <a:endCxn id="8" idx="2"/>
          </p:cNvCxnSpPr>
          <p:nvPr/>
        </p:nvCxnSpPr>
        <p:spPr>
          <a:xfrm flipV="1">
            <a:off x="4500563" y="4286250"/>
            <a:ext cx="1179512" cy="1893888"/>
          </a:xfrm>
          <a:prstGeom prst="bentConnector2">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20" name="椭圆 19"/>
          <p:cNvSpPr/>
          <p:nvPr/>
        </p:nvSpPr>
        <p:spPr>
          <a:xfrm>
            <a:off x="642938" y="2643188"/>
            <a:ext cx="857250" cy="1785937"/>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effectLst>
                  <a:outerShdw blurRad="38100" dist="38100" dir="2700000" algn="tl">
                    <a:srgbClr val="000000">
                      <a:alpha val="43137"/>
                    </a:srgbClr>
                  </a:outerShdw>
                </a:effectLst>
                <a:latin typeface="黑体" pitchFamily="2" charset="-122"/>
                <a:ea typeface="黑体" pitchFamily="2" charset="-122"/>
              </a:rPr>
              <a:t>教师</a:t>
            </a:r>
          </a:p>
        </p:txBody>
      </p:sp>
      <p:sp>
        <p:nvSpPr>
          <p:cNvPr id="21" name="椭圆 20"/>
          <p:cNvSpPr/>
          <p:nvPr/>
        </p:nvSpPr>
        <p:spPr>
          <a:xfrm>
            <a:off x="7715250" y="2571750"/>
            <a:ext cx="857250" cy="1785938"/>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3200" dirty="0">
                <a:effectLst>
                  <a:outerShdw blurRad="38100" dist="38100" dir="2700000" algn="tl">
                    <a:srgbClr val="000000">
                      <a:alpha val="43137"/>
                    </a:srgbClr>
                  </a:outerShdw>
                </a:effectLst>
                <a:latin typeface="黑体" pitchFamily="2" charset="-122"/>
                <a:ea typeface="黑体" pitchFamily="2" charset="-122"/>
              </a:rPr>
              <a:t>学生</a:t>
            </a:r>
          </a:p>
        </p:txBody>
      </p:sp>
      <p:cxnSp>
        <p:nvCxnSpPr>
          <p:cNvPr id="22" name="肘形连接符 21"/>
          <p:cNvCxnSpPr>
            <a:stCxn id="20" idx="6"/>
            <a:endCxn id="4" idx="1"/>
          </p:cNvCxnSpPr>
          <p:nvPr/>
        </p:nvCxnSpPr>
        <p:spPr>
          <a:xfrm flipV="1">
            <a:off x="1500188" y="1606550"/>
            <a:ext cx="1214437" cy="1930400"/>
          </a:xfrm>
          <a:prstGeom prst="bentConnector3">
            <a:avLst>
              <a:gd name="adj1" fmla="val 50000"/>
            </a:avLst>
          </a:prstGeom>
          <a:ln w="38100">
            <a:solidFill>
              <a:srgbClr val="FFC000"/>
            </a:solidFill>
            <a:prstDash val="dash"/>
          </a:ln>
        </p:spPr>
        <p:style>
          <a:lnRef idx="1">
            <a:schemeClr val="accent1"/>
          </a:lnRef>
          <a:fillRef idx="0">
            <a:schemeClr val="accent1"/>
          </a:fillRef>
          <a:effectRef idx="0">
            <a:schemeClr val="accent1"/>
          </a:effectRef>
          <a:fontRef idx="minor">
            <a:schemeClr val="tx1"/>
          </a:fontRef>
        </p:style>
      </p:cxnSp>
      <p:cxnSp>
        <p:nvCxnSpPr>
          <p:cNvPr id="24" name="肘形连接符 23"/>
          <p:cNvCxnSpPr>
            <a:stCxn id="20" idx="6"/>
            <a:endCxn id="9" idx="1"/>
          </p:cNvCxnSpPr>
          <p:nvPr/>
        </p:nvCxnSpPr>
        <p:spPr>
          <a:xfrm>
            <a:off x="1500188" y="3536950"/>
            <a:ext cx="1214437" cy="1785938"/>
          </a:xfrm>
          <a:prstGeom prst="bentConnector3">
            <a:avLst>
              <a:gd name="adj1" fmla="val 50000"/>
            </a:avLst>
          </a:prstGeom>
          <a:ln w="38100">
            <a:solidFill>
              <a:srgbClr val="FFC000"/>
            </a:solidFill>
            <a:prstDash val="dash"/>
          </a:ln>
        </p:spPr>
        <p:style>
          <a:lnRef idx="1">
            <a:schemeClr val="accent1"/>
          </a:lnRef>
          <a:fillRef idx="0">
            <a:schemeClr val="accent1"/>
          </a:fillRef>
          <a:effectRef idx="0">
            <a:schemeClr val="accent1"/>
          </a:effectRef>
          <a:fontRef idx="minor">
            <a:schemeClr val="tx1"/>
          </a:fontRef>
        </p:style>
      </p:cxnSp>
      <p:cxnSp>
        <p:nvCxnSpPr>
          <p:cNvPr id="25" name="肘形连接符 24"/>
          <p:cNvCxnSpPr>
            <a:stCxn id="21" idx="2"/>
            <a:endCxn id="11" idx="3"/>
          </p:cNvCxnSpPr>
          <p:nvPr/>
        </p:nvCxnSpPr>
        <p:spPr>
          <a:xfrm rot="10800000">
            <a:off x="6572250" y="2963863"/>
            <a:ext cx="1143000" cy="501650"/>
          </a:xfrm>
          <a:prstGeom prst="bentConnector3">
            <a:avLst>
              <a:gd name="adj1" fmla="val 50000"/>
            </a:avLst>
          </a:prstGeom>
          <a:ln w="38100">
            <a:solidFill>
              <a:srgbClr val="FFC000"/>
            </a:solidFill>
            <a:prstDash val="dash"/>
          </a:ln>
        </p:spPr>
        <p:style>
          <a:lnRef idx="1">
            <a:schemeClr val="accent1"/>
          </a:lnRef>
          <a:fillRef idx="0">
            <a:schemeClr val="accent1"/>
          </a:fillRef>
          <a:effectRef idx="0">
            <a:schemeClr val="accent1"/>
          </a:effectRef>
          <a:fontRef idx="minor">
            <a:schemeClr val="tx1"/>
          </a:fontRef>
        </p:style>
      </p:cxnSp>
      <p:cxnSp>
        <p:nvCxnSpPr>
          <p:cNvPr id="26" name="肘形连接符 25"/>
          <p:cNvCxnSpPr>
            <a:stCxn id="21" idx="2"/>
            <a:endCxn id="5" idx="3"/>
          </p:cNvCxnSpPr>
          <p:nvPr/>
        </p:nvCxnSpPr>
        <p:spPr>
          <a:xfrm rot="10800000">
            <a:off x="4500563" y="2535238"/>
            <a:ext cx="3214687" cy="930275"/>
          </a:xfrm>
          <a:prstGeom prst="bentConnector3">
            <a:avLst>
              <a:gd name="adj1" fmla="val 17342"/>
            </a:avLst>
          </a:prstGeom>
          <a:ln w="38100">
            <a:solidFill>
              <a:srgbClr val="FFC000"/>
            </a:solidFill>
            <a:prstDash val="dash"/>
          </a:ln>
        </p:spPr>
        <p:style>
          <a:lnRef idx="1">
            <a:schemeClr val="accent1"/>
          </a:lnRef>
          <a:fillRef idx="0">
            <a:schemeClr val="accent1"/>
          </a:fillRef>
          <a:effectRef idx="0">
            <a:schemeClr val="accent1"/>
          </a:effectRef>
          <a:fontRef idx="minor">
            <a:schemeClr val="tx1"/>
          </a:fontRef>
        </p:style>
      </p:cxnSp>
      <p:cxnSp>
        <p:nvCxnSpPr>
          <p:cNvPr id="27" name="肘形连接符 26"/>
          <p:cNvCxnSpPr>
            <a:stCxn id="21" idx="2"/>
            <a:endCxn id="7" idx="3"/>
          </p:cNvCxnSpPr>
          <p:nvPr/>
        </p:nvCxnSpPr>
        <p:spPr>
          <a:xfrm rot="10800000" flipV="1">
            <a:off x="4500563" y="3465513"/>
            <a:ext cx="3214687" cy="928687"/>
          </a:xfrm>
          <a:prstGeom prst="bentConnector3">
            <a:avLst>
              <a:gd name="adj1" fmla="val 17342"/>
            </a:avLst>
          </a:prstGeom>
          <a:ln w="38100">
            <a:solidFill>
              <a:srgbClr val="FFC000"/>
            </a:solidFill>
            <a:prstDash val="dash"/>
          </a:ln>
        </p:spPr>
        <p:style>
          <a:lnRef idx="1">
            <a:schemeClr val="accent1"/>
          </a:lnRef>
          <a:fillRef idx="0">
            <a:schemeClr val="accent1"/>
          </a:fillRef>
          <a:effectRef idx="0">
            <a:schemeClr val="accent1"/>
          </a:effectRef>
          <a:fontRef idx="minor">
            <a:schemeClr val="tx1"/>
          </a:fontRef>
        </p:style>
      </p:cxnSp>
      <p:cxnSp>
        <p:nvCxnSpPr>
          <p:cNvPr id="28" name="肘形连接符 27"/>
          <p:cNvCxnSpPr>
            <a:stCxn id="21" idx="2"/>
            <a:endCxn id="8" idx="3"/>
          </p:cNvCxnSpPr>
          <p:nvPr/>
        </p:nvCxnSpPr>
        <p:spPr>
          <a:xfrm rot="10800000" flipV="1">
            <a:off x="6572250" y="3465513"/>
            <a:ext cx="1143000" cy="500062"/>
          </a:xfrm>
          <a:prstGeom prst="bentConnector3">
            <a:avLst>
              <a:gd name="adj1" fmla="val 50000"/>
            </a:avLst>
          </a:prstGeom>
          <a:ln w="38100">
            <a:solidFill>
              <a:srgbClr val="FFC000"/>
            </a:solidFill>
            <a:prstDash val="dash"/>
          </a:ln>
        </p:spPr>
        <p:style>
          <a:lnRef idx="1">
            <a:schemeClr val="accent1"/>
          </a:lnRef>
          <a:fillRef idx="0">
            <a:schemeClr val="accent1"/>
          </a:fillRef>
          <a:effectRef idx="0">
            <a:schemeClr val="accent1"/>
          </a:effectRef>
          <a:fontRef idx="minor">
            <a:schemeClr val="tx1"/>
          </a:fontRef>
        </p:style>
      </p:cxnSp>
      <p:sp>
        <p:nvSpPr>
          <p:cNvPr id="29" name="圆角矩形 28"/>
          <p:cNvSpPr/>
          <p:nvPr/>
        </p:nvSpPr>
        <p:spPr>
          <a:xfrm>
            <a:off x="2714625" y="5857875"/>
            <a:ext cx="1785938" cy="642938"/>
          </a:xfrm>
          <a:prstGeom prst="roundRect">
            <a:avLst/>
          </a:prstGeom>
          <a:solidFill>
            <a:srgbClr val="3333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effectLst>
                  <a:outerShdw blurRad="38100" dist="38100" dir="2700000" algn="tl">
                    <a:srgbClr val="000000">
                      <a:alpha val="43137"/>
                    </a:srgbClr>
                  </a:outerShdw>
                </a:effectLst>
                <a:latin typeface="楷体_GB2312" pitchFamily="49" charset="-122"/>
                <a:ea typeface="楷体_GB2312" pitchFamily="49" charset="-122"/>
              </a:rPr>
              <a:t>解决问题</a:t>
            </a:r>
          </a:p>
        </p:txBody>
      </p:sp>
      <p:cxnSp>
        <p:nvCxnSpPr>
          <p:cNvPr id="30" name="肘形连接符 29"/>
          <p:cNvCxnSpPr>
            <a:stCxn id="20" idx="6"/>
            <a:endCxn id="29" idx="1"/>
          </p:cNvCxnSpPr>
          <p:nvPr/>
        </p:nvCxnSpPr>
        <p:spPr>
          <a:xfrm>
            <a:off x="1500188" y="3536950"/>
            <a:ext cx="1214437" cy="2643188"/>
          </a:xfrm>
          <a:prstGeom prst="bentConnector3">
            <a:avLst>
              <a:gd name="adj1" fmla="val 50000"/>
            </a:avLst>
          </a:prstGeom>
          <a:ln w="38100">
            <a:solidFill>
              <a:srgbClr val="FFC000"/>
            </a:solidFill>
            <a:prstDash val="dash"/>
          </a:ln>
        </p:spPr>
        <p:style>
          <a:lnRef idx="1">
            <a:schemeClr val="accent1"/>
          </a:lnRef>
          <a:fillRef idx="0">
            <a:schemeClr val="accent1"/>
          </a:fillRef>
          <a:effectRef idx="0">
            <a:schemeClr val="accent1"/>
          </a:effectRef>
          <a:fontRef idx="minor">
            <a:schemeClr val="tx1"/>
          </a:fontRef>
        </p:style>
      </p:cxnSp>
      <p:cxnSp>
        <p:nvCxnSpPr>
          <p:cNvPr id="41" name="肘形连接符 40"/>
          <p:cNvCxnSpPr>
            <a:stCxn id="9" idx="2"/>
            <a:endCxn id="29" idx="0"/>
          </p:cNvCxnSpPr>
          <p:nvPr/>
        </p:nvCxnSpPr>
        <p:spPr>
          <a:xfrm rot="5400000">
            <a:off x="3500437" y="5751513"/>
            <a:ext cx="214313" cy="1588"/>
          </a:xfrm>
          <a:prstGeom prst="bentConnector3">
            <a:avLst>
              <a:gd name="adj1" fmla="val 50000"/>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7" name="肘形连接符 46"/>
          <p:cNvCxnSpPr>
            <a:stCxn id="21" idx="2"/>
            <a:endCxn id="9" idx="3"/>
          </p:cNvCxnSpPr>
          <p:nvPr/>
        </p:nvCxnSpPr>
        <p:spPr>
          <a:xfrm rot="10800000" flipV="1">
            <a:off x="4500563" y="3465513"/>
            <a:ext cx="3214687" cy="1857375"/>
          </a:xfrm>
          <a:prstGeom prst="bentConnector3">
            <a:avLst>
              <a:gd name="adj1" fmla="val 17342"/>
            </a:avLst>
          </a:prstGeom>
          <a:ln w="38100">
            <a:solidFill>
              <a:srgbClr val="FFC000"/>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anim calcmode="lin" valueType="num">
                                      <p:cBhvr additive="base">
                                        <p:cTn id="7" dur="500" fill="hold"/>
                                        <p:tgtEl>
                                          <p:spTgt spid="20"/>
                                        </p:tgtEl>
                                        <p:attrNameLst>
                                          <p:attrName>ppt_x</p:attrName>
                                        </p:attrNameLst>
                                      </p:cBhvr>
                                      <p:tavLst>
                                        <p:tav tm="0">
                                          <p:val>
                                            <p:strVal val="0-#ppt_w/2"/>
                                          </p:val>
                                        </p:tav>
                                        <p:tav tm="100000">
                                          <p:val>
                                            <p:strVal val="#ppt_x"/>
                                          </p:val>
                                        </p:tav>
                                      </p:tavLst>
                                    </p:anim>
                                    <p:anim calcmode="lin" valueType="num">
                                      <p:cBhvr additive="base">
                                        <p:cTn id="8" dur="500" fill="hold"/>
                                        <p:tgtEl>
                                          <p:spTgt spid="20"/>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2"/>
                                        </p:tgtEl>
                                        <p:attrNameLst>
                                          <p:attrName>style.visibility</p:attrName>
                                        </p:attrNameLst>
                                      </p:cBhvr>
                                      <p:to>
                                        <p:strVal val="visible"/>
                                      </p:to>
                                    </p:set>
                                    <p:anim calcmode="lin" valueType="num">
                                      <p:cBhvr additive="base">
                                        <p:cTn id="11" dur="500" fill="hold"/>
                                        <p:tgtEl>
                                          <p:spTgt spid="22"/>
                                        </p:tgtEl>
                                        <p:attrNameLst>
                                          <p:attrName>ppt_x</p:attrName>
                                        </p:attrNameLst>
                                      </p:cBhvr>
                                      <p:tavLst>
                                        <p:tav tm="0">
                                          <p:val>
                                            <p:strVal val="0-#ppt_w/2"/>
                                          </p:val>
                                        </p:tav>
                                        <p:tav tm="100000">
                                          <p:val>
                                            <p:strVal val="#ppt_x"/>
                                          </p:val>
                                        </p:tav>
                                      </p:tavLst>
                                    </p:anim>
                                    <p:anim calcmode="lin" valueType="num">
                                      <p:cBhvr additive="base">
                                        <p:cTn id="12" dur="500" fill="hold"/>
                                        <p:tgtEl>
                                          <p:spTgt spid="22"/>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500" fill="hold"/>
                                        <p:tgtEl>
                                          <p:spTgt spid="24"/>
                                        </p:tgtEl>
                                        <p:attrNameLst>
                                          <p:attrName>ppt_x</p:attrName>
                                        </p:attrNameLst>
                                      </p:cBhvr>
                                      <p:tavLst>
                                        <p:tav tm="0">
                                          <p:val>
                                            <p:strVal val="0-#ppt_w/2"/>
                                          </p:val>
                                        </p:tav>
                                        <p:tav tm="100000">
                                          <p:val>
                                            <p:strVal val="#ppt_x"/>
                                          </p:val>
                                        </p:tav>
                                      </p:tavLst>
                                    </p:anim>
                                    <p:anim calcmode="lin" valueType="num">
                                      <p:cBhvr additive="base">
                                        <p:cTn id="16" dur="500" fill="hold"/>
                                        <p:tgtEl>
                                          <p:spTgt spid="24"/>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500" fill="hold"/>
                                        <p:tgtEl>
                                          <p:spTgt spid="30"/>
                                        </p:tgtEl>
                                        <p:attrNameLst>
                                          <p:attrName>ppt_x</p:attrName>
                                        </p:attrNameLst>
                                      </p:cBhvr>
                                      <p:tavLst>
                                        <p:tav tm="0">
                                          <p:val>
                                            <p:strVal val="0-#ppt_w/2"/>
                                          </p:val>
                                        </p:tav>
                                        <p:tav tm="100000">
                                          <p:val>
                                            <p:strVal val="#ppt_x"/>
                                          </p:val>
                                        </p:tav>
                                      </p:tavLst>
                                    </p:anim>
                                    <p:anim calcmode="lin" valueType="num">
                                      <p:cBhvr additive="base">
                                        <p:cTn id="20" dur="500" fill="hold"/>
                                        <p:tgtEl>
                                          <p:spTgt spid="30"/>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21"/>
                                        </p:tgtEl>
                                        <p:attrNameLst>
                                          <p:attrName>style.visibility</p:attrName>
                                        </p:attrNameLst>
                                      </p:cBhvr>
                                      <p:to>
                                        <p:strVal val="visible"/>
                                      </p:to>
                                    </p:set>
                                    <p:anim calcmode="lin" valueType="num">
                                      <p:cBhvr additive="base">
                                        <p:cTn id="25" dur="500" fill="hold"/>
                                        <p:tgtEl>
                                          <p:spTgt spid="21"/>
                                        </p:tgtEl>
                                        <p:attrNameLst>
                                          <p:attrName>ppt_x</p:attrName>
                                        </p:attrNameLst>
                                      </p:cBhvr>
                                      <p:tavLst>
                                        <p:tav tm="0">
                                          <p:val>
                                            <p:strVal val="1+#ppt_w/2"/>
                                          </p:val>
                                        </p:tav>
                                        <p:tav tm="100000">
                                          <p:val>
                                            <p:strVal val="#ppt_x"/>
                                          </p:val>
                                        </p:tav>
                                      </p:tavLst>
                                    </p:anim>
                                    <p:anim calcmode="lin" valueType="num">
                                      <p:cBhvr additive="base">
                                        <p:cTn id="26" dur="500" fill="hold"/>
                                        <p:tgtEl>
                                          <p:spTgt spid="21"/>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stCondLst>
                                    <p:cond delay="0"/>
                                  </p:stCondLst>
                                  <p:childTnLst>
                                    <p:set>
                                      <p:cBhvr>
                                        <p:cTn id="28" dur="1" fill="hold">
                                          <p:stCondLst>
                                            <p:cond delay="0"/>
                                          </p:stCondLst>
                                        </p:cTn>
                                        <p:tgtEl>
                                          <p:spTgt spid="47"/>
                                        </p:tgtEl>
                                        <p:attrNameLst>
                                          <p:attrName>style.visibility</p:attrName>
                                        </p:attrNameLst>
                                      </p:cBhvr>
                                      <p:to>
                                        <p:strVal val="visible"/>
                                      </p:to>
                                    </p:set>
                                    <p:anim calcmode="lin" valueType="num">
                                      <p:cBhvr additive="base">
                                        <p:cTn id="29" dur="500" fill="hold"/>
                                        <p:tgtEl>
                                          <p:spTgt spid="47"/>
                                        </p:tgtEl>
                                        <p:attrNameLst>
                                          <p:attrName>ppt_x</p:attrName>
                                        </p:attrNameLst>
                                      </p:cBhvr>
                                      <p:tavLst>
                                        <p:tav tm="0">
                                          <p:val>
                                            <p:strVal val="1+#ppt_w/2"/>
                                          </p:val>
                                        </p:tav>
                                        <p:tav tm="100000">
                                          <p:val>
                                            <p:strVal val="#ppt_x"/>
                                          </p:val>
                                        </p:tav>
                                      </p:tavLst>
                                    </p:anim>
                                    <p:anim calcmode="lin" valueType="num">
                                      <p:cBhvr additive="base">
                                        <p:cTn id="30" dur="500" fill="hold"/>
                                        <p:tgtEl>
                                          <p:spTgt spid="47"/>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0"/>
                                  </p:stCondLst>
                                  <p:childTnLst>
                                    <p:set>
                                      <p:cBhvr>
                                        <p:cTn id="32" dur="1" fill="hold">
                                          <p:stCondLst>
                                            <p:cond delay="0"/>
                                          </p:stCondLst>
                                        </p:cTn>
                                        <p:tgtEl>
                                          <p:spTgt spid="26"/>
                                        </p:tgtEl>
                                        <p:attrNameLst>
                                          <p:attrName>style.visibility</p:attrName>
                                        </p:attrNameLst>
                                      </p:cBhvr>
                                      <p:to>
                                        <p:strVal val="visible"/>
                                      </p:to>
                                    </p:set>
                                    <p:anim calcmode="lin" valueType="num">
                                      <p:cBhvr additive="base">
                                        <p:cTn id="33" dur="500" fill="hold"/>
                                        <p:tgtEl>
                                          <p:spTgt spid="26"/>
                                        </p:tgtEl>
                                        <p:attrNameLst>
                                          <p:attrName>ppt_x</p:attrName>
                                        </p:attrNameLst>
                                      </p:cBhvr>
                                      <p:tavLst>
                                        <p:tav tm="0">
                                          <p:val>
                                            <p:strVal val="1+#ppt_w/2"/>
                                          </p:val>
                                        </p:tav>
                                        <p:tav tm="100000">
                                          <p:val>
                                            <p:strVal val="#ppt_x"/>
                                          </p:val>
                                        </p:tav>
                                      </p:tavLst>
                                    </p:anim>
                                    <p:anim calcmode="lin" valueType="num">
                                      <p:cBhvr additive="base">
                                        <p:cTn id="34" dur="500" fill="hold"/>
                                        <p:tgtEl>
                                          <p:spTgt spid="26"/>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25"/>
                                        </p:tgtEl>
                                        <p:attrNameLst>
                                          <p:attrName>style.visibility</p:attrName>
                                        </p:attrNameLst>
                                      </p:cBhvr>
                                      <p:to>
                                        <p:strVal val="visible"/>
                                      </p:to>
                                    </p:set>
                                    <p:anim calcmode="lin" valueType="num">
                                      <p:cBhvr additive="base">
                                        <p:cTn id="37" dur="500" fill="hold"/>
                                        <p:tgtEl>
                                          <p:spTgt spid="25"/>
                                        </p:tgtEl>
                                        <p:attrNameLst>
                                          <p:attrName>ppt_x</p:attrName>
                                        </p:attrNameLst>
                                      </p:cBhvr>
                                      <p:tavLst>
                                        <p:tav tm="0">
                                          <p:val>
                                            <p:strVal val="1+#ppt_w/2"/>
                                          </p:val>
                                        </p:tav>
                                        <p:tav tm="100000">
                                          <p:val>
                                            <p:strVal val="#ppt_x"/>
                                          </p:val>
                                        </p:tav>
                                      </p:tavLst>
                                    </p:anim>
                                    <p:anim calcmode="lin" valueType="num">
                                      <p:cBhvr additive="base">
                                        <p:cTn id="38" dur="500" fill="hold"/>
                                        <p:tgtEl>
                                          <p:spTgt spid="25"/>
                                        </p:tgtEl>
                                        <p:attrNameLst>
                                          <p:attrName>ppt_y</p:attrName>
                                        </p:attrNameLst>
                                      </p:cBhvr>
                                      <p:tavLst>
                                        <p:tav tm="0">
                                          <p:val>
                                            <p:strVal val="#ppt_y"/>
                                          </p:val>
                                        </p:tav>
                                        <p:tav tm="100000">
                                          <p:val>
                                            <p:strVal val="#ppt_y"/>
                                          </p:val>
                                        </p:tav>
                                      </p:tavLst>
                                    </p:anim>
                                  </p:childTnLst>
                                </p:cTn>
                              </p:par>
                              <p:par>
                                <p:cTn id="39" presetID="2" presetClass="entr" presetSubtype="2" fill="hold" nodeType="withEffect">
                                  <p:stCondLst>
                                    <p:cond delay="0"/>
                                  </p:stCondLst>
                                  <p:childTnLst>
                                    <p:set>
                                      <p:cBhvr>
                                        <p:cTn id="40" dur="1" fill="hold">
                                          <p:stCondLst>
                                            <p:cond delay="0"/>
                                          </p:stCondLst>
                                        </p:cTn>
                                        <p:tgtEl>
                                          <p:spTgt spid="28"/>
                                        </p:tgtEl>
                                        <p:attrNameLst>
                                          <p:attrName>style.visibility</p:attrName>
                                        </p:attrNameLst>
                                      </p:cBhvr>
                                      <p:to>
                                        <p:strVal val="visible"/>
                                      </p:to>
                                    </p:set>
                                    <p:anim calcmode="lin" valueType="num">
                                      <p:cBhvr additive="base">
                                        <p:cTn id="41" dur="500" fill="hold"/>
                                        <p:tgtEl>
                                          <p:spTgt spid="28"/>
                                        </p:tgtEl>
                                        <p:attrNameLst>
                                          <p:attrName>ppt_x</p:attrName>
                                        </p:attrNameLst>
                                      </p:cBhvr>
                                      <p:tavLst>
                                        <p:tav tm="0">
                                          <p:val>
                                            <p:strVal val="1+#ppt_w/2"/>
                                          </p:val>
                                        </p:tav>
                                        <p:tav tm="100000">
                                          <p:val>
                                            <p:strVal val="#ppt_x"/>
                                          </p:val>
                                        </p:tav>
                                      </p:tavLst>
                                    </p:anim>
                                    <p:anim calcmode="lin" valueType="num">
                                      <p:cBhvr additive="base">
                                        <p:cTn id="42" dur="500" fill="hold"/>
                                        <p:tgtEl>
                                          <p:spTgt spid="28"/>
                                        </p:tgtEl>
                                        <p:attrNameLst>
                                          <p:attrName>ppt_y</p:attrName>
                                        </p:attrNameLst>
                                      </p:cBhvr>
                                      <p:tavLst>
                                        <p:tav tm="0">
                                          <p:val>
                                            <p:strVal val="#ppt_y"/>
                                          </p:val>
                                        </p:tav>
                                        <p:tav tm="100000">
                                          <p:val>
                                            <p:strVal val="#ppt_y"/>
                                          </p:val>
                                        </p:tav>
                                      </p:tavLst>
                                    </p:anim>
                                  </p:childTnLst>
                                </p:cTn>
                              </p:par>
                              <p:par>
                                <p:cTn id="43" presetID="2" presetClass="entr" presetSubtype="2" fill="hold" nodeType="withEffect">
                                  <p:stCondLst>
                                    <p:cond delay="0"/>
                                  </p:stCondLst>
                                  <p:childTnLst>
                                    <p:set>
                                      <p:cBhvr>
                                        <p:cTn id="44" dur="1" fill="hold">
                                          <p:stCondLst>
                                            <p:cond delay="0"/>
                                          </p:stCondLst>
                                        </p:cTn>
                                        <p:tgtEl>
                                          <p:spTgt spid="27"/>
                                        </p:tgtEl>
                                        <p:attrNameLst>
                                          <p:attrName>style.visibility</p:attrName>
                                        </p:attrNameLst>
                                      </p:cBhvr>
                                      <p:to>
                                        <p:strVal val="visible"/>
                                      </p:to>
                                    </p:set>
                                    <p:anim calcmode="lin" valueType="num">
                                      <p:cBhvr additive="base">
                                        <p:cTn id="45" dur="500" fill="hold"/>
                                        <p:tgtEl>
                                          <p:spTgt spid="27"/>
                                        </p:tgtEl>
                                        <p:attrNameLst>
                                          <p:attrName>ppt_x</p:attrName>
                                        </p:attrNameLst>
                                      </p:cBhvr>
                                      <p:tavLst>
                                        <p:tav tm="0">
                                          <p:val>
                                            <p:strVal val="1+#ppt_w/2"/>
                                          </p:val>
                                        </p:tav>
                                        <p:tav tm="100000">
                                          <p:val>
                                            <p:strVal val="#ppt_x"/>
                                          </p:val>
                                        </p:tav>
                                      </p:tavLst>
                                    </p:anim>
                                    <p:anim calcmode="lin" valueType="num">
                                      <p:cBhvr additive="base">
                                        <p:cTn id="46" dur="500" fill="hold"/>
                                        <p:tgtEl>
                                          <p:spTgt spid="2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cs typeface="Arial" charset="0"/>
              </a:rPr>
              <a:t>第二季时间安排</a:t>
            </a:r>
            <a:endParaRPr lang="zh-CN" altLang="en-US" dirty="0"/>
          </a:p>
        </p:txBody>
      </p:sp>
      <p:sp>
        <p:nvSpPr>
          <p:cNvPr id="3" name="内容占位符 2"/>
          <p:cNvSpPr>
            <a:spLocks noGrp="1"/>
          </p:cNvSpPr>
          <p:nvPr>
            <p:ph idx="1"/>
          </p:nvPr>
        </p:nvSpPr>
        <p:spPr/>
        <p:txBody>
          <a:bodyPr/>
          <a:lstStyle/>
          <a:p>
            <a:pPr marL="411163">
              <a:defRPr/>
            </a:pPr>
            <a:r>
              <a:rPr sz="3000" dirty="0">
                <a:effectLst>
                  <a:outerShdw blurRad="38100" dist="38100" dir="2700000" algn="tl">
                    <a:srgbClr val="C0C0C0"/>
                  </a:outerShdw>
                </a:effectLst>
                <a:latin typeface="楷体_GB2312" pitchFamily="49" charset="-122"/>
                <a:cs typeface="Arial" charset="0"/>
              </a:rPr>
              <a:t>总体时间安排</a:t>
            </a:r>
            <a:r>
              <a:rPr lang="zh-CN" altLang="en-US" sz="3000" dirty="0">
                <a:effectLst>
                  <a:outerShdw blurRad="38100" dist="38100" dir="2700000" algn="tl">
                    <a:srgbClr val="C0C0C0"/>
                  </a:outerShdw>
                </a:effectLst>
                <a:latin typeface="楷体_GB2312" pitchFamily="49" charset="-122"/>
                <a:cs typeface="Arial" charset="0"/>
              </a:rPr>
              <a:t>：</a:t>
            </a:r>
            <a:r>
              <a:rPr lang="en-US" altLang="zh-CN" sz="3000" dirty="0">
                <a:effectLst>
                  <a:outerShdw blurRad="38100" dist="38100" dir="2700000" algn="tl">
                    <a:srgbClr val="C0C0C0"/>
                  </a:outerShdw>
                </a:effectLst>
                <a:latin typeface="楷体_GB2312" pitchFamily="49" charset="-122"/>
                <a:cs typeface="Arial" charset="0"/>
              </a:rPr>
              <a:t>2</a:t>
            </a:r>
            <a:r>
              <a:rPr sz="3000" dirty="0">
                <a:effectLst>
                  <a:outerShdw blurRad="38100" dist="38100" dir="2700000" algn="tl">
                    <a:srgbClr val="C0C0C0"/>
                  </a:outerShdw>
                </a:effectLst>
                <a:latin typeface="楷体_GB2312" pitchFamily="49" charset="-122"/>
                <a:cs typeface="Arial" charset="0"/>
              </a:rPr>
              <a:t>－</a:t>
            </a:r>
            <a:r>
              <a:rPr lang="en-US" altLang="zh-CN" sz="3000" dirty="0">
                <a:effectLst>
                  <a:outerShdw blurRad="38100" dist="38100" dir="2700000" algn="tl">
                    <a:srgbClr val="C0C0C0"/>
                  </a:outerShdw>
                </a:effectLst>
                <a:latin typeface="楷体_GB2312" pitchFamily="49" charset="-122"/>
                <a:cs typeface="Arial" charset="0"/>
              </a:rPr>
              <a:t>3</a:t>
            </a:r>
            <a:r>
              <a:rPr sz="3000" dirty="0">
                <a:effectLst>
                  <a:outerShdw blurRad="38100" dist="38100" dir="2700000" algn="tl">
                    <a:srgbClr val="C0C0C0"/>
                  </a:outerShdw>
                </a:effectLst>
                <a:latin typeface="楷体_GB2312" pitchFamily="49" charset="-122"/>
                <a:cs typeface="Arial" charset="0"/>
              </a:rPr>
              <a:t>小时</a:t>
            </a:r>
            <a:endParaRPr lang="en-US" altLang="zh-CN" sz="3000" dirty="0">
              <a:effectLst>
                <a:outerShdw blurRad="38100" dist="38100" dir="2700000" algn="tl">
                  <a:srgbClr val="C0C0C0"/>
                </a:outerShdw>
              </a:effectLst>
              <a:latin typeface="楷体_GB2312" pitchFamily="49" charset="-122"/>
              <a:cs typeface="Arial" charset="0"/>
            </a:endParaRPr>
          </a:p>
          <a:p>
            <a:pPr marL="739775" lvl="1">
              <a:defRPr/>
            </a:pPr>
            <a:r>
              <a:rPr dirty="0">
                <a:solidFill>
                  <a:srgbClr val="000000"/>
                </a:solidFill>
                <a:effectLst>
                  <a:outerShdw blurRad="38100" dist="38100" dir="2700000" algn="tl">
                    <a:srgbClr val="C0C0C0"/>
                  </a:outerShdw>
                </a:effectLst>
                <a:latin typeface="楷体_GB2312" pitchFamily="49" charset="-122"/>
                <a:cs typeface="Arial" charset="0"/>
              </a:rPr>
              <a:t>规则讲解，</a:t>
            </a:r>
            <a:r>
              <a:rPr lang="en-US" altLang="zh-CN" dirty="0">
                <a:solidFill>
                  <a:srgbClr val="000000"/>
                </a:solidFill>
                <a:effectLst>
                  <a:outerShdw blurRad="38100" dist="38100" dir="2700000" algn="tl">
                    <a:srgbClr val="C0C0C0"/>
                  </a:outerShdw>
                </a:effectLst>
                <a:latin typeface="楷体_GB2312" pitchFamily="49" charset="-122"/>
                <a:cs typeface="Arial" charset="0"/>
              </a:rPr>
              <a:t>30</a:t>
            </a:r>
            <a:r>
              <a:rPr dirty="0">
                <a:solidFill>
                  <a:srgbClr val="000000"/>
                </a:solidFill>
                <a:effectLst>
                  <a:outerShdw blurRad="38100" dist="38100" dir="2700000" algn="tl">
                    <a:srgbClr val="C0C0C0"/>
                  </a:outerShdw>
                </a:effectLst>
                <a:latin typeface="楷体_GB2312" pitchFamily="49" charset="-122"/>
                <a:cs typeface="Arial" charset="0"/>
              </a:rPr>
              <a:t>分钟</a:t>
            </a:r>
            <a:endParaRPr lang="en-US" altLang="zh-CN" dirty="0">
              <a:solidFill>
                <a:srgbClr val="000000"/>
              </a:solidFill>
              <a:effectLst>
                <a:outerShdw blurRad="38100" dist="38100" dir="2700000" algn="tl">
                  <a:srgbClr val="C0C0C0"/>
                </a:outerShdw>
              </a:effectLst>
              <a:latin typeface="楷体_GB2312" pitchFamily="49" charset="-122"/>
              <a:cs typeface="Arial" charset="0"/>
            </a:endParaRPr>
          </a:p>
          <a:p>
            <a:pPr marL="739775" lvl="1">
              <a:defRPr/>
            </a:pPr>
            <a:r>
              <a:rPr dirty="0">
                <a:solidFill>
                  <a:srgbClr val="000000"/>
                </a:solidFill>
                <a:effectLst>
                  <a:outerShdw blurRad="38100" dist="38100" dir="2700000" algn="tl">
                    <a:srgbClr val="C0C0C0"/>
                  </a:outerShdw>
                </a:effectLst>
                <a:latin typeface="楷体_GB2312" pitchFamily="49" charset="-122"/>
                <a:cs typeface="Arial" charset="0"/>
              </a:rPr>
              <a:t>经营会议，</a:t>
            </a:r>
            <a:r>
              <a:rPr lang="en-US" altLang="zh-CN" dirty="0">
                <a:solidFill>
                  <a:srgbClr val="000000"/>
                </a:solidFill>
                <a:effectLst>
                  <a:outerShdw blurRad="38100" dist="38100" dir="2700000" algn="tl">
                    <a:srgbClr val="C0C0C0"/>
                  </a:outerShdw>
                </a:effectLst>
                <a:latin typeface="楷体_GB2312" pitchFamily="49" charset="-122"/>
                <a:cs typeface="Arial" charset="0"/>
              </a:rPr>
              <a:t>30</a:t>
            </a:r>
            <a:r>
              <a:rPr dirty="0">
                <a:solidFill>
                  <a:srgbClr val="000000"/>
                </a:solidFill>
                <a:effectLst>
                  <a:outerShdw blurRad="38100" dist="38100" dir="2700000" algn="tl">
                    <a:srgbClr val="C0C0C0"/>
                  </a:outerShdw>
                </a:effectLst>
                <a:latin typeface="楷体_GB2312" pitchFamily="49" charset="-122"/>
                <a:cs typeface="Arial" charset="0"/>
              </a:rPr>
              <a:t>分钟</a:t>
            </a:r>
            <a:endParaRPr lang="en-US" altLang="zh-CN" dirty="0">
              <a:solidFill>
                <a:srgbClr val="000000"/>
              </a:solidFill>
              <a:effectLst>
                <a:outerShdw blurRad="38100" dist="38100" dir="2700000" algn="tl">
                  <a:srgbClr val="C0C0C0"/>
                </a:outerShdw>
              </a:effectLst>
              <a:latin typeface="楷体_GB2312" pitchFamily="49" charset="-122"/>
              <a:cs typeface="Arial" charset="0"/>
            </a:endParaRPr>
          </a:p>
          <a:p>
            <a:pPr marL="739775" lvl="1">
              <a:defRPr/>
            </a:pPr>
            <a:r>
              <a:rPr dirty="0">
                <a:solidFill>
                  <a:srgbClr val="000000"/>
                </a:solidFill>
                <a:effectLst>
                  <a:outerShdw blurRad="38100" dist="38100" dir="2700000" algn="tl">
                    <a:srgbClr val="C0C0C0"/>
                  </a:outerShdw>
                </a:effectLst>
                <a:latin typeface="楷体_GB2312" pitchFamily="49" charset="-122"/>
                <a:cs typeface="Arial" charset="0"/>
              </a:rPr>
              <a:t>模拟实战，</a:t>
            </a:r>
            <a:r>
              <a:rPr lang="en-US" altLang="zh-CN" dirty="0">
                <a:solidFill>
                  <a:srgbClr val="000000"/>
                </a:solidFill>
                <a:effectLst>
                  <a:outerShdw blurRad="38100" dist="38100" dir="2700000" algn="tl">
                    <a:srgbClr val="C0C0C0"/>
                  </a:outerShdw>
                </a:effectLst>
                <a:latin typeface="楷体_GB2312" pitchFamily="49" charset="-122"/>
                <a:cs typeface="Arial" charset="0"/>
              </a:rPr>
              <a:t>60</a:t>
            </a:r>
            <a:r>
              <a:rPr dirty="0">
                <a:solidFill>
                  <a:srgbClr val="000000"/>
                </a:solidFill>
                <a:effectLst>
                  <a:outerShdw blurRad="38100" dist="38100" dir="2700000" algn="tl">
                    <a:srgbClr val="C0C0C0"/>
                  </a:outerShdw>
                </a:effectLst>
                <a:latin typeface="楷体_GB2312" pitchFamily="49" charset="-122"/>
                <a:cs typeface="Arial" charset="0"/>
              </a:rPr>
              <a:t>分钟</a:t>
            </a:r>
            <a:endParaRPr lang="en-US" altLang="zh-CN" dirty="0">
              <a:solidFill>
                <a:srgbClr val="000000"/>
              </a:solidFill>
              <a:effectLst>
                <a:outerShdw blurRad="38100" dist="38100" dir="2700000" algn="tl">
                  <a:srgbClr val="C0C0C0"/>
                </a:outerShdw>
              </a:effectLst>
              <a:latin typeface="楷体_GB2312" pitchFamily="49" charset="-122"/>
              <a:cs typeface="Arial" charset="0"/>
            </a:endParaRPr>
          </a:p>
          <a:p>
            <a:pPr marL="739775" lvl="1">
              <a:defRPr/>
            </a:pPr>
            <a:r>
              <a:rPr dirty="0">
                <a:solidFill>
                  <a:srgbClr val="000000"/>
                </a:solidFill>
                <a:effectLst>
                  <a:outerShdw blurRad="38100" dist="38100" dir="2700000" algn="tl">
                    <a:srgbClr val="C0C0C0"/>
                  </a:outerShdw>
                </a:effectLst>
                <a:latin typeface="楷体_GB2312" pitchFamily="49" charset="-122"/>
                <a:cs typeface="Arial" charset="0"/>
              </a:rPr>
              <a:t>讨论总结，</a:t>
            </a:r>
            <a:r>
              <a:rPr lang="en-US" altLang="zh-CN" dirty="0">
                <a:solidFill>
                  <a:srgbClr val="000000"/>
                </a:solidFill>
                <a:effectLst>
                  <a:outerShdw blurRad="38100" dist="38100" dir="2700000" algn="tl">
                    <a:srgbClr val="C0C0C0"/>
                  </a:outerShdw>
                </a:effectLst>
                <a:latin typeface="楷体_GB2312" pitchFamily="49" charset="-122"/>
                <a:cs typeface="Arial" charset="0"/>
              </a:rPr>
              <a:t>30</a:t>
            </a:r>
            <a:r>
              <a:rPr dirty="0">
                <a:solidFill>
                  <a:srgbClr val="000000"/>
                </a:solidFill>
                <a:effectLst>
                  <a:outerShdw blurRad="38100" dist="38100" dir="2700000" algn="tl">
                    <a:srgbClr val="C0C0C0"/>
                  </a:outerShdw>
                </a:effectLst>
                <a:latin typeface="楷体_GB2312" pitchFamily="49" charset="-122"/>
                <a:cs typeface="Arial" charset="0"/>
              </a:rPr>
              <a:t>分钟</a:t>
            </a:r>
            <a:endParaRPr lang="en-US" altLang="zh-CN" dirty="0">
              <a:solidFill>
                <a:srgbClr val="000000"/>
              </a:solidFill>
              <a:effectLst>
                <a:outerShdw blurRad="38100" dist="38100" dir="2700000" algn="tl">
                  <a:srgbClr val="C0C0C0"/>
                </a:outerShdw>
              </a:effectLst>
              <a:latin typeface="楷体_GB2312" pitchFamily="49" charset="-122"/>
              <a:cs typeface="Arial" charset="0"/>
            </a:endParaRPr>
          </a:p>
          <a:p>
            <a:pPr marL="739775" lvl="1">
              <a:defRPr/>
            </a:pPr>
            <a:r>
              <a:rPr dirty="0">
                <a:solidFill>
                  <a:srgbClr val="000000"/>
                </a:solidFill>
                <a:effectLst>
                  <a:outerShdw blurRad="38100" dist="38100" dir="2700000" algn="tl">
                    <a:srgbClr val="C0C0C0"/>
                  </a:outerShdw>
                </a:effectLst>
                <a:latin typeface="楷体_GB2312" pitchFamily="49" charset="-122"/>
                <a:cs typeface="Arial" charset="0"/>
              </a:rPr>
              <a:t>分析点评，</a:t>
            </a:r>
            <a:r>
              <a:rPr lang="en-US" altLang="zh-CN" dirty="0">
                <a:solidFill>
                  <a:srgbClr val="000000"/>
                </a:solidFill>
                <a:effectLst>
                  <a:outerShdw blurRad="38100" dist="38100" dir="2700000" algn="tl">
                    <a:srgbClr val="C0C0C0"/>
                  </a:outerShdw>
                </a:effectLst>
                <a:latin typeface="楷体_GB2312" pitchFamily="49" charset="-122"/>
                <a:cs typeface="Arial" charset="0"/>
              </a:rPr>
              <a:t>30</a:t>
            </a:r>
            <a:r>
              <a:rPr dirty="0">
                <a:solidFill>
                  <a:srgbClr val="000000"/>
                </a:solidFill>
                <a:effectLst>
                  <a:outerShdw blurRad="38100" dist="38100" dir="2700000" algn="tl">
                    <a:srgbClr val="C0C0C0"/>
                  </a:outerShdw>
                </a:effectLst>
                <a:latin typeface="楷体_GB2312" pitchFamily="49" charset="-122"/>
                <a:cs typeface="Arial" charset="0"/>
              </a:rPr>
              <a:t>分钟</a:t>
            </a:r>
            <a:endParaRPr sz="3600" dirty="0">
              <a:effectLst>
                <a:outerShdw blurRad="38100" dist="38100" dir="2700000" algn="tl">
                  <a:srgbClr val="C0C0C0"/>
                </a:outerShdw>
              </a:effectLst>
              <a:latin typeface="楷体_GB2312" pitchFamily="49" charset="-122"/>
              <a:cs typeface="Arial" charset="0"/>
            </a:endParaRPr>
          </a:p>
          <a:p>
            <a:r>
              <a:rPr dirty="0">
                <a:effectLst>
                  <a:outerShdw blurRad="38100" dist="38100" dir="2700000" algn="tl">
                    <a:srgbClr val="C0C0C0"/>
                  </a:outerShdw>
                </a:effectLst>
                <a:latin typeface="楷体_GB2312" pitchFamily="49" charset="-122"/>
                <a:cs typeface="Arial" charset="0"/>
              </a:rPr>
              <a:t>重点分析市场反馈信息</a:t>
            </a:r>
            <a:endParaRPr lang="zh-CN" altLang="en-US" dirty="0"/>
          </a:p>
        </p:txBody>
      </p:sp>
    </p:spTree>
  </p:cSld>
  <p:clrMapOvr>
    <a:masterClrMapping/>
  </p:clrMapOvr>
  <p:transition/>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第二季经营会议</a:t>
            </a:r>
          </a:p>
        </p:txBody>
      </p:sp>
      <p:pic>
        <p:nvPicPr>
          <p:cNvPr id="4" name="内容占位符 4" descr="BD07179_.wmf"/>
          <p:cNvPicPr>
            <a:picLocks noGrp="1" noChangeAspect="1"/>
          </p:cNvPicPr>
          <p:nvPr>
            <p:ph idx="1"/>
          </p:nvPr>
        </p:nvPicPr>
        <p:blipFill>
          <a:blip r:embed="rId3" cstate="print"/>
          <a:stretch>
            <a:fillRect/>
          </a:stretch>
        </p:blipFill>
        <p:spPr>
          <a:xfrm>
            <a:off x="2129774" y="2143116"/>
            <a:ext cx="5013994" cy="3599789"/>
          </a:xfrm>
        </p:spPr>
      </p:pic>
    </p:spTree>
    <p:custDataLst>
      <p:tags r:id="rId1"/>
    </p:custDataLst>
  </p:cSld>
  <p:clrMapOvr>
    <a:masterClrMapping/>
  </p:clrMapOvr>
  <p:transition/>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z="4000" b="1" kern="1200" cap="none" spc="0" baseline="0" dirty="0">
                <a:ln/>
                <a:solidFill>
                  <a:schemeClr val="accent3"/>
                </a:solidFill>
                <a:effectLst/>
                <a:latin typeface="+mj-lt"/>
                <a:ea typeface="+mj-ea"/>
                <a:cs typeface="+mj-cs"/>
              </a:rPr>
              <a:t>第二季</a:t>
            </a:r>
            <a:r>
              <a:rPr lang="zh-CN" altLang="en-US" dirty="0"/>
              <a:t>授课要点</a:t>
            </a:r>
          </a:p>
        </p:txBody>
      </p:sp>
      <p:sp>
        <p:nvSpPr>
          <p:cNvPr id="3" name="内容占位符 2"/>
          <p:cNvSpPr>
            <a:spLocks noGrp="1"/>
          </p:cNvSpPr>
          <p:nvPr>
            <p:ph idx="1"/>
          </p:nvPr>
        </p:nvSpPr>
        <p:spPr/>
        <p:txBody>
          <a:bodyPr/>
          <a:lstStyle/>
          <a:p>
            <a:r>
              <a:rPr dirty="0">
                <a:effectLst>
                  <a:outerShdw blurRad="38100" dist="38100" dir="2700000" algn="tl">
                    <a:srgbClr val="C0C0C0"/>
                  </a:outerShdw>
                </a:effectLst>
                <a:latin typeface="楷体_GB2312" pitchFamily="49" charset="-122"/>
                <a:cs typeface="Arial" charset="0"/>
              </a:rPr>
              <a:t>熟悉规则，测试市场</a:t>
            </a:r>
            <a:endParaRPr lang="en-US" altLang="zh-CN" dirty="0">
              <a:effectLst>
                <a:outerShdw blurRad="38100" dist="38100" dir="2700000" algn="tl">
                  <a:srgbClr val="C0C0C0"/>
                </a:outerShdw>
              </a:effectLst>
              <a:latin typeface="楷体_GB2312" pitchFamily="49" charset="-122"/>
              <a:cs typeface="Arial" charset="0"/>
            </a:endParaRPr>
          </a:p>
          <a:p>
            <a:r>
              <a:rPr lang="zh-CN" altLang="en-US" dirty="0"/>
              <a:t>市场情报收集与分析方法</a:t>
            </a:r>
            <a:endParaRPr lang="en-US" altLang="zh-CN" dirty="0"/>
          </a:p>
          <a:p>
            <a:r>
              <a:rPr dirty="0"/>
              <a:t>市场定位与细分市场选择</a:t>
            </a:r>
            <a:endParaRPr lang="en-US" altLang="zh-CN" dirty="0"/>
          </a:p>
          <a:p>
            <a:r>
              <a:rPr altLang="en-US" dirty="0"/>
              <a:t>消费者需求分析与品牌战略</a:t>
            </a:r>
            <a:endParaRPr lang="en-US" altLang="en-US" dirty="0"/>
          </a:p>
          <a:p>
            <a:r>
              <a:rPr lang="zh-CN" altLang="en-US" dirty="0"/>
              <a:t>市场竞争策略</a:t>
            </a:r>
            <a:r>
              <a:rPr altLang="en-US" dirty="0"/>
              <a:t>与营销组合</a:t>
            </a:r>
            <a:endParaRPr lang="en-US" altLang="en-US" dirty="0"/>
          </a:p>
          <a:p>
            <a:r>
              <a:rPr dirty="0">
                <a:effectLst>
                  <a:outerShdw blurRad="38100" dist="38100" dir="2700000" algn="tl">
                    <a:srgbClr val="C0C0C0"/>
                  </a:outerShdw>
                </a:effectLst>
                <a:latin typeface="楷体_GB2312" pitchFamily="49" charset="-122"/>
                <a:cs typeface="Arial" charset="0"/>
              </a:rPr>
              <a:t>安排生产计划，生产产品</a:t>
            </a:r>
            <a:endParaRPr lang="en-US" altLang="zh-CN" dirty="0"/>
          </a:p>
        </p:txBody>
      </p:sp>
    </p:spTree>
    <p:custDataLst>
      <p:tags r:id="rId1"/>
    </p:custDataLst>
  </p:cSld>
  <p:clrMapOvr>
    <a:masterClrMapping/>
  </p:clrMapOvr>
  <p:transition/>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制定市场营销策略</a:t>
            </a:r>
          </a:p>
        </p:txBody>
      </p:sp>
      <p:sp>
        <p:nvSpPr>
          <p:cNvPr id="14" name="Line 12"/>
          <p:cNvSpPr>
            <a:spLocks noChangeShapeType="1"/>
          </p:cNvSpPr>
          <p:nvPr/>
        </p:nvSpPr>
        <p:spPr bwMode="gray">
          <a:xfrm flipH="1">
            <a:off x="502299" y="4876599"/>
            <a:ext cx="2520000" cy="0"/>
          </a:xfrm>
          <a:prstGeom prst="line">
            <a:avLst/>
          </a:prstGeom>
          <a:noFill/>
          <a:ln w="9525">
            <a:solidFill>
              <a:schemeClr val="tx1"/>
            </a:solidFill>
            <a:round/>
            <a:headEnd/>
            <a:tailEnd/>
          </a:ln>
          <a:effectLst/>
        </p:spPr>
        <p:txBody>
          <a:bodyPr wrap="none" anchor="ctr"/>
          <a:lstStyle/>
          <a:p>
            <a:endParaRPr lang="zh-CN" altLang="en-US"/>
          </a:p>
        </p:txBody>
      </p:sp>
      <p:sp>
        <p:nvSpPr>
          <p:cNvPr id="15" name="Line 13"/>
          <p:cNvSpPr>
            <a:spLocks noChangeShapeType="1"/>
          </p:cNvSpPr>
          <p:nvPr/>
        </p:nvSpPr>
        <p:spPr bwMode="gray">
          <a:xfrm flipH="1">
            <a:off x="500033" y="3914792"/>
            <a:ext cx="3600000" cy="0"/>
          </a:xfrm>
          <a:prstGeom prst="line">
            <a:avLst/>
          </a:prstGeom>
          <a:noFill/>
          <a:ln w="9525">
            <a:solidFill>
              <a:schemeClr val="tx1"/>
            </a:solidFill>
            <a:round/>
            <a:headEnd/>
            <a:tailEnd/>
          </a:ln>
          <a:effectLst/>
        </p:spPr>
        <p:txBody>
          <a:bodyPr wrap="none" anchor="ctr"/>
          <a:lstStyle/>
          <a:p>
            <a:endParaRPr lang="zh-CN" altLang="en-US"/>
          </a:p>
        </p:txBody>
      </p:sp>
      <p:sp>
        <p:nvSpPr>
          <p:cNvPr id="16" name="Line 14"/>
          <p:cNvSpPr>
            <a:spLocks noChangeShapeType="1"/>
          </p:cNvSpPr>
          <p:nvPr/>
        </p:nvSpPr>
        <p:spPr bwMode="gray">
          <a:xfrm flipH="1">
            <a:off x="500033" y="2954377"/>
            <a:ext cx="4320000" cy="0"/>
          </a:xfrm>
          <a:prstGeom prst="line">
            <a:avLst/>
          </a:prstGeom>
          <a:noFill/>
          <a:ln w="9525">
            <a:solidFill>
              <a:schemeClr val="tx1"/>
            </a:solidFill>
            <a:round/>
            <a:headEnd/>
            <a:tailEnd/>
          </a:ln>
          <a:effectLst/>
        </p:spPr>
        <p:txBody>
          <a:bodyPr wrap="none" anchor="ctr"/>
          <a:lstStyle/>
          <a:p>
            <a:endParaRPr lang="zh-CN" altLang="en-US"/>
          </a:p>
        </p:txBody>
      </p:sp>
      <p:sp>
        <p:nvSpPr>
          <p:cNvPr id="17" name="Line 15"/>
          <p:cNvSpPr>
            <a:spLocks noChangeShapeType="1"/>
          </p:cNvSpPr>
          <p:nvPr/>
        </p:nvSpPr>
        <p:spPr bwMode="gray">
          <a:xfrm flipH="1">
            <a:off x="500033" y="1978652"/>
            <a:ext cx="5400000" cy="0"/>
          </a:xfrm>
          <a:prstGeom prst="line">
            <a:avLst/>
          </a:prstGeom>
          <a:noFill/>
          <a:ln w="9525">
            <a:solidFill>
              <a:schemeClr val="tx1"/>
            </a:solidFill>
            <a:round/>
            <a:headEnd/>
            <a:tailEnd/>
          </a:ln>
          <a:effectLst/>
        </p:spPr>
        <p:txBody>
          <a:bodyPr wrap="none" anchor="ctr"/>
          <a:lstStyle/>
          <a:p>
            <a:endParaRPr lang="zh-CN" altLang="en-US"/>
          </a:p>
        </p:txBody>
      </p:sp>
      <p:sp>
        <p:nvSpPr>
          <p:cNvPr id="18" name="Line 16"/>
          <p:cNvSpPr>
            <a:spLocks noChangeShapeType="1"/>
          </p:cNvSpPr>
          <p:nvPr/>
        </p:nvSpPr>
        <p:spPr bwMode="gray">
          <a:xfrm>
            <a:off x="692920" y="1971692"/>
            <a:ext cx="0" cy="1010523"/>
          </a:xfrm>
          <a:prstGeom prst="line">
            <a:avLst/>
          </a:prstGeom>
          <a:noFill/>
          <a:ln w="9525">
            <a:solidFill>
              <a:schemeClr val="tx1"/>
            </a:solidFill>
            <a:round/>
            <a:headEnd type="triangle" w="med" len="med"/>
            <a:tailEnd type="triangle" w="med" len="med"/>
          </a:ln>
          <a:effectLst/>
        </p:spPr>
        <p:txBody>
          <a:bodyPr wrap="none" anchor="ctr"/>
          <a:lstStyle/>
          <a:p>
            <a:endParaRPr lang="zh-CN" altLang="en-US"/>
          </a:p>
        </p:txBody>
      </p:sp>
      <p:sp>
        <p:nvSpPr>
          <p:cNvPr id="19" name="Line 17"/>
          <p:cNvSpPr>
            <a:spLocks noChangeShapeType="1"/>
          </p:cNvSpPr>
          <p:nvPr/>
        </p:nvSpPr>
        <p:spPr bwMode="gray">
          <a:xfrm>
            <a:off x="692920" y="2982215"/>
            <a:ext cx="0" cy="946496"/>
          </a:xfrm>
          <a:prstGeom prst="line">
            <a:avLst/>
          </a:prstGeom>
          <a:noFill/>
          <a:ln w="9525">
            <a:solidFill>
              <a:schemeClr val="tx1"/>
            </a:solidFill>
            <a:round/>
            <a:headEnd type="triangle" w="med" len="med"/>
            <a:tailEnd type="triangle" w="med" len="med"/>
          </a:ln>
          <a:effectLst/>
        </p:spPr>
        <p:txBody>
          <a:bodyPr wrap="none" anchor="ctr"/>
          <a:lstStyle/>
          <a:p>
            <a:endParaRPr lang="zh-CN" altLang="en-US"/>
          </a:p>
        </p:txBody>
      </p:sp>
      <p:sp>
        <p:nvSpPr>
          <p:cNvPr id="20" name="Line 18"/>
          <p:cNvSpPr>
            <a:spLocks noChangeShapeType="1"/>
          </p:cNvSpPr>
          <p:nvPr/>
        </p:nvSpPr>
        <p:spPr bwMode="gray">
          <a:xfrm>
            <a:off x="692920" y="3928711"/>
            <a:ext cx="0" cy="946496"/>
          </a:xfrm>
          <a:prstGeom prst="line">
            <a:avLst/>
          </a:prstGeom>
          <a:noFill/>
          <a:ln w="9525">
            <a:solidFill>
              <a:schemeClr val="tx1"/>
            </a:solidFill>
            <a:round/>
            <a:headEnd type="triangle" w="med" len="med"/>
            <a:tailEnd type="triangle" w="med" len="med"/>
          </a:ln>
          <a:effectLst/>
        </p:spPr>
        <p:txBody>
          <a:bodyPr wrap="none" anchor="ctr"/>
          <a:lstStyle/>
          <a:p>
            <a:endParaRPr lang="zh-CN" altLang="en-US"/>
          </a:p>
        </p:txBody>
      </p:sp>
      <p:sp>
        <p:nvSpPr>
          <p:cNvPr id="21" name="Line 19"/>
          <p:cNvSpPr>
            <a:spLocks noChangeShapeType="1"/>
          </p:cNvSpPr>
          <p:nvPr/>
        </p:nvSpPr>
        <p:spPr bwMode="gray">
          <a:xfrm>
            <a:off x="692920" y="4876599"/>
            <a:ext cx="0" cy="946496"/>
          </a:xfrm>
          <a:prstGeom prst="line">
            <a:avLst/>
          </a:prstGeom>
          <a:noFill/>
          <a:ln w="9525">
            <a:solidFill>
              <a:schemeClr val="tx1"/>
            </a:solidFill>
            <a:round/>
            <a:headEnd type="triangle" w="med" len="med"/>
            <a:tailEnd type="triangle" w="med" len="med"/>
          </a:ln>
          <a:effectLst/>
        </p:spPr>
        <p:txBody>
          <a:bodyPr wrap="none" anchor="ctr"/>
          <a:lstStyle/>
          <a:p>
            <a:endParaRPr lang="zh-CN" altLang="en-US"/>
          </a:p>
        </p:txBody>
      </p:sp>
      <p:sp>
        <p:nvSpPr>
          <p:cNvPr id="22" name="Freeform 20"/>
          <p:cNvSpPr>
            <a:spLocks/>
          </p:cNvSpPr>
          <p:nvPr/>
        </p:nvSpPr>
        <p:spPr bwMode="gray">
          <a:xfrm>
            <a:off x="2998612" y="2160991"/>
            <a:ext cx="1957688" cy="3156842"/>
          </a:xfrm>
          <a:custGeom>
            <a:avLst/>
            <a:gdLst/>
            <a:ahLst/>
            <a:cxnLst>
              <a:cxn ang="0">
                <a:pos x="12" y="2464"/>
              </a:cxn>
              <a:cxn ang="0">
                <a:pos x="56" y="2120"/>
              </a:cxn>
              <a:cxn ang="0">
                <a:pos x="124" y="1808"/>
              </a:cxn>
              <a:cxn ang="0">
                <a:pos x="212" y="1524"/>
              </a:cxn>
              <a:cxn ang="0">
                <a:pos x="316" y="1270"/>
              </a:cxn>
              <a:cxn ang="0">
                <a:pos x="430" y="1044"/>
              </a:cxn>
              <a:cxn ang="0">
                <a:pos x="550" y="846"/>
              </a:cxn>
              <a:cxn ang="0">
                <a:pos x="672" y="674"/>
              </a:cxn>
              <a:cxn ang="0">
                <a:pos x="792" y="528"/>
              </a:cxn>
              <a:cxn ang="0">
                <a:pos x="906" y="408"/>
              </a:cxn>
              <a:cxn ang="0">
                <a:pos x="1010" y="310"/>
              </a:cxn>
              <a:cxn ang="0">
                <a:pos x="1096" y="236"/>
              </a:cxn>
              <a:cxn ang="0">
                <a:pos x="1164" y="184"/>
              </a:cxn>
              <a:cxn ang="0">
                <a:pos x="1208" y="154"/>
              </a:cxn>
              <a:cxn ang="0">
                <a:pos x="1224" y="144"/>
              </a:cxn>
              <a:cxn ang="0">
                <a:pos x="1728" y="56"/>
              </a:cxn>
              <a:cxn ang="0">
                <a:pos x="1568" y="328"/>
              </a:cxn>
              <a:cxn ang="0">
                <a:pos x="1554" y="332"/>
              </a:cxn>
              <a:cxn ang="0">
                <a:pos x="1514" y="346"/>
              </a:cxn>
              <a:cxn ang="0">
                <a:pos x="1452" y="370"/>
              </a:cxn>
              <a:cxn ang="0">
                <a:pos x="1370" y="410"/>
              </a:cxn>
              <a:cxn ang="0">
                <a:pos x="1270" y="466"/>
              </a:cxn>
              <a:cxn ang="0">
                <a:pos x="1158" y="540"/>
              </a:cxn>
              <a:cxn ang="0">
                <a:pos x="1034" y="636"/>
              </a:cxn>
              <a:cxn ang="0">
                <a:pos x="904" y="756"/>
              </a:cxn>
              <a:cxn ang="0">
                <a:pos x="770" y="900"/>
              </a:cxn>
              <a:cxn ang="0">
                <a:pos x="632" y="1076"/>
              </a:cxn>
              <a:cxn ang="0">
                <a:pos x="498" y="1280"/>
              </a:cxn>
              <a:cxn ang="0">
                <a:pos x="370" y="1518"/>
              </a:cxn>
              <a:cxn ang="0">
                <a:pos x="248" y="1792"/>
              </a:cxn>
              <a:cxn ang="0">
                <a:pos x="138" y="2104"/>
              </a:cxn>
              <a:cxn ang="0">
                <a:pos x="42" y="2456"/>
              </a:cxn>
            </a:cxnLst>
            <a:rect l="0" t="0" r="r" b="b"/>
            <a:pathLst>
              <a:path w="1824" h="2648">
                <a:moveTo>
                  <a:pt x="0" y="2648"/>
                </a:moveTo>
                <a:lnTo>
                  <a:pt x="12" y="2464"/>
                </a:lnTo>
                <a:lnTo>
                  <a:pt x="32" y="2288"/>
                </a:lnTo>
                <a:lnTo>
                  <a:pt x="56" y="2120"/>
                </a:lnTo>
                <a:lnTo>
                  <a:pt x="88" y="1960"/>
                </a:lnTo>
                <a:lnTo>
                  <a:pt x="124" y="1808"/>
                </a:lnTo>
                <a:lnTo>
                  <a:pt x="166" y="1662"/>
                </a:lnTo>
                <a:lnTo>
                  <a:pt x="212" y="1524"/>
                </a:lnTo>
                <a:lnTo>
                  <a:pt x="262" y="1394"/>
                </a:lnTo>
                <a:lnTo>
                  <a:pt x="316" y="1270"/>
                </a:lnTo>
                <a:lnTo>
                  <a:pt x="372" y="1154"/>
                </a:lnTo>
                <a:lnTo>
                  <a:pt x="430" y="1044"/>
                </a:lnTo>
                <a:lnTo>
                  <a:pt x="490" y="942"/>
                </a:lnTo>
                <a:lnTo>
                  <a:pt x="550" y="846"/>
                </a:lnTo>
                <a:lnTo>
                  <a:pt x="612" y="758"/>
                </a:lnTo>
                <a:lnTo>
                  <a:pt x="672" y="674"/>
                </a:lnTo>
                <a:lnTo>
                  <a:pt x="734" y="598"/>
                </a:lnTo>
                <a:lnTo>
                  <a:pt x="792" y="528"/>
                </a:lnTo>
                <a:lnTo>
                  <a:pt x="850" y="464"/>
                </a:lnTo>
                <a:lnTo>
                  <a:pt x="906" y="408"/>
                </a:lnTo>
                <a:lnTo>
                  <a:pt x="960" y="356"/>
                </a:lnTo>
                <a:lnTo>
                  <a:pt x="1010" y="310"/>
                </a:lnTo>
                <a:lnTo>
                  <a:pt x="1056" y="270"/>
                </a:lnTo>
                <a:lnTo>
                  <a:pt x="1096" y="236"/>
                </a:lnTo>
                <a:lnTo>
                  <a:pt x="1134" y="208"/>
                </a:lnTo>
                <a:lnTo>
                  <a:pt x="1164" y="184"/>
                </a:lnTo>
                <a:lnTo>
                  <a:pt x="1190" y="166"/>
                </a:lnTo>
                <a:lnTo>
                  <a:pt x="1208" y="154"/>
                </a:lnTo>
                <a:lnTo>
                  <a:pt x="1220" y="146"/>
                </a:lnTo>
                <a:lnTo>
                  <a:pt x="1224" y="144"/>
                </a:lnTo>
                <a:lnTo>
                  <a:pt x="848" y="0"/>
                </a:lnTo>
                <a:lnTo>
                  <a:pt x="1728" y="56"/>
                </a:lnTo>
                <a:lnTo>
                  <a:pt x="1824" y="480"/>
                </a:lnTo>
                <a:lnTo>
                  <a:pt x="1568" y="328"/>
                </a:lnTo>
                <a:lnTo>
                  <a:pt x="1564" y="328"/>
                </a:lnTo>
                <a:lnTo>
                  <a:pt x="1554" y="332"/>
                </a:lnTo>
                <a:lnTo>
                  <a:pt x="1538" y="338"/>
                </a:lnTo>
                <a:lnTo>
                  <a:pt x="1514" y="346"/>
                </a:lnTo>
                <a:lnTo>
                  <a:pt x="1486" y="356"/>
                </a:lnTo>
                <a:lnTo>
                  <a:pt x="1452" y="370"/>
                </a:lnTo>
                <a:lnTo>
                  <a:pt x="1412" y="388"/>
                </a:lnTo>
                <a:lnTo>
                  <a:pt x="1370" y="410"/>
                </a:lnTo>
                <a:lnTo>
                  <a:pt x="1322" y="436"/>
                </a:lnTo>
                <a:lnTo>
                  <a:pt x="1270" y="466"/>
                </a:lnTo>
                <a:lnTo>
                  <a:pt x="1216" y="500"/>
                </a:lnTo>
                <a:lnTo>
                  <a:pt x="1158" y="540"/>
                </a:lnTo>
                <a:lnTo>
                  <a:pt x="1098" y="584"/>
                </a:lnTo>
                <a:lnTo>
                  <a:pt x="1034" y="636"/>
                </a:lnTo>
                <a:lnTo>
                  <a:pt x="970" y="692"/>
                </a:lnTo>
                <a:lnTo>
                  <a:pt x="904" y="756"/>
                </a:lnTo>
                <a:lnTo>
                  <a:pt x="836" y="824"/>
                </a:lnTo>
                <a:lnTo>
                  <a:pt x="770" y="900"/>
                </a:lnTo>
                <a:lnTo>
                  <a:pt x="700" y="984"/>
                </a:lnTo>
                <a:lnTo>
                  <a:pt x="632" y="1076"/>
                </a:lnTo>
                <a:lnTo>
                  <a:pt x="566" y="1174"/>
                </a:lnTo>
                <a:lnTo>
                  <a:pt x="498" y="1280"/>
                </a:lnTo>
                <a:lnTo>
                  <a:pt x="434" y="1394"/>
                </a:lnTo>
                <a:lnTo>
                  <a:pt x="370" y="1518"/>
                </a:lnTo>
                <a:lnTo>
                  <a:pt x="308" y="1650"/>
                </a:lnTo>
                <a:lnTo>
                  <a:pt x="248" y="1792"/>
                </a:lnTo>
                <a:lnTo>
                  <a:pt x="192" y="1944"/>
                </a:lnTo>
                <a:lnTo>
                  <a:pt x="138" y="2104"/>
                </a:lnTo>
                <a:lnTo>
                  <a:pt x="88" y="2274"/>
                </a:lnTo>
                <a:lnTo>
                  <a:pt x="42" y="2456"/>
                </a:lnTo>
                <a:lnTo>
                  <a:pt x="0" y="2648"/>
                </a:lnTo>
                <a:close/>
              </a:path>
            </a:pathLst>
          </a:custGeom>
          <a:gradFill rotWithShape="1">
            <a:gsLst>
              <a:gs pos="0">
                <a:srgbClr val="D11364"/>
              </a:gs>
              <a:gs pos="100000">
                <a:srgbClr val="D11364">
                  <a:gamma/>
                  <a:shade val="46275"/>
                  <a:invGamma/>
                </a:srgbClr>
              </a:gs>
            </a:gsLst>
            <a:lin ang="5400000" scaled="1"/>
          </a:gradFill>
          <a:ln w="0">
            <a:noFill/>
            <a:prstDash val="solid"/>
            <a:round/>
            <a:headEnd/>
            <a:tailEnd/>
          </a:ln>
        </p:spPr>
        <p:txBody>
          <a:bodyPr/>
          <a:lstStyle/>
          <a:p>
            <a:endParaRPr lang="zh-CN" altLang="en-US"/>
          </a:p>
        </p:txBody>
      </p:sp>
      <p:sp>
        <p:nvSpPr>
          <p:cNvPr id="31" name="Text Box 29"/>
          <p:cNvSpPr txBox="1">
            <a:spLocks noChangeArrowheads="1"/>
          </p:cNvSpPr>
          <p:nvPr/>
        </p:nvSpPr>
        <p:spPr bwMode="gray">
          <a:xfrm>
            <a:off x="683180" y="4929198"/>
            <a:ext cx="2031432" cy="462113"/>
          </a:xfrm>
          <a:prstGeom prst="rect">
            <a:avLst/>
          </a:prstGeom>
          <a:noFill/>
          <a:ln w="9525">
            <a:noFill/>
            <a:miter lim="800000"/>
            <a:headEnd/>
            <a:tailEnd/>
          </a:ln>
          <a:effectLst/>
        </p:spPr>
        <p:txBody>
          <a:bodyPr wrap="none">
            <a:spAutoFit/>
          </a:bodyPr>
          <a:lstStyle/>
          <a:p>
            <a:pPr eaLnBrk="0" hangingPunct="0"/>
            <a:r>
              <a:rPr lang="zh-CN" altLang="en-US" sz="2400" b="1" dirty="0">
                <a:solidFill>
                  <a:schemeClr val="tx2"/>
                </a:solidFill>
                <a:effectLst>
                  <a:outerShdw blurRad="38100" dist="38100" dir="2700000" algn="tl">
                    <a:srgbClr val="000000">
                      <a:alpha val="43137"/>
                    </a:srgbClr>
                  </a:outerShdw>
                </a:effectLst>
                <a:latin typeface="黑体" pitchFamily="2" charset="-122"/>
                <a:ea typeface="黑体" pitchFamily="2" charset="-122"/>
              </a:rPr>
              <a:t>营销机会分析</a:t>
            </a:r>
            <a:endParaRPr lang="en-US" altLang="zh-CN" sz="2400" b="1" dirty="0">
              <a:solidFill>
                <a:schemeClr val="tx2"/>
              </a:solidFill>
              <a:effectLst>
                <a:outerShdw blurRad="38100" dist="38100" dir="2700000" algn="tl">
                  <a:srgbClr val="000000">
                    <a:alpha val="43137"/>
                  </a:srgbClr>
                </a:outerShdw>
              </a:effectLst>
              <a:latin typeface="黑体" pitchFamily="2" charset="-122"/>
              <a:ea typeface="黑体" pitchFamily="2" charset="-122"/>
            </a:endParaRPr>
          </a:p>
        </p:txBody>
      </p:sp>
      <p:sp>
        <p:nvSpPr>
          <p:cNvPr id="33" name="Line 13"/>
          <p:cNvSpPr>
            <a:spLocks noChangeShapeType="1"/>
          </p:cNvSpPr>
          <p:nvPr/>
        </p:nvSpPr>
        <p:spPr bwMode="gray">
          <a:xfrm flipH="1">
            <a:off x="500034" y="5857892"/>
            <a:ext cx="1800000" cy="0"/>
          </a:xfrm>
          <a:prstGeom prst="line">
            <a:avLst/>
          </a:prstGeom>
          <a:noFill/>
          <a:ln w="9525">
            <a:solidFill>
              <a:schemeClr val="tx1"/>
            </a:solidFill>
            <a:round/>
            <a:headEnd/>
            <a:tailEnd/>
          </a:ln>
          <a:effectLst/>
        </p:spPr>
        <p:txBody>
          <a:bodyPr wrap="none" anchor="ctr"/>
          <a:lstStyle/>
          <a:p>
            <a:endParaRPr lang="zh-CN" altLang="en-US"/>
          </a:p>
        </p:txBody>
      </p:sp>
      <p:grpSp>
        <p:nvGrpSpPr>
          <p:cNvPr id="3" name="组合 33"/>
          <p:cNvGrpSpPr/>
          <p:nvPr/>
        </p:nvGrpSpPr>
        <p:grpSpPr>
          <a:xfrm>
            <a:off x="2366920" y="4876599"/>
            <a:ext cx="4348100" cy="981293"/>
            <a:chOff x="2366920" y="4876599"/>
            <a:chExt cx="4348100" cy="981293"/>
          </a:xfrm>
        </p:grpSpPr>
        <p:sp>
          <p:nvSpPr>
            <p:cNvPr id="11" name="Freeform 9"/>
            <p:cNvSpPr>
              <a:spLocks/>
            </p:cNvSpPr>
            <p:nvPr/>
          </p:nvSpPr>
          <p:spPr bwMode="gray">
            <a:xfrm>
              <a:off x="6100025" y="4876599"/>
              <a:ext cx="614995" cy="981293"/>
            </a:xfrm>
            <a:custGeom>
              <a:avLst/>
              <a:gdLst/>
              <a:ahLst/>
              <a:cxnLst>
                <a:cxn ang="0">
                  <a:pos x="308" y="122"/>
                </a:cxn>
                <a:cxn ang="0">
                  <a:pos x="0" y="444"/>
                </a:cxn>
                <a:cxn ang="0">
                  <a:pos x="0" y="286"/>
                </a:cxn>
                <a:cxn ang="0">
                  <a:pos x="308" y="0"/>
                </a:cxn>
                <a:cxn ang="0">
                  <a:pos x="308" y="122"/>
                </a:cxn>
              </a:cxnLst>
              <a:rect l="0" t="0" r="r" b="b"/>
              <a:pathLst>
                <a:path w="308" h="444">
                  <a:moveTo>
                    <a:pt x="308" y="122"/>
                  </a:moveTo>
                  <a:lnTo>
                    <a:pt x="0" y="444"/>
                  </a:lnTo>
                  <a:lnTo>
                    <a:pt x="0" y="286"/>
                  </a:lnTo>
                  <a:lnTo>
                    <a:pt x="308" y="0"/>
                  </a:lnTo>
                  <a:lnTo>
                    <a:pt x="308" y="122"/>
                  </a:lnTo>
                  <a:close/>
                </a:path>
              </a:pathLst>
            </a:custGeom>
            <a:gradFill rotWithShape="1">
              <a:gsLst>
                <a:gs pos="0">
                  <a:srgbClr val="906B0E">
                    <a:gamma/>
                    <a:shade val="46275"/>
                    <a:invGamma/>
                  </a:srgbClr>
                </a:gs>
                <a:gs pos="50000">
                  <a:srgbClr val="906B0E"/>
                </a:gs>
                <a:gs pos="100000">
                  <a:srgbClr val="906B0E">
                    <a:gamma/>
                    <a:shade val="46275"/>
                    <a:invGamma/>
                  </a:srgbClr>
                </a:gs>
              </a:gsLst>
              <a:lin ang="2700000" scaled="1"/>
            </a:gradFill>
            <a:ln w="0">
              <a:noFill/>
              <a:prstDash val="solid"/>
              <a:round/>
              <a:headEnd/>
              <a:tailEnd/>
            </a:ln>
          </p:spPr>
          <p:txBody>
            <a:bodyPr/>
            <a:lstStyle/>
            <a:p>
              <a:endParaRPr lang="zh-CN" altLang="en-US">
                <a:solidFill>
                  <a:schemeClr val="bg1"/>
                </a:solidFill>
              </a:endParaRPr>
            </a:p>
          </p:txBody>
        </p:sp>
        <p:sp>
          <p:nvSpPr>
            <p:cNvPr id="12" name="Freeform 10"/>
            <p:cNvSpPr>
              <a:spLocks/>
            </p:cNvSpPr>
            <p:nvPr/>
          </p:nvSpPr>
          <p:spPr bwMode="gray">
            <a:xfrm>
              <a:off x="2368312" y="4882166"/>
              <a:ext cx="4346708" cy="626357"/>
            </a:xfrm>
            <a:custGeom>
              <a:avLst/>
              <a:gdLst/>
              <a:ahLst/>
              <a:cxnLst>
                <a:cxn ang="0">
                  <a:pos x="1872" y="284"/>
                </a:cxn>
                <a:cxn ang="0">
                  <a:pos x="0" y="284"/>
                </a:cxn>
                <a:cxn ang="0">
                  <a:pos x="446" y="0"/>
                </a:cxn>
                <a:cxn ang="0">
                  <a:pos x="2180" y="0"/>
                </a:cxn>
                <a:cxn ang="0">
                  <a:pos x="1872" y="284"/>
                </a:cxn>
              </a:cxnLst>
              <a:rect l="0" t="0" r="r" b="b"/>
              <a:pathLst>
                <a:path w="2180" h="284">
                  <a:moveTo>
                    <a:pt x="1872" y="284"/>
                  </a:moveTo>
                  <a:lnTo>
                    <a:pt x="0" y="284"/>
                  </a:lnTo>
                  <a:lnTo>
                    <a:pt x="446" y="0"/>
                  </a:lnTo>
                  <a:lnTo>
                    <a:pt x="2180" y="0"/>
                  </a:lnTo>
                  <a:lnTo>
                    <a:pt x="1872" y="284"/>
                  </a:lnTo>
                  <a:close/>
                </a:path>
              </a:pathLst>
            </a:custGeom>
            <a:solidFill>
              <a:srgbClr val="F2E160"/>
            </a:solidFill>
            <a:ln w="0">
              <a:noFill/>
              <a:prstDash val="solid"/>
              <a:round/>
              <a:headEnd/>
              <a:tailEnd/>
            </a:ln>
          </p:spPr>
          <p:txBody>
            <a:bodyPr/>
            <a:lstStyle/>
            <a:p>
              <a:endParaRPr lang="zh-CN" altLang="en-US">
                <a:solidFill>
                  <a:schemeClr val="bg1"/>
                </a:solidFill>
              </a:endParaRPr>
            </a:p>
          </p:txBody>
        </p:sp>
        <p:sp>
          <p:nvSpPr>
            <p:cNvPr id="27" name="Rectangle 25"/>
            <p:cNvSpPr>
              <a:spLocks noChangeArrowheads="1"/>
            </p:cNvSpPr>
            <p:nvPr/>
          </p:nvSpPr>
          <p:spPr bwMode="gray">
            <a:xfrm>
              <a:off x="2366920" y="5512699"/>
              <a:ext cx="3741453" cy="345193"/>
            </a:xfrm>
            <a:prstGeom prst="rect">
              <a:avLst/>
            </a:prstGeom>
            <a:gradFill rotWithShape="1">
              <a:gsLst>
                <a:gs pos="0">
                  <a:srgbClr val="D0A11C">
                    <a:gamma/>
                    <a:shade val="72549"/>
                    <a:invGamma/>
                  </a:srgbClr>
                </a:gs>
                <a:gs pos="50000">
                  <a:srgbClr val="D0A11C"/>
                </a:gs>
                <a:gs pos="100000">
                  <a:srgbClr val="D0A11C">
                    <a:gamma/>
                    <a:shade val="72549"/>
                    <a:invGamma/>
                  </a:srgbClr>
                </a:gs>
              </a:gsLst>
              <a:lin ang="2700000" scaled="1"/>
            </a:gradFill>
            <a:ln w="9525">
              <a:noFill/>
              <a:miter lim="800000"/>
              <a:headEnd/>
              <a:tailEnd/>
            </a:ln>
            <a:effectLst/>
          </p:spPr>
          <p:txBody>
            <a:bodyPr wrap="none" anchor="ctr"/>
            <a:lstStyle/>
            <a:p>
              <a:pPr algn="ctr" eaLnBrk="0" hangingPunct="0"/>
              <a:endParaRPr lang="en-US" altLang="zh-CN" dirty="0">
                <a:solidFill>
                  <a:schemeClr val="bg1"/>
                </a:solidFill>
                <a:latin typeface="Verdana" pitchFamily="34" charset="0"/>
                <a:ea typeface="宋体" charset="-122"/>
              </a:endParaRPr>
            </a:p>
          </p:txBody>
        </p:sp>
        <p:sp>
          <p:nvSpPr>
            <p:cNvPr id="35" name="Text Box 29"/>
            <p:cNvSpPr txBox="1">
              <a:spLocks noChangeArrowheads="1"/>
            </p:cNvSpPr>
            <p:nvPr/>
          </p:nvSpPr>
          <p:spPr bwMode="gray">
            <a:xfrm>
              <a:off x="3143240" y="4929198"/>
              <a:ext cx="2969083" cy="461665"/>
            </a:xfrm>
            <a:prstGeom prst="rect">
              <a:avLst/>
            </a:prstGeom>
            <a:noFill/>
            <a:ln w="9525">
              <a:noFill/>
              <a:miter lim="800000"/>
              <a:headEnd/>
              <a:tailEnd/>
            </a:ln>
            <a:effectLst/>
          </p:spPr>
          <p:txBody>
            <a:bodyPr wrap="none">
              <a:spAutoFit/>
            </a:bodyPr>
            <a:lstStyle/>
            <a:p>
              <a:pPr eaLnBrk="0" hangingPunct="0"/>
              <a:r>
                <a:rPr lang="zh-CN" altLang="en-US" sz="2400" b="1" dirty="0">
                  <a:solidFill>
                    <a:schemeClr val="bg1"/>
                  </a:solidFill>
                  <a:effectLst>
                    <a:outerShdw blurRad="38100" dist="38100" dir="2700000" algn="tl">
                      <a:srgbClr val="000000">
                        <a:alpha val="43137"/>
                      </a:srgbClr>
                    </a:outerShdw>
                  </a:effectLst>
                  <a:latin typeface="楷体_GB2312" pitchFamily="49" charset="-122"/>
                  <a:ea typeface="楷体_GB2312" pitchFamily="49" charset="-122"/>
                </a:rPr>
                <a:t>信息收集，环境分析</a:t>
              </a:r>
              <a:endParaRPr lang="en-US" altLang="zh-CN" sz="2400" b="1" dirty="0">
                <a:solidFill>
                  <a:schemeClr val="bg1"/>
                </a:solidFill>
                <a:effectLst>
                  <a:outerShdw blurRad="38100" dist="38100" dir="2700000" algn="tl">
                    <a:srgbClr val="000000">
                      <a:alpha val="43137"/>
                    </a:srgbClr>
                  </a:outerShdw>
                </a:effectLst>
                <a:latin typeface="楷体_GB2312" pitchFamily="49" charset="-122"/>
                <a:ea typeface="楷体_GB2312" pitchFamily="49" charset="-122"/>
              </a:endParaRPr>
            </a:p>
          </p:txBody>
        </p:sp>
      </p:grpSp>
      <p:sp>
        <p:nvSpPr>
          <p:cNvPr id="36" name="Text Box 29"/>
          <p:cNvSpPr txBox="1">
            <a:spLocks noChangeArrowheads="1"/>
          </p:cNvSpPr>
          <p:nvPr/>
        </p:nvSpPr>
        <p:spPr bwMode="gray">
          <a:xfrm>
            <a:off x="714348" y="4000504"/>
            <a:ext cx="2040943" cy="461665"/>
          </a:xfrm>
          <a:prstGeom prst="rect">
            <a:avLst/>
          </a:prstGeom>
          <a:noFill/>
          <a:ln w="9525">
            <a:noFill/>
            <a:miter lim="800000"/>
            <a:headEnd/>
            <a:tailEnd/>
          </a:ln>
          <a:effectLst/>
        </p:spPr>
        <p:txBody>
          <a:bodyPr wrap="none">
            <a:spAutoFit/>
          </a:bodyPr>
          <a:lstStyle/>
          <a:p>
            <a:pPr eaLnBrk="0" hangingPunct="0"/>
            <a:r>
              <a:rPr lang="zh-CN" altLang="en-US" sz="2400" b="1" dirty="0">
                <a:solidFill>
                  <a:schemeClr val="tx2"/>
                </a:solidFill>
                <a:effectLst>
                  <a:outerShdw blurRad="38100" dist="38100" dir="2700000" algn="tl">
                    <a:srgbClr val="000000">
                      <a:alpha val="43137"/>
                    </a:srgbClr>
                  </a:outerShdw>
                </a:effectLst>
                <a:latin typeface="黑体" pitchFamily="2" charset="-122"/>
                <a:ea typeface="黑体" pitchFamily="2" charset="-122"/>
              </a:rPr>
              <a:t>发展营销战略</a:t>
            </a:r>
            <a:endParaRPr lang="en-US" altLang="zh-CN" sz="2400" b="1" dirty="0">
              <a:solidFill>
                <a:schemeClr val="tx2"/>
              </a:solidFill>
              <a:effectLst>
                <a:outerShdw blurRad="38100" dist="38100" dir="2700000" algn="tl">
                  <a:srgbClr val="000000">
                    <a:alpha val="43137"/>
                  </a:srgbClr>
                </a:outerShdw>
              </a:effectLst>
              <a:latin typeface="黑体" pitchFamily="2" charset="-122"/>
              <a:ea typeface="黑体" pitchFamily="2" charset="-122"/>
            </a:endParaRPr>
          </a:p>
        </p:txBody>
      </p:sp>
      <p:grpSp>
        <p:nvGrpSpPr>
          <p:cNvPr id="4" name="组合 41"/>
          <p:cNvGrpSpPr/>
          <p:nvPr/>
        </p:nvGrpSpPr>
        <p:grpSpPr>
          <a:xfrm>
            <a:off x="3249063" y="3910616"/>
            <a:ext cx="4083735" cy="979901"/>
            <a:chOff x="3249063" y="3910616"/>
            <a:chExt cx="4083735" cy="979901"/>
          </a:xfrm>
        </p:grpSpPr>
        <p:sp>
          <p:nvSpPr>
            <p:cNvPr id="10" name="Freeform 8"/>
            <p:cNvSpPr>
              <a:spLocks/>
            </p:cNvSpPr>
            <p:nvPr/>
          </p:nvSpPr>
          <p:spPr bwMode="gray">
            <a:xfrm>
              <a:off x="6715020" y="3910616"/>
              <a:ext cx="610821" cy="979901"/>
            </a:xfrm>
            <a:custGeom>
              <a:avLst/>
              <a:gdLst/>
              <a:ahLst/>
              <a:cxnLst>
                <a:cxn ang="0">
                  <a:pos x="306" y="122"/>
                </a:cxn>
                <a:cxn ang="0">
                  <a:pos x="0" y="444"/>
                </a:cxn>
                <a:cxn ang="0">
                  <a:pos x="0" y="286"/>
                </a:cxn>
                <a:cxn ang="0">
                  <a:pos x="306" y="0"/>
                </a:cxn>
                <a:cxn ang="0">
                  <a:pos x="306" y="122"/>
                </a:cxn>
              </a:cxnLst>
              <a:rect l="0" t="0" r="r" b="b"/>
              <a:pathLst>
                <a:path w="306" h="444">
                  <a:moveTo>
                    <a:pt x="306" y="122"/>
                  </a:moveTo>
                  <a:lnTo>
                    <a:pt x="0" y="444"/>
                  </a:lnTo>
                  <a:lnTo>
                    <a:pt x="0" y="286"/>
                  </a:lnTo>
                  <a:lnTo>
                    <a:pt x="306" y="0"/>
                  </a:lnTo>
                  <a:lnTo>
                    <a:pt x="306" y="122"/>
                  </a:lnTo>
                  <a:close/>
                </a:path>
              </a:pathLst>
            </a:custGeom>
            <a:gradFill rotWithShape="1">
              <a:gsLst>
                <a:gs pos="0">
                  <a:srgbClr val="90330A">
                    <a:gamma/>
                    <a:shade val="46275"/>
                    <a:invGamma/>
                  </a:srgbClr>
                </a:gs>
                <a:gs pos="50000">
                  <a:srgbClr val="90330A"/>
                </a:gs>
                <a:gs pos="100000">
                  <a:srgbClr val="90330A">
                    <a:gamma/>
                    <a:shade val="46275"/>
                    <a:invGamma/>
                  </a:srgbClr>
                </a:gs>
              </a:gsLst>
              <a:lin ang="2700000" scaled="1"/>
            </a:gradFill>
            <a:ln w="0">
              <a:noFill/>
              <a:prstDash val="solid"/>
              <a:round/>
              <a:headEnd/>
              <a:tailEnd/>
            </a:ln>
          </p:spPr>
          <p:txBody>
            <a:bodyPr/>
            <a:lstStyle/>
            <a:p>
              <a:endParaRPr lang="zh-CN" altLang="en-US">
                <a:solidFill>
                  <a:schemeClr val="bg1"/>
                </a:solidFill>
              </a:endParaRPr>
            </a:p>
          </p:txBody>
        </p:sp>
        <p:sp>
          <p:nvSpPr>
            <p:cNvPr id="25" name="Freeform 23"/>
            <p:cNvSpPr>
              <a:spLocks/>
            </p:cNvSpPr>
            <p:nvPr/>
          </p:nvSpPr>
          <p:spPr bwMode="gray">
            <a:xfrm>
              <a:off x="3249063" y="3910616"/>
              <a:ext cx="4083735" cy="631925"/>
            </a:xfrm>
            <a:custGeom>
              <a:avLst/>
              <a:gdLst/>
              <a:ahLst/>
              <a:cxnLst>
                <a:cxn ang="0">
                  <a:pos x="1742" y="286"/>
                </a:cxn>
                <a:cxn ang="0">
                  <a:pos x="0" y="286"/>
                </a:cxn>
                <a:cxn ang="0">
                  <a:pos x="446" y="0"/>
                </a:cxn>
                <a:cxn ang="0">
                  <a:pos x="2048" y="0"/>
                </a:cxn>
                <a:cxn ang="0">
                  <a:pos x="1742" y="286"/>
                </a:cxn>
              </a:cxnLst>
              <a:rect l="0" t="0" r="r" b="b"/>
              <a:pathLst>
                <a:path w="2048" h="286">
                  <a:moveTo>
                    <a:pt x="1742" y="286"/>
                  </a:moveTo>
                  <a:lnTo>
                    <a:pt x="0" y="286"/>
                  </a:lnTo>
                  <a:lnTo>
                    <a:pt x="446" y="0"/>
                  </a:lnTo>
                  <a:lnTo>
                    <a:pt x="2048" y="0"/>
                  </a:lnTo>
                  <a:lnTo>
                    <a:pt x="1742" y="286"/>
                  </a:lnTo>
                  <a:close/>
                </a:path>
              </a:pathLst>
            </a:custGeom>
            <a:solidFill>
              <a:srgbClr val="FF9966"/>
            </a:solidFill>
            <a:ln w="0">
              <a:noFill/>
              <a:prstDash val="solid"/>
              <a:round/>
              <a:headEnd/>
              <a:tailEnd/>
            </a:ln>
          </p:spPr>
          <p:txBody>
            <a:bodyPr/>
            <a:lstStyle/>
            <a:p>
              <a:endParaRPr lang="zh-CN" altLang="en-US">
                <a:solidFill>
                  <a:schemeClr val="bg1"/>
                </a:solidFill>
              </a:endParaRPr>
            </a:p>
          </p:txBody>
        </p:sp>
        <p:sp>
          <p:nvSpPr>
            <p:cNvPr id="26" name="Rectangle 24"/>
            <p:cNvSpPr>
              <a:spLocks noChangeArrowheads="1"/>
            </p:cNvSpPr>
            <p:nvPr/>
          </p:nvSpPr>
          <p:spPr bwMode="gray">
            <a:xfrm>
              <a:off x="3251846" y="4541149"/>
              <a:ext cx="3477088" cy="345193"/>
            </a:xfrm>
            <a:prstGeom prst="rect">
              <a:avLst/>
            </a:prstGeom>
            <a:gradFill rotWithShape="1">
              <a:gsLst>
                <a:gs pos="0">
                  <a:srgbClr val="DC7150">
                    <a:gamma/>
                    <a:shade val="72549"/>
                    <a:invGamma/>
                  </a:srgbClr>
                </a:gs>
                <a:gs pos="50000">
                  <a:srgbClr val="DC7150"/>
                </a:gs>
                <a:gs pos="100000">
                  <a:srgbClr val="DC7150">
                    <a:gamma/>
                    <a:shade val="72549"/>
                    <a:invGamma/>
                  </a:srgbClr>
                </a:gs>
              </a:gsLst>
              <a:lin ang="2700000" scaled="1"/>
            </a:gradFill>
            <a:ln w="9525">
              <a:noFill/>
              <a:miter lim="800000"/>
              <a:headEnd/>
              <a:tailEnd/>
            </a:ln>
            <a:effectLst/>
          </p:spPr>
          <p:txBody>
            <a:bodyPr wrap="none" anchor="ctr"/>
            <a:lstStyle/>
            <a:p>
              <a:pPr algn="ctr" eaLnBrk="0" hangingPunct="0"/>
              <a:endParaRPr lang="en-US" altLang="zh-CN" dirty="0">
                <a:solidFill>
                  <a:schemeClr val="bg1"/>
                </a:solidFill>
                <a:latin typeface="Verdana" pitchFamily="34" charset="0"/>
                <a:ea typeface="宋体" charset="-122"/>
              </a:endParaRPr>
            </a:p>
          </p:txBody>
        </p:sp>
        <p:sp>
          <p:nvSpPr>
            <p:cNvPr id="37" name="Text Box 29"/>
            <p:cNvSpPr txBox="1">
              <a:spLocks noChangeArrowheads="1"/>
            </p:cNvSpPr>
            <p:nvPr/>
          </p:nvSpPr>
          <p:spPr bwMode="gray">
            <a:xfrm>
              <a:off x="3857620" y="4000504"/>
              <a:ext cx="2969083" cy="461665"/>
            </a:xfrm>
            <a:prstGeom prst="rect">
              <a:avLst/>
            </a:prstGeom>
            <a:noFill/>
            <a:ln w="9525">
              <a:noFill/>
              <a:miter lim="800000"/>
              <a:headEnd/>
              <a:tailEnd/>
            </a:ln>
            <a:effectLst/>
          </p:spPr>
          <p:txBody>
            <a:bodyPr wrap="none">
              <a:spAutoFit/>
            </a:bodyPr>
            <a:lstStyle/>
            <a:p>
              <a:pPr eaLnBrk="0" hangingPunct="0"/>
              <a:r>
                <a:rPr lang="zh-CN" altLang="en-US" sz="2400" b="1" dirty="0">
                  <a:solidFill>
                    <a:schemeClr val="bg1"/>
                  </a:solidFill>
                  <a:effectLst>
                    <a:outerShdw blurRad="38100" dist="38100" dir="2700000" algn="tl">
                      <a:srgbClr val="000000">
                        <a:alpha val="43137"/>
                      </a:srgbClr>
                    </a:outerShdw>
                  </a:effectLst>
                  <a:latin typeface="楷体_GB2312" pitchFamily="49" charset="-122"/>
                  <a:ea typeface="楷体_GB2312" pitchFamily="49" charset="-122"/>
                </a:rPr>
                <a:t>细分市场，生命周期</a:t>
              </a:r>
              <a:endParaRPr lang="en-US" altLang="zh-CN" sz="2400" b="1" dirty="0">
                <a:solidFill>
                  <a:schemeClr val="bg1"/>
                </a:solidFill>
                <a:effectLst>
                  <a:outerShdw blurRad="38100" dist="38100" dir="2700000" algn="tl">
                    <a:srgbClr val="000000">
                      <a:alpha val="43137"/>
                    </a:srgbClr>
                  </a:outerShdw>
                </a:effectLst>
                <a:latin typeface="楷体_GB2312" pitchFamily="49" charset="-122"/>
                <a:ea typeface="楷体_GB2312" pitchFamily="49" charset="-122"/>
              </a:endParaRPr>
            </a:p>
          </p:txBody>
        </p:sp>
      </p:grpSp>
      <p:sp>
        <p:nvSpPr>
          <p:cNvPr id="38" name="Text Box 29"/>
          <p:cNvSpPr txBox="1">
            <a:spLocks noChangeArrowheads="1"/>
          </p:cNvSpPr>
          <p:nvPr/>
        </p:nvSpPr>
        <p:spPr bwMode="gray">
          <a:xfrm>
            <a:off x="714348" y="3000372"/>
            <a:ext cx="2040943" cy="461665"/>
          </a:xfrm>
          <a:prstGeom prst="rect">
            <a:avLst/>
          </a:prstGeom>
          <a:noFill/>
          <a:ln w="9525">
            <a:noFill/>
            <a:miter lim="800000"/>
            <a:headEnd/>
            <a:tailEnd/>
          </a:ln>
          <a:effectLst/>
        </p:spPr>
        <p:txBody>
          <a:bodyPr wrap="none">
            <a:spAutoFit/>
          </a:bodyPr>
          <a:lstStyle/>
          <a:p>
            <a:pPr eaLnBrk="0" hangingPunct="0"/>
            <a:r>
              <a:rPr lang="zh-CN" altLang="en-US" sz="2400" b="1" dirty="0">
                <a:solidFill>
                  <a:schemeClr val="tx2"/>
                </a:solidFill>
                <a:effectLst>
                  <a:outerShdw blurRad="38100" dist="38100" dir="2700000" algn="tl">
                    <a:srgbClr val="000000">
                      <a:alpha val="43137"/>
                    </a:srgbClr>
                  </a:outerShdw>
                </a:effectLst>
                <a:latin typeface="黑体" pitchFamily="2" charset="-122"/>
                <a:ea typeface="黑体" pitchFamily="2" charset="-122"/>
              </a:rPr>
              <a:t>营销执行控制</a:t>
            </a:r>
            <a:endParaRPr lang="en-US" altLang="zh-CN" sz="2400" b="1" dirty="0">
              <a:solidFill>
                <a:schemeClr val="tx2"/>
              </a:solidFill>
              <a:effectLst>
                <a:outerShdw blurRad="38100" dist="38100" dir="2700000" algn="tl">
                  <a:srgbClr val="000000">
                    <a:alpha val="43137"/>
                  </a:srgbClr>
                </a:outerShdw>
              </a:effectLst>
              <a:latin typeface="黑体" pitchFamily="2" charset="-122"/>
              <a:ea typeface="黑体" pitchFamily="2" charset="-122"/>
            </a:endParaRPr>
          </a:p>
        </p:txBody>
      </p:sp>
      <p:grpSp>
        <p:nvGrpSpPr>
          <p:cNvPr id="5" name="组合 42"/>
          <p:cNvGrpSpPr/>
          <p:nvPr/>
        </p:nvGrpSpPr>
        <p:grpSpPr>
          <a:xfrm>
            <a:off x="4127031" y="2946026"/>
            <a:ext cx="3827719" cy="975726"/>
            <a:chOff x="4127031" y="2946026"/>
            <a:chExt cx="3827719" cy="975726"/>
          </a:xfrm>
        </p:grpSpPr>
        <p:sp>
          <p:nvSpPr>
            <p:cNvPr id="8" name="Freeform 6"/>
            <p:cNvSpPr>
              <a:spLocks/>
            </p:cNvSpPr>
            <p:nvPr/>
          </p:nvSpPr>
          <p:spPr bwMode="gray">
            <a:xfrm>
              <a:off x="7334189" y="2946026"/>
              <a:ext cx="613604" cy="975726"/>
            </a:xfrm>
            <a:custGeom>
              <a:avLst/>
              <a:gdLst/>
              <a:ahLst/>
              <a:cxnLst>
                <a:cxn ang="0">
                  <a:pos x="308" y="120"/>
                </a:cxn>
                <a:cxn ang="0">
                  <a:pos x="0" y="442"/>
                </a:cxn>
                <a:cxn ang="0">
                  <a:pos x="0" y="286"/>
                </a:cxn>
                <a:cxn ang="0">
                  <a:pos x="308" y="0"/>
                </a:cxn>
                <a:cxn ang="0">
                  <a:pos x="308" y="120"/>
                </a:cxn>
              </a:cxnLst>
              <a:rect l="0" t="0" r="r" b="b"/>
              <a:pathLst>
                <a:path w="308" h="442">
                  <a:moveTo>
                    <a:pt x="308" y="120"/>
                  </a:moveTo>
                  <a:lnTo>
                    <a:pt x="0" y="442"/>
                  </a:lnTo>
                  <a:lnTo>
                    <a:pt x="0" y="286"/>
                  </a:lnTo>
                  <a:lnTo>
                    <a:pt x="308" y="0"/>
                  </a:lnTo>
                  <a:lnTo>
                    <a:pt x="308" y="120"/>
                  </a:lnTo>
                  <a:close/>
                </a:path>
              </a:pathLst>
            </a:custGeom>
            <a:gradFill rotWithShape="1">
              <a:gsLst>
                <a:gs pos="0">
                  <a:srgbClr val="4B1092">
                    <a:gamma/>
                    <a:shade val="46275"/>
                    <a:invGamma/>
                  </a:srgbClr>
                </a:gs>
                <a:gs pos="50000">
                  <a:srgbClr val="4B1092"/>
                </a:gs>
                <a:gs pos="100000">
                  <a:srgbClr val="4B1092">
                    <a:gamma/>
                    <a:shade val="46275"/>
                    <a:invGamma/>
                  </a:srgbClr>
                </a:gs>
              </a:gsLst>
              <a:lin ang="2700000" scaled="1"/>
            </a:gradFill>
            <a:ln w="0">
              <a:noFill/>
              <a:prstDash val="solid"/>
              <a:round/>
              <a:headEnd/>
              <a:tailEnd/>
            </a:ln>
          </p:spPr>
          <p:txBody>
            <a:bodyPr/>
            <a:lstStyle/>
            <a:p>
              <a:endParaRPr lang="zh-CN" altLang="en-US">
                <a:solidFill>
                  <a:schemeClr val="bg1"/>
                </a:solidFill>
              </a:endParaRPr>
            </a:p>
          </p:txBody>
        </p:sp>
        <p:sp>
          <p:nvSpPr>
            <p:cNvPr id="9" name="Freeform 7"/>
            <p:cNvSpPr>
              <a:spLocks/>
            </p:cNvSpPr>
            <p:nvPr/>
          </p:nvSpPr>
          <p:spPr bwMode="gray">
            <a:xfrm>
              <a:off x="4127031" y="2946026"/>
              <a:ext cx="3827719" cy="626357"/>
            </a:xfrm>
            <a:custGeom>
              <a:avLst/>
              <a:gdLst/>
              <a:ahLst/>
              <a:cxnLst>
                <a:cxn ang="0">
                  <a:pos x="1612" y="284"/>
                </a:cxn>
                <a:cxn ang="0">
                  <a:pos x="0" y="284"/>
                </a:cxn>
                <a:cxn ang="0">
                  <a:pos x="446" y="0"/>
                </a:cxn>
                <a:cxn ang="0">
                  <a:pos x="1920" y="0"/>
                </a:cxn>
                <a:cxn ang="0">
                  <a:pos x="1612" y="284"/>
                </a:cxn>
              </a:cxnLst>
              <a:rect l="0" t="0" r="r" b="b"/>
              <a:pathLst>
                <a:path w="1920" h="284">
                  <a:moveTo>
                    <a:pt x="1612" y="284"/>
                  </a:moveTo>
                  <a:lnTo>
                    <a:pt x="0" y="284"/>
                  </a:lnTo>
                  <a:lnTo>
                    <a:pt x="446" y="0"/>
                  </a:lnTo>
                  <a:lnTo>
                    <a:pt x="1920" y="0"/>
                  </a:lnTo>
                  <a:lnTo>
                    <a:pt x="1612" y="284"/>
                  </a:lnTo>
                  <a:close/>
                </a:path>
              </a:pathLst>
            </a:custGeom>
            <a:solidFill>
              <a:srgbClr val="A77BFF"/>
            </a:solidFill>
            <a:ln w="0">
              <a:noFill/>
              <a:prstDash val="solid"/>
              <a:round/>
              <a:headEnd/>
              <a:tailEnd/>
            </a:ln>
          </p:spPr>
          <p:txBody>
            <a:bodyPr/>
            <a:lstStyle/>
            <a:p>
              <a:endParaRPr lang="zh-CN" altLang="en-US">
                <a:solidFill>
                  <a:schemeClr val="bg1"/>
                </a:solidFill>
              </a:endParaRPr>
            </a:p>
          </p:txBody>
        </p:sp>
        <p:sp>
          <p:nvSpPr>
            <p:cNvPr id="24" name="Rectangle 22"/>
            <p:cNvSpPr>
              <a:spLocks noChangeArrowheads="1"/>
            </p:cNvSpPr>
            <p:nvPr/>
          </p:nvSpPr>
          <p:spPr bwMode="gray">
            <a:xfrm>
              <a:off x="4128422" y="3572383"/>
              <a:ext cx="3212724" cy="345193"/>
            </a:xfrm>
            <a:prstGeom prst="rect">
              <a:avLst/>
            </a:prstGeom>
            <a:gradFill rotWithShape="1">
              <a:gsLst>
                <a:gs pos="0">
                  <a:srgbClr val="8041FF">
                    <a:gamma/>
                    <a:shade val="72549"/>
                    <a:invGamma/>
                  </a:srgbClr>
                </a:gs>
                <a:gs pos="50000">
                  <a:srgbClr val="8041FF"/>
                </a:gs>
                <a:gs pos="100000">
                  <a:srgbClr val="8041FF">
                    <a:gamma/>
                    <a:shade val="72549"/>
                    <a:invGamma/>
                  </a:srgbClr>
                </a:gs>
              </a:gsLst>
              <a:lin ang="2700000" scaled="1"/>
            </a:gradFill>
            <a:ln w="9525">
              <a:noFill/>
              <a:miter lim="800000"/>
              <a:headEnd/>
              <a:tailEnd/>
            </a:ln>
            <a:effectLst/>
          </p:spPr>
          <p:txBody>
            <a:bodyPr wrap="none" anchor="ctr"/>
            <a:lstStyle/>
            <a:p>
              <a:pPr algn="ctr" eaLnBrk="0" hangingPunct="0"/>
              <a:endParaRPr lang="en-US" altLang="zh-CN" dirty="0">
                <a:solidFill>
                  <a:schemeClr val="bg1"/>
                </a:solidFill>
                <a:latin typeface="Verdana" pitchFamily="34" charset="0"/>
                <a:ea typeface="宋体" charset="-122"/>
              </a:endParaRPr>
            </a:p>
          </p:txBody>
        </p:sp>
        <p:sp>
          <p:nvSpPr>
            <p:cNvPr id="39" name="Text Box 29"/>
            <p:cNvSpPr txBox="1">
              <a:spLocks noChangeArrowheads="1"/>
            </p:cNvSpPr>
            <p:nvPr/>
          </p:nvSpPr>
          <p:spPr bwMode="gray">
            <a:xfrm>
              <a:off x="4643438" y="3000372"/>
              <a:ext cx="2969083" cy="461665"/>
            </a:xfrm>
            <a:prstGeom prst="rect">
              <a:avLst/>
            </a:prstGeom>
            <a:noFill/>
            <a:ln w="9525">
              <a:noFill/>
              <a:miter lim="800000"/>
              <a:headEnd/>
              <a:tailEnd/>
            </a:ln>
            <a:effectLst/>
          </p:spPr>
          <p:txBody>
            <a:bodyPr wrap="none">
              <a:spAutoFit/>
            </a:bodyPr>
            <a:lstStyle/>
            <a:p>
              <a:pPr eaLnBrk="0" hangingPunct="0"/>
              <a:r>
                <a:rPr lang="zh-CN" altLang="en-US" sz="2400" b="1" dirty="0">
                  <a:solidFill>
                    <a:schemeClr val="bg1"/>
                  </a:solidFill>
                  <a:effectLst>
                    <a:outerShdw blurRad="38100" dist="38100" dir="2700000" algn="tl">
                      <a:srgbClr val="000000">
                        <a:alpha val="43137"/>
                      </a:srgbClr>
                    </a:outerShdw>
                  </a:effectLst>
                  <a:latin typeface="楷体_GB2312" pitchFamily="49" charset="-122"/>
                  <a:ea typeface="楷体_GB2312" pitchFamily="49" charset="-122"/>
                </a:rPr>
                <a:t>品牌设计，定价战略</a:t>
              </a:r>
              <a:endParaRPr lang="en-US" altLang="zh-CN" sz="2400" b="1" dirty="0">
                <a:solidFill>
                  <a:schemeClr val="bg1"/>
                </a:solidFill>
                <a:effectLst>
                  <a:outerShdw blurRad="38100" dist="38100" dir="2700000" algn="tl">
                    <a:srgbClr val="000000">
                      <a:alpha val="43137"/>
                    </a:srgbClr>
                  </a:outerShdw>
                </a:effectLst>
                <a:latin typeface="楷体_GB2312" pitchFamily="49" charset="-122"/>
                <a:ea typeface="楷体_GB2312" pitchFamily="49" charset="-122"/>
              </a:endParaRPr>
            </a:p>
          </p:txBody>
        </p:sp>
      </p:grpSp>
      <p:sp>
        <p:nvSpPr>
          <p:cNvPr id="40" name="Text Box 29"/>
          <p:cNvSpPr txBox="1">
            <a:spLocks noChangeArrowheads="1"/>
          </p:cNvSpPr>
          <p:nvPr/>
        </p:nvSpPr>
        <p:spPr bwMode="gray">
          <a:xfrm>
            <a:off x="714348" y="2038193"/>
            <a:ext cx="2040943" cy="461665"/>
          </a:xfrm>
          <a:prstGeom prst="rect">
            <a:avLst/>
          </a:prstGeom>
          <a:noFill/>
          <a:ln w="9525">
            <a:noFill/>
            <a:miter lim="800000"/>
            <a:headEnd/>
            <a:tailEnd/>
          </a:ln>
          <a:effectLst/>
        </p:spPr>
        <p:txBody>
          <a:bodyPr wrap="none">
            <a:spAutoFit/>
          </a:bodyPr>
          <a:lstStyle/>
          <a:p>
            <a:pPr eaLnBrk="0" hangingPunct="0"/>
            <a:r>
              <a:rPr lang="zh-CN" altLang="en-US" sz="2400" b="1" dirty="0">
                <a:solidFill>
                  <a:schemeClr val="tx2"/>
                </a:solidFill>
                <a:effectLst>
                  <a:outerShdw blurRad="38100" dist="38100" dir="2700000" algn="tl">
                    <a:srgbClr val="000000">
                      <a:alpha val="43137"/>
                    </a:srgbClr>
                  </a:outerShdw>
                </a:effectLst>
                <a:latin typeface="黑体" pitchFamily="2" charset="-122"/>
                <a:ea typeface="黑体" pitchFamily="2" charset="-122"/>
              </a:rPr>
              <a:t>管理整合营销</a:t>
            </a:r>
            <a:endParaRPr lang="en-US" altLang="zh-CN" sz="2400" b="1" dirty="0">
              <a:solidFill>
                <a:schemeClr val="tx2"/>
              </a:solidFill>
              <a:effectLst>
                <a:outerShdw blurRad="38100" dist="38100" dir="2700000" algn="tl">
                  <a:srgbClr val="000000">
                    <a:alpha val="43137"/>
                  </a:srgbClr>
                </a:outerShdw>
              </a:effectLst>
              <a:latin typeface="黑体" pitchFamily="2" charset="-122"/>
              <a:ea typeface="黑体" pitchFamily="2" charset="-122"/>
            </a:endParaRPr>
          </a:p>
        </p:txBody>
      </p:sp>
      <p:grpSp>
        <p:nvGrpSpPr>
          <p:cNvPr id="13" name="组合 43"/>
          <p:cNvGrpSpPr/>
          <p:nvPr/>
        </p:nvGrpSpPr>
        <p:grpSpPr>
          <a:xfrm>
            <a:off x="5011956" y="1971692"/>
            <a:ext cx="3560572" cy="981293"/>
            <a:chOff x="5011956" y="1971692"/>
            <a:chExt cx="3560572" cy="981293"/>
          </a:xfrm>
        </p:grpSpPr>
        <p:sp>
          <p:nvSpPr>
            <p:cNvPr id="6" name="Freeform 4"/>
            <p:cNvSpPr>
              <a:spLocks/>
            </p:cNvSpPr>
            <p:nvPr/>
          </p:nvSpPr>
          <p:spPr bwMode="gray">
            <a:xfrm>
              <a:off x="7951967" y="1971692"/>
              <a:ext cx="613604" cy="981293"/>
            </a:xfrm>
            <a:custGeom>
              <a:avLst/>
              <a:gdLst/>
              <a:ahLst/>
              <a:cxnLst>
                <a:cxn ang="0">
                  <a:pos x="308" y="120"/>
                </a:cxn>
                <a:cxn ang="0">
                  <a:pos x="0" y="444"/>
                </a:cxn>
                <a:cxn ang="0">
                  <a:pos x="0" y="286"/>
                </a:cxn>
                <a:cxn ang="0">
                  <a:pos x="308" y="0"/>
                </a:cxn>
                <a:cxn ang="0">
                  <a:pos x="308" y="120"/>
                </a:cxn>
              </a:cxnLst>
              <a:rect l="0" t="0" r="r" b="b"/>
              <a:pathLst>
                <a:path w="308" h="444">
                  <a:moveTo>
                    <a:pt x="308" y="120"/>
                  </a:moveTo>
                  <a:lnTo>
                    <a:pt x="0" y="444"/>
                  </a:lnTo>
                  <a:lnTo>
                    <a:pt x="0" y="286"/>
                  </a:lnTo>
                  <a:lnTo>
                    <a:pt x="308" y="0"/>
                  </a:lnTo>
                  <a:lnTo>
                    <a:pt x="308" y="120"/>
                  </a:lnTo>
                  <a:close/>
                </a:path>
              </a:pathLst>
            </a:custGeom>
            <a:gradFill rotWithShape="1">
              <a:gsLst>
                <a:gs pos="0">
                  <a:srgbClr val="00563F">
                    <a:gamma/>
                    <a:shade val="46275"/>
                    <a:invGamma/>
                  </a:srgbClr>
                </a:gs>
                <a:gs pos="50000">
                  <a:srgbClr val="00563F"/>
                </a:gs>
                <a:gs pos="100000">
                  <a:srgbClr val="00563F">
                    <a:gamma/>
                    <a:shade val="46275"/>
                    <a:invGamma/>
                  </a:srgbClr>
                </a:gs>
              </a:gsLst>
              <a:lin ang="2700000" scaled="1"/>
            </a:gradFill>
            <a:ln w="0">
              <a:noFill/>
              <a:prstDash val="solid"/>
              <a:round/>
              <a:headEnd/>
              <a:tailEnd/>
            </a:ln>
          </p:spPr>
          <p:txBody>
            <a:bodyPr/>
            <a:lstStyle/>
            <a:p>
              <a:endParaRPr lang="zh-CN" altLang="en-US">
                <a:solidFill>
                  <a:schemeClr val="bg1"/>
                </a:solidFill>
              </a:endParaRPr>
            </a:p>
          </p:txBody>
        </p:sp>
        <p:sp>
          <p:nvSpPr>
            <p:cNvPr id="7" name="Freeform 5"/>
            <p:cNvSpPr>
              <a:spLocks/>
            </p:cNvSpPr>
            <p:nvPr/>
          </p:nvSpPr>
          <p:spPr bwMode="gray">
            <a:xfrm>
              <a:off x="5011956" y="1971692"/>
              <a:ext cx="3560572" cy="627749"/>
            </a:xfrm>
            <a:custGeom>
              <a:avLst/>
              <a:gdLst/>
              <a:ahLst/>
              <a:cxnLst>
                <a:cxn ang="0">
                  <a:pos x="1478" y="284"/>
                </a:cxn>
                <a:cxn ang="0">
                  <a:pos x="0" y="284"/>
                </a:cxn>
                <a:cxn ang="0">
                  <a:pos x="446" y="0"/>
                </a:cxn>
                <a:cxn ang="0">
                  <a:pos x="1786" y="0"/>
                </a:cxn>
                <a:cxn ang="0">
                  <a:pos x="1478" y="284"/>
                </a:cxn>
              </a:cxnLst>
              <a:rect l="0" t="0" r="r" b="b"/>
              <a:pathLst>
                <a:path w="1786" h="284">
                  <a:moveTo>
                    <a:pt x="1478" y="284"/>
                  </a:moveTo>
                  <a:lnTo>
                    <a:pt x="0" y="284"/>
                  </a:lnTo>
                  <a:lnTo>
                    <a:pt x="446" y="0"/>
                  </a:lnTo>
                  <a:lnTo>
                    <a:pt x="1786" y="0"/>
                  </a:lnTo>
                  <a:lnTo>
                    <a:pt x="1478" y="284"/>
                  </a:lnTo>
                  <a:close/>
                </a:path>
              </a:pathLst>
            </a:custGeom>
            <a:solidFill>
              <a:srgbClr val="00CC99"/>
            </a:solidFill>
            <a:ln w="0">
              <a:noFill/>
              <a:prstDash val="solid"/>
              <a:round/>
              <a:headEnd/>
              <a:tailEnd/>
            </a:ln>
          </p:spPr>
          <p:txBody>
            <a:bodyPr/>
            <a:lstStyle/>
            <a:p>
              <a:endParaRPr lang="zh-CN" altLang="en-US">
                <a:solidFill>
                  <a:schemeClr val="bg1"/>
                </a:solidFill>
              </a:endParaRPr>
            </a:p>
          </p:txBody>
        </p:sp>
        <p:sp>
          <p:nvSpPr>
            <p:cNvPr id="23" name="Rectangle 21"/>
            <p:cNvSpPr>
              <a:spLocks noChangeArrowheads="1"/>
            </p:cNvSpPr>
            <p:nvPr/>
          </p:nvSpPr>
          <p:spPr bwMode="gray">
            <a:xfrm>
              <a:off x="5017522" y="2599441"/>
              <a:ext cx="2948359" cy="352152"/>
            </a:xfrm>
            <a:prstGeom prst="rect">
              <a:avLst/>
            </a:prstGeom>
            <a:gradFill rotWithShape="1">
              <a:gsLst>
                <a:gs pos="0">
                  <a:srgbClr val="00906A">
                    <a:gamma/>
                    <a:shade val="72549"/>
                    <a:invGamma/>
                  </a:srgbClr>
                </a:gs>
                <a:gs pos="50000">
                  <a:srgbClr val="00906A"/>
                </a:gs>
                <a:gs pos="100000">
                  <a:srgbClr val="00906A">
                    <a:gamma/>
                    <a:shade val="72549"/>
                    <a:invGamma/>
                  </a:srgbClr>
                </a:gs>
              </a:gsLst>
              <a:lin ang="2700000" scaled="1"/>
            </a:gradFill>
            <a:ln w="9525">
              <a:noFill/>
              <a:miter lim="800000"/>
              <a:headEnd/>
              <a:tailEnd/>
            </a:ln>
            <a:effectLst/>
          </p:spPr>
          <p:txBody>
            <a:bodyPr wrap="none" anchor="ctr"/>
            <a:lstStyle/>
            <a:p>
              <a:pPr algn="ctr" eaLnBrk="0" hangingPunct="0"/>
              <a:endParaRPr lang="en-US" altLang="zh-CN" dirty="0">
                <a:solidFill>
                  <a:schemeClr val="bg1"/>
                </a:solidFill>
                <a:latin typeface="Verdana" pitchFamily="34" charset="0"/>
                <a:ea typeface="宋体" charset="-122"/>
              </a:endParaRPr>
            </a:p>
          </p:txBody>
        </p:sp>
        <p:sp>
          <p:nvSpPr>
            <p:cNvPr id="41" name="Text Box 29"/>
            <p:cNvSpPr txBox="1">
              <a:spLocks noChangeArrowheads="1"/>
            </p:cNvSpPr>
            <p:nvPr/>
          </p:nvSpPr>
          <p:spPr bwMode="gray">
            <a:xfrm>
              <a:off x="5634880" y="2038193"/>
              <a:ext cx="2509020" cy="461665"/>
            </a:xfrm>
            <a:prstGeom prst="rect">
              <a:avLst/>
            </a:prstGeom>
            <a:noFill/>
            <a:ln w="9525">
              <a:noFill/>
              <a:miter lim="800000"/>
              <a:headEnd/>
              <a:tailEnd/>
            </a:ln>
            <a:effectLst/>
          </p:spPr>
          <p:txBody>
            <a:bodyPr wrap="none">
              <a:spAutoFit/>
            </a:bodyPr>
            <a:lstStyle/>
            <a:p>
              <a:pPr eaLnBrk="0" hangingPunct="0"/>
              <a:r>
                <a:rPr lang="en-US" altLang="zh-CN" sz="2400" b="1" dirty="0">
                  <a:solidFill>
                    <a:schemeClr val="bg1"/>
                  </a:solidFill>
                  <a:effectLst>
                    <a:outerShdw blurRad="38100" dist="38100" dir="2700000" algn="tl">
                      <a:srgbClr val="000000">
                        <a:alpha val="43137"/>
                      </a:srgbClr>
                    </a:outerShdw>
                  </a:effectLst>
                  <a:latin typeface="楷体_GB2312" pitchFamily="49" charset="-122"/>
                  <a:ea typeface="楷体_GB2312" pitchFamily="49" charset="-122"/>
                </a:rPr>
                <a:t>4P</a:t>
              </a:r>
              <a:r>
                <a:rPr lang="zh-CN" altLang="en-US" sz="2400" b="1" dirty="0">
                  <a:solidFill>
                    <a:schemeClr val="bg1"/>
                  </a:solidFill>
                  <a:effectLst>
                    <a:outerShdw blurRad="38100" dist="38100" dir="2700000" algn="tl">
                      <a:srgbClr val="000000">
                        <a:alpha val="43137"/>
                      </a:srgbClr>
                    </a:outerShdw>
                  </a:effectLst>
                  <a:latin typeface="楷体_GB2312" pitchFamily="49" charset="-122"/>
                  <a:ea typeface="楷体_GB2312" pitchFamily="49" charset="-122"/>
                </a:rPr>
                <a:t>组合，</a:t>
              </a:r>
              <a:r>
                <a:rPr lang="en-US" altLang="zh-CN" sz="2400">
                  <a:solidFill>
                    <a:schemeClr val="bg1"/>
                  </a:solidFill>
                  <a:effectLst>
                    <a:outerShdw blurRad="38100" dist="38100" dir="2700000" algn="tl">
                      <a:srgbClr val="000000">
                        <a:alpha val="43137"/>
                      </a:srgbClr>
                    </a:outerShdw>
                  </a:effectLst>
                  <a:latin typeface="楷体_GB2312" pitchFamily="49" charset="-122"/>
                  <a:ea typeface="楷体_GB2312" pitchFamily="49" charset="-122"/>
                </a:rPr>
                <a:t>BC</a:t>
              </a:r>
              <a:r>
                <a:rPr lang="en-US" altLang="zh-CN" sz="2400" b="1">
                  <a:solidFill>
                    <a:schemeClr val="bg1"/>
                  </a:solidFill>
                  <a:effectLst>
                    <a:outerShdw blurRad="38100" dist="38100" dir="2700000" algn="tl">
                      <a:srgbClr val="000000">
                        <a:alpha val="43137"/>
                      </a:srgbClr>
                    </a:outerShdw>
                  </a:effectLst>
                  <a:latin typeface="楷体_GB2312" pitchFamily="49" charset="-122"/>
                  <a:ea typeface="楷体_GB2312" pitchFamily="49" charset="-122"/>
                </a:rPr>
                <a:t>G</a:t>
              </a:r>
              <a:r>
                <a:rPr lang="zh-CN" altLang="en-US" sz="2400" b="1" dirty="0">
                  <a:solidFill>
                    <a:schemeClr val="bg1"/>
                  </a:solidFill>
                  <a:effectLst>
                    <a:outerShdw blurRad="38100" dist="38100" dir="2700000" algn="tl">
                      <a:srgbClr val="000000">
                        <a:alpha val="43137"/>
                      </a:srgbClr>
                    </a:outerShdw>
                  </a:effectLst>
                  <a:latin typeface="楷体_GB2312" pitchFamily="49" charset="-122"/>
                  <a:ea typeface="楷体_GB2312" pitchFamily="49" charset="-122"/>
                </a:rPr>
                <a:t>分析</a:t>
              </a:r>
              <a:endParaRPr lang="en-US" altLang="zh-CN" sz="2400" b="1" dirty="0">
                <a:solidFill>
                  <a:schemeClr val="bg1"/>
                </a:solidFill>
                <a:effectLst>
                  <a:outerShdw blurRad="38100" dist="38100" dir="2700000" algn="tl">
                    <a:srgbClr val="000000">
                      <a:alpha val="43137"/>
                    </a:srgbClr>
                  </a:outerShdw>
                </a:effectLst>
                <a:latin typeface="楷体_GB2312" pitchFamily="49" charset="-122"/>
                <a:ea typeface="楷体_GB2312" pitchFamily="49" charset="-122"/>
              </a:endParaRPr>
            </a:p>
          </p:txBody>
        </p:sp>
      </p:gr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8" presetClass="entr" presetSubtype="0" accel="100000" fill="hold" grpId="0" nodeType="click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p:cTn id="7" dur="500" fill="hold"/>
                                        <p:tgtEl>
                                          <p:spTgt spid="31"/>
                                        </p:tgtEl>
                                        <p:attrNameLst>
                                          <p:attrName>ppt_w</p:attrName>
                                        </p:attrNameLst>
                                      </p:cBhvr>
                                      <p:tavLst>
                                        <p:tav tm="0">
                                          <p:val>
                                            <p:strVal val="#ppt_w*2.5"/>
                                          </p:val>
                                        </p:tav>
                                        <p:tav tm="100000">
                                          <p:val>
                                            <p:strVal val="#ppt_w"/>
                                          </p:val>
                                        </p:tav>
                                      </p:tavLst>
                                    </p:anim>
                                    <p:anim calcmode="lin" valueType="num">
                                      <p:cBhvr>
                                        <p:cTn id="8" dur="500" fill="hold"/>
                                        <p:tgtEl>
                                          <p:spTgt spid="31"/>
                                        </p:tgtEl>
                                        <p:attrNameLst>
                                          <p:attrName>ppt_h</p:attrName>
                                        </p:attrNameLst>
                                      </p:cBhvr>
                                      <p:tavLst>
                                        <p:tav tm="0">
                                          <p:val>
                                            <p:strVal val="#ppt_h*0.01"/>
                                          </p:val>
                                        </p:tav>
                                        <p:tav tm="100000">
                                          <p:val>
                                            <p:strVal val="#ppt_h"/>
                                          </p:val>
                                        </p:tav>
                                      </p:tavLst>
                                    </p:anim>
                                    <p:anim calcmode="lin" valueType="num">
                                      <p:cBhvr>
                                        <p:cTn id="9" dur="500" fill="hold"/>
                                        <p:tgtEl>
                                          <p:spTgt spid="31"/>
                                        </p:tgtEl>
                                        <p:attrNameLst>
                                          <p:attrName>ppt_x</p:attrName>
                                        </p:attrNameLst>
                                      </p:cBhvr>
                                      <p:tavLst>
                                        <p:tav tm="0">
                                          <p:val>
                                            <p:strVal val="#ppt_x"/>
                                          </p:val>
                                        </p:tav>
                                        <p:tav tm="100000">
                                          <p:val>
                                            <p:strVal val="#ppt_x"/>
                                          </p:val>
                                        </p:tav>
                                      </p:tavLst>
                                    </p:anim>
                                    <p:anim calcmode="lin" valueType="num">
                                      <p:cBhvr>
                                        <p:cTn id="10" dur="500" fill="hold"/>
                                        <p:tgtEl>
                                          <p:spTgt spid="31"/>
                                        </p:tgtEl>
                                        <p:attrNameLst>
                                          <p:attrName>ppt_y</p:attrName>
                                        </p:attrNameLst>
                                      </p:cBhvr>
                                      <p:tavLst>
                                        <p:tav tm="0">
                                          <p:val>
                                            <p:strVal val="#ppt_h+1"/>
                                          </p:val>
                                        </p:tav>
                                        <p:tav tm="100000">
                                          <p:val>
                                            <p:strVal val="#ppt_y"/>
                                          </p:val>
                                        </p:tav>
                                      </p:tavLst>
                                    </p:anim>
                                    <p:animEffect transition="in" filter="fade">
                                      <p:cBhvr>
                                        <p:cTn id="11" dur="500"/>
                                        <p:tgtEl>
                                          <p:spTgt spid="31"/>
                                        </p:tgtEl>
                                      </p:cBhvr>
                                    </p:animEffect>
                                  </p:childTnLst>
                                </p:cTn>
                              </p:par>
                            </p:childTnLst>
                          </p:cTn>
                        </p:par>
                      </p:childTnLst>
                    </p:cTn>
                  </p:par>
                  <p:par>
                    <p:cTn id="12" fill="hold">
                      <p:stCondLst>
                        <p:cond delay="indefinite"/>
                      </p:stCondLst>
                      <p:childTnLst>
                        <p:par>
                          <p:cTn id="13" fill="hold">
                            <p:stCondLst>
                              <p:cond delay="0"/>
                            </p:stCondLst>
                            <p:childTnLst>
                              <p:par>
                                <p:cTn id="14" presetID="5" presetClass="entr" presetSubtype="10" fill="hold" nodeType="clickEffect">
                                  <p:stCondLst>
                                    <p:cond delay="0"/>
                                  </p:stCondLst>
                                  <p:childTnLst>
                                    <p:set>
                                      <p:cBhvr>
                                        <p:cTn id="15" dur="1" fill="hold">
                                          <p:stCondLst>
                                            <p:cond delay="0"/>
                                          </p:stCondLst>
                                        </p:cTn>
                                        <p:tgtEl>
                                          <p:spTgt spid="3"/>
                                        </p:tgtEl>
                                        <p:attrNameLst>
                                          <p:attrName>style.visibility</p:attrName>
                                        </p:attrNameLst>
                                      </p:cBhvr>
                                      <p:to>
                                        <p:strVal val="visible"/>
                                      </p:to>
                                    </p:set>
                                    <p:animEffect transition="in" filter="checkerboard(across)">
                                      <p:cBhvr>
                                        <p:cTn id="16" dur="500"/>
                                        <p:tgtEl>
                                          <p:spTgt spid="3"/>
                                        </p:tgtEl>
                                      </p:cBhvr>
                                    </p:animEffect>
                                  </p:childTnLst>
                                </p:cTn>
                              </p:par>
                            </p:childTnLst>
                          </p:cTn>
                        </p:par>
                      </p:childTnLst>
                    </p:cTn>
                  </p:par>
                  <p:par>
                    <p:cTn id="17" fill="hold">
                      <p:stCondLst>
                        <p:cond delay="indefinite"/>
                      </p:stCondLst>
                      <p:childTnLst>
                        <p:par>
                          <p:cTn id="18" fill="hold">
                            <p:stCondLst>
                              <p:cond delay="0"/>
                            </p:stCondLst>
                            <p:childTnLst>
                              <p:par>
                                <p:cTn id="19" presetID="58" presetClass="entr" presetSubtype="0" accel="100000" fill="hold" grpId="0" nodeType="clickEffect">
                                  <p:stCondLst>
                                    <p:cond delay="0"/>
                                  </p:stCondLst>
                                  <p:childTnLst>
                                    <p:set>
                                      <p:cBhvr>
                                        <p:cTn id="20" dur="1" fill="hold">
                                          <p:stCondLst>
                                            <p:cond delay="0"/>
                                          </p:stCondLst>
                                        </p:cTn>
                                        <p:tgtEl>
                                          <p:spTgt spid="36"/>
                                        </p:tgtEl>
                                        <p:attrNameLst>
                                          <p:attrName>style.visibility</p:attrName>
                                        </p:attrNameLst>
                                      </p:cBhvr>
                                      <p:to>
                                        <p:strVal val="visible"/>
                                      </p:to>
                                    </p:set>
                                    <p:anim calcmode="lin" valueType="num">
                                      <p:cBhvr>
                                        <p:cTn id="21" dur="500" fill="hold"/>
                                        <p:tgtEl>
                                          <p:spTgt spid="36"/>
                                        </p:tgtEl>
                                        <p:attrNameLst>
                                          <p:attrName>ppt_w</p:attrName>
                                        </p:attrNameLst>
                                      </p:cBhvr>
                                      <p:tavLst>
                                        <p:tav tm="0">
                                          <p:val>
                                            <p:strVal val="#ppt_w*2.5"/>
                                          </p:val>
                                        </p:tav>
                                        <p:tav tm="100000">
                                          <p:val>
                                            <p:strVal val="#ppt_w"/>
                                          </p:val>
                                        </p:tav>
                                      </p:tavLst>
                                    </p:anim>
                                    <p:anim calcmode="lin" valueType="num">
                                      <p:cBhvr>
                                        <p:cTn id="22" dur="500" fill="hold"/>
                                        <p:tgtEl>
                                          <p:spTgt spid="36"/>
                                        </p:tgtEl>
                                        <p:attrNameLst>
                                          <p:attrName>ppt_h</p:attrName>
                                        </p:attrNameLst>
                                      </p:cBhvr>
                                      <p:tavLst>
                                        <p:tav tm="0">
                                          <p:val>
                                            <p:strVal val="#ppt_h*0.01"/>
                                          </p:val>
                                        </p:tav>
                                        <p:tav tm="100000">
                                          <p:val>
                                            <p:strVal val="#ppt_h"/>
                                          </p:val>
                                        </p:tav>
                                      </p:tavLst>
                                    </p:anim>
                                    <p:anim calcmode="lin" valueType="num">
                                      <p:cBhvr>
                                        <p:cTn id="23" dur="500" fill="hold"/>
                                        <p:tgtEl>
                                          <p:spTgt spid="36"/>
                                        </p:tgtEl>
                                        <p:attrNameLst>
                                          <p:attrName>ppt_x</p:attrName>
                                        </p:attrNameLst>
                                      </p:cBhvr>
                                      <p:tavLst>
                                        <p:tav tm="0">
                                          <p:val>
                                            <p:strVal val="#ppt_x"/>
                                          </p:val>
                                        </p:tav>
                                        <p:tav tm="100000">
                                          <p:val>
                                            <p:strVal val="#ppt_x"/>
                                          </p:val>
                                        </p:tav>
                                      </p:tavLst>
                                    </p:anim>
                                    <p:anim calcmode="lin" valueType="num">
                                      <p:cBhvr>
                                        <p:cTn id="24" dur="500" fill="hold"/>
                                        <p:tgtEl>
                                          <p:spTgt spid="36"/>
                                        </p:tgtEl>
                                        <p:attrNameLst>
                                          <p:attrName>ppt_y</p:attrName>
                                        </p:attrNameLst>
                                      </p:cBhvr>
                                      <p:tavLst>
                                        <p:tav tm="0">
                                          <p:val>
                                            <p:strVal val="#ppt_h+1"/>
                                          </p:val>
                                        </p:tav>
                                        <p:tav tm="100000">
                                          <p:val>
                                            <p:strVal val="#ppt_y"/>
                                          </p:val>
                                        </p:tav>
                                      </p:tavLst>
                                    </p:anim>
                                    <p:animEffect transition="in" filter="fade">
                                      <p:cBhvr>
                                        <p:cTn id="25" dur="500"/>
                                        <p:tgtEl>
                                          <p:spTgt spid="36"/>
                                        </p:tgtEl>
                                      </p:cBhvr>
                                    </p:animEffect>
                                  </p:childTnLst>
                                </p:cTn>
                              </p:par>
                            </p:childTnLst>
                          </p:cTn>
                        </p:par>
                      </p:childTnLst>
                    </p:cTn>
                  </p:par>
                  <p:par>
                    <p:cTn id="26" fill="hold">
                      <p:stCondLst>
                        <p:cond delay="indefinite"/>
                      </p:stCondLst>
                      <p:childTnLst>
                        <p:par>
                          <p:cTn id="27" fill="hold">
                            <p:stCondLst>
                              <p:cond delay="0"/>
                            </p:stCondLst>
                            <p:childTnLst>
                              <p:par>
                                <p:cTn id="28" presetID="5" presetClass="entr" presetSubtype="10" fill="hold" nodeType="clickEffect">
                                  <p:stCondLst>
                                    <p:cond delay="0"/>
                                  </p:stCondLst>
                                  <p:childTnLst>
                                    <p:set>
                                      <p:cBhvr>
                                        <p:cTn id="29" dur="1" fill="hold">
                                          <p:stCondLst>
                                            <p:cond delay="0"/>
                                          </p:stCondLst>
                                        </p:cTn>
                                        <p:tgtEl>
                                          <p:spTgt spid="4"/>
                                        </p:tgtEl>
                                        <p:attrNameLst>
                                          <p:attrName>style.visibility</p:attrName>
                                        </p:attrNameLst>
                                      </p:cBhvr>
                                      <p:to>
                                        <p:strVal val="visible"/>
                                      </p:to>
                                    </p:set>
                                    <p:animEffect transition="in" filter="checkerboard(across)">
                                      <p:cBhvr>
                                        <p:cTn id="30" dur="500"/>
                                        <p:tgtEl>
                                          <p:spTgt spid="4"/>
                                        </p:tgtEl>
                                      </p:cBhvr>
                                    </p:animEffect>
                                  </p:childTnLst>
                                </p:cTn>
                              </p:par>
                            </p:childTnLst>
                          </p:cTn>
                        </p:par>
                      </p:childTnLst>
                    </p:cTn>
                  </p:par>
                  <p:par>
                    <p:cTn id="31" fill="hold">
                      <p:stCondLst>
                        <p:cond delay="indefinite"/>
                      </p:stCondLst>
                      <p:childTnLst>
                        <p:par>
                          <p:cTn id="32" fill="hold">
                            <p:stCondLst>
                              <p:cond delay="0"/>
                            </p:stCondLst>
                            <p:childTnLst>
                              <p:par>
                                <p:cTn id="33" presetID="58" presetClass="entr" presetSubtype="0" accel="100000" fill="hold" grpId="0" nodeType="clickEffect">
                                  <p:stCondLst>
                                    <p:cond delay="0"/>
                                  </p:stCondLst>
                                  <p:childTnLst>
                                    <p:set>
                                      <p:cBhvr>
                                        <p:cTn id="34" dur="1" fill="hold">
                                          <p:stCondLst>
                                            <p:cond delay="0"/>
                                          </p:stCondLst>
                                        </p:cTn>
                                        <p:tgtEl>
                                          <p:spTgt spid="38"/>
                                        </p:tgtEl>
                                        <p:attrNameLst>
                                          <p:attrName>style.visibility</p:attrName>
                                        </p:attrNameLst>
                                      </p:cBhvr>
                                      <p:to>
                                        <p:strVal val="visible"/>
                                      </p:to>
                                    </p:set>
                                    <p:anim calcmode="lin" valueType="num">
                                      <p:cBhvr>
                                        <p:cTn id="35" dur="500" fill="hold"/>
                                        <p:tgtEl>
                                          <p:spTgt spid="38"/>
                                        </p:tgtEl>
                                        <p:attrNameLst>
                                          <p:attrName>ppt_w</p:attrName>
                                        </p:attrNameLst>
                                      </p:cBhvr>
                                      <p:tavLst>
                                        <p:tav tm="0">
                                          <p:val>
                                            <p:strVal val="#ppt_w*2.5"/>
                                          </p:val>
                                        </p:tav>
                                        <p:tav tm="100000">
                                          <p:val>
                                            <p:strVal val="#ppt_w"/>
                                          </p:val>
                                        </p:tav>
                                      </p:tavLst>
                                    </p:anim>
                                    <p:anim calcmode="lin" valueType="num">
                                      <p:cBhvr>
                                        <p:cTn id="36" dur="500" fill="hold"/>
                                        <p:tgtEl>
                                          <p:spTgt spid="38"/>
                                        </p:tgtEl>
                                        <p:attrNameLst>
                                          <p:attrName>ppt_h</p:attrName>
                                        </p:attrNameLst>
                                      </p:cBhvr>
                                      <p:tavLst>
                                        <p:tav tm="0">
                                          <p:val>
                                            <p:strVal val="#ppt_h*0.01"/>
                                          </p:val>
                                        </p:tav>
                                        <p:tav tm="100000">
                                          <p:val>
                                            <p:strVal val="#ppt_h"/>
                                          </p:val>
                                        </p:tav>
                                      </p:tavLst>
                                    </p:anim>
                                    <p:anim calcmode="lin" valueType="num">
                                      <p:cBhvr>
                                        <p:cTn id="37" dur="500" fill="hold"/>
                                        <p:tgtEl>
                                          <p:spTgt spid="38"/>
                                        </p:tgtEl>
                                        <p:attrNameLst>
                                          <p:attrName>ppt_x</p:attrName>
                                        </p:attrNameLst>
                                      </p:cBhvr>
                                      <p:tavLst>
                                        <p:tav tm="0">
                                          <p:val>
                                            <p:strVal val="#ppt_x"/>
                                          </p:val>
                                        </p:tav>
                                        <p:tav tm="100000">
                                          <p:val>
                                            <p:strVal val="#ppt_x"/>
                                          </p:val>
                                        </p:tav>
                                      </p:tavLst>
                                    </p:anim>
                                    <p:anim calcmode="lin" valueType="num">
                                      <p:cBhvr>
                                        <p:cTn id="38" dur="500" fill="hold"/>
                                        <p:tgtEl>
                                          <p:spTgt spid="38"/>
                                        </p:tgtEl>
                                        <p:attrNameLst>
                                          <p:attrName>ppt_y</p:attrName>
                                        </p:attrNameLst>
                                      </p:cBhvr>
                                      <p:tavLst>
                                        <p:tav tm="0">
                                          <p:val>
                                            <p:strVal val="#ppt_h+1"/>
                                          </p:val>
                                        </p:tav>
                                        <p:tav tm="100000">
                                          <p:val>
                                            <p:strVal val="#ppt_y"/>
                                          </p:val>
                                        </p:tav>
                                      </p:tavLst>
                                    </p:anim>
                                    <p:animEffect transition="in" filter="fade">
                                      <p:cBhvr>
                                        <p:cTn id="39" dur="500"/>
                                        <p:tgtEl>
                                          <p:spTgt spid="38"/>
                                        </p:tgtEl>
                                      </p:cBhvr>
                                    </p:animEffect>
                                  </p:childTnLst>
                                </p:cTn>
                              </p:par>
                            </p:childTnLst>
                          </p:cTn>
                        </p:par>
                      </p:childTnLst>
                    </p:cTn>
                  </p:par>
                  <p:par>
                    <p:cTn id="40" fill="hold">
                      <p:stCondLst>
                        <p:cond delay="indefinite"/>
                      </p:stCondLst>
                      <p:childTnLst>
                        <p:par>
                          <p:cTn id="41" fill="hold">
                            <p:stCondLst>
                              <p:cond delay="0"/>
                            </p:stCondLst>
                            <p:childTnLst>
                              <p:par>
                                <p:cTn id="42" presetID="5" presetClass="entr" presetSubtype="10" fill="hold" nodeType="clickEffect">
                                  <p:stCondLst>
                                    <p:cond delay="0"/>
                                  </p:stCondLst>
                                  <p:childTnLst>
                                    <p:set>
                                      <p:cBhvr>
                                        <p:cTn id="43" dur="1" fill="hold">
                                          <p:stCondLst>
                                            <p:cond delay="0"/>
                                          </p:stCondLst>
                                        </p:cTn>
                                        <p:tgtEl>
                                          <p:spTgt spid="5"/>
                                        </p:tgtEl>
                                        <p:attrNameLst>
                                          <p:attrName>style.visibility</p:attrName>
                                        </p:attrNameLst>
                                      </p:cBhvr>
                                      <p:to>
                                        <p:strVal val="visible"/>
                                      </p:to>
                                    </p:set>
                                    <p:animEffect transition="in" filter="checkerboard(across)">
                                      <p:cBhvr>
                                        <p:cTn id="44" dur="500"/>
                                        <p:tgtEl>
                                          <p:spTgt spid="5"/>
                                        </p:tgtEl>
                                      </p:cBhvr>
                                    </p:animEffect>
                                  </p:childTnLst>
                                </p:cTn>
                              </p:par>
                            </p:childTnLst>
                          </p:cTn>
                        </p:par>
                      </p:childTnLst>
                    </p:cTn>
                  </p:par>
                  <p:par>
                    <p:cTn id="45" fill="hold">
                      <p:stCondLst>
                        <p:cond delay="indefinite"/>
                      </p:stCondLst>
                      <p:childTnLst>
                        <p:par>
                          <p:cTn id="46" fill="hold">
                            <p:stCondLst>
                              <p:cond delay="0"/>
                            </p:stCondLst>
                            <p:childTnLst>
                              <p:par>
                                <p:cTn id="47" presetID="58" presetClass="entr" presetSubtype="0" accel="100000" fill="hold" grpId="0" nodeType="clickEffect">
                                  <p:stCondLst>
                                    <p:cond delay="0"/>
                                  </p:stCondLst>
                                  <p:childTnLst>
                                    <p:set>
                                      <p:cBhvr>
                                        <p:cTn id="48" dur="1" fill="hold">
                                          <p:stCondLst>
                                            <p:cond delay="0"/>
                                          </p:stCondLst>
                                        </p:cTn>
                                        <p:tgtEl>
                                          <p:spTgt spid="40"/>
                                        </p:tgtEl>
                                        <p:attrNameLst>
                                          <p:attrName>style.visibility</p:attrName>
                                        </p:attrNameLst>
                                      </p:cBhvr>
                                      <p:to>
                                        <p:strVal val="visible"/>
                                      </p:to>
                                    </p:set>
                                    <p:anim calcmode="lin" valueType="num">
                                      <p:cBhvr>
                                        <p:cTn id="49" dur="500" fill="hold"/>
                                        <p:tgtEl>
                                          <p:spTgt spid="40"/>
                                        </p:tgtEl>
                                        <p:attrNameLst>
                                          <p:attrName>ppt_w</p:attrName>
                                        </p:attrNameLst>
                                      </p:cBhvr>
                                      <p:tavLst>
                                        <p:tav tm="0">
                                          <p:val>
                                            <p:strVal val="#ppt_w*2.5"/>
                                          </p:val>
                                        </p:tav>
                                        <p:tav tm="100000">
                                          <p:val>
                                            <p:strVal val="#ppt_w"/>
                                          </p:val>
                                        </p:tav>
                                      </p:tavLst>
                                    </p:anim>
                                    <p:anim calcmode="lin" valueType="num">
                                      <p:cBhvr>
                                        <p:cTn id="50" dur="500" fill="hold"/>
                                        <p:tgtEl>
                                          <p:spTgt spid="40"/>
                                        </p:tgtEl>
                                        <p:attrNameLst>
                                          <p:attrName>ppt_h</p:attrName>
                                        </p:attrNameLst>
                                      </p:cBhvr>
                                      <p:tavLst>
                                        <p:tav tm="0">
                                          <p:val>
                                            <p:strVal val="#ppt_h*0.01"/>
                                          </p:val>
                                        </p:tav>
                                        <p:tav tm="100000">
                                          <p:val>
                                            <p:strVal val="#ppt_h"/>
                                          </p:val>
                                        </p:tav>
                                      </p:tavLst>
                                    </p:anim>
                                    <p:anim calcmode="lin" valueType="num">
                                      <p:cBhvr>
                                        <p:cTn id="51" dur="500" fill="hold"/>
                                        <p:tgtEl>
                                          <p:spTgt spid="40"/>
                                        </p:tgtEl>
                                        <p:attrNameLst>
                                          <p:attrName>ppt_x</p:attrName>
                                        </p:attrNameLst>
                                      </p:cBhvr>
                                      <p:tavLst>
                                        <p:tav tm="0">
                                          <p:val>
                                            <p:strVal val="#ppt_x"/>
                                          </p:val>
                                        </p:tav>
                                        <p:tav tm="100000">
                                          <p:val>
                                            <p:strVal val="#ppt_x"/>
                                          </p:val>
                                        </p:tav>
                                      </p:tavLst>
                                    </p:anim>
                                    <p:anim calcmode="lin" valueType="num">
                                      <p:cBhvr>
                                        <p:cTn id="52" dur="500" fill="hold"/>
                                        <p:tgtEl>
                                          <p:spTgt spid="40"/>
                                        </p:tgtEl>
                                        <p:attrNameLst>
                                          <p:attrName>ppt_y</p:attrName>
                                        </p:attrNameLst>
                                      </p:cBhvr>
                                      <p:tavLst>
                                        <p:tav tm="0">
                                          <p:val>
                                            <p:strVal val="#ppt_h+1"/>
                                          </p:val>
                                        </p:tav>
                                        <p:tav tm="100000">
                                          <p:val>
                                            <p:strVal val="#ppt_y"/>
                                          </p:val>
                                        </p:tav>
                                      </p:tavLst>
                                    </p:anim>
                                    <p:animEffect transition="in" filter="fade">
                                      <p:cBhvr>
                                        <p:cTn id="53" dur="500"/>
                                        <p:tgtEl>
                                          <p:spTgt spid="40"/>
                                        </p:tgtEl>
                                      </p:cBhvr>
                                    </p:animEffect>
                                  </p:childTnLst>
                                </p:cTn>
                              </p:par>
                            </p:childTnLst>
                          </p:cTn>
                        </p:par>
                      </p:childTnLst>
                    </p:cTn>
                  </p:par>
                  <p:par>
                    <p:cTn id="54" fill="hold">
                      <p:stCondLst>
                        <p:cond delay="indefinite"/>
                      </p:stCondLst>
                      <p:childTnLst>
                        <p:par>
                          <p:cTn id="55" fill="hold">
                            <p:stCondLst>
                              <p:cond delay="0"/>
                            </p:stCondLst>
                            <p:childTnLst>
                              <p:par>
                                <p:cTn id="56" presetID="5" presetClass="entr" presetSubtype="10" fill="hold" nodeType="clickEffect">
                                  <p:stCondLst>
                                    <p:cond delay="0"/>
                                  </p:stCondLst>
                                  <p:childTnLst>
                                    <p:set>
                                      <p:cBhvr>
                                        <p:cTn id="57" dur="1" fill="hold">
                                          <p:stCondLst>
                                            <p:cond delay="0"/>
                                          </p:stCondLst>
                                        </p:cTn>
                                        <p:tgtEl>
                                          <p:spTgt spid="13"/>
                                        </p:tgtEl>
                                        <p:attrNameLst>
                                          <p:attrName>style.visibility</p:attrName>
                                        </p:attrNameLst>
                                      </p:cBhvr>
                                      <p:to>
                                        <p:strVal val="visible"/>
                                      </p:to>
                                    </p:set>
                                    <p:animEffect transition="in" filter="checkerboard(across)">
                                      <p:cBhvr>
                                        <p:cTn id="58" dur="500"/>
                                        <p:tgtEl>
                                          <p:spTgt spid="13"/>
                                        </p:tgtEl>
                                      </p:cBhvr>
                                    </p:animEffect>
                                  </p:childTnLst>
                                </p:cTn>
                              </p:par>
                            </p:childTnLst>
                          </p:cTn>
                        </p:par>
                        <p:par>
                          <p:cTn id="59" fill="hold">
                            <p:stCondLst>
                              <p:cond delay="500"/>
                            </p:stCondLst>
                            <p:childTnLst>
                              <p:par>
                                <p:cTn id="60" presetID="18" presetClass="entr" presetSubtype="3" fill="hold" grpId="0" nodeType="afterEffect">
                                  <p:stCondLst>
                                    <p:cond delay="0"/>
                                  </p:stCondLst>
                                  <p:childTnLst>
                                    <p:set>
                                      <p:cBhvr>
                                        <p:cTn id="61" dur="1" fill="hold">
                                          <p:stCondLst>
                                            <p:cond delay="0"/>
                                          </p:stCondLst>
                                        </p:cTn>
                                        <p:tgtEl>
                                          <p:spTgt spid="22"/>
                                        </p:tgtEl>
                                        <p:attrNameLst>
                                          <p:attrName>style.visibility</p:attrName>
                                        </p:attrNameLst>
                                      </p:cBhvr>
                                      <p:to>
                                        <p:strVal val="visible"/>
                                      </p:to>
                                    </p:set>
                                    <p:animEffect transition="in" filter="strips(upRight)">
                                      <p:cBhvr>
                                        <p:cTn id="62" dur="500"/>
                                        <p:tgtEl>
                                          <p:spTgt spid="22"/>
                                        </p:tgtEl>
                                      </p:cBhvr>
                                    </p:animEffect>
                                  </p:childTnLst>
                                </p:cTn>
                              </p:par>
                            </p:childTnLst>
                          </p:cTn>
                        </p:par>
                        <p:par>
                          <p:cTn id="63" fill="hold">
                            <p:stCondLst>
                              <p:cond delay="1000"/>
                            </p:stCondLst>
                            <p:childTnLst>
                              <p:par>
                                <p:cTn id="64" presetID="55" presetClass="entr" presetSubtype="0" fill="hold" grpId="0" nodeType="afterEffect">
                                  <p:stCondLst>
                                    <p:cond delay="0"/>
                                  </p:stCondLst>
                                  <p:childTnLst>
                                    <p:set>
                                      <p:cBhvr>
                                        <p:cTn id="65" dur="1" fill="hold">
                                          <p:stCondLst>
                                            <p:cond delay="0"/>
                                          </p:stCondLst>
                                        </p:cTn>
                                        <p:tgtEl>
                                          <p:spTgt spid="33"/>
                                        </p:tgtEl>
                                        <p:attrNameLst>
                                          <p:attrName>style.visibility</p:attrName>
                                        </p:attrNameLst>
                                      </p:cBhvr>
                                      <p:to>
                                        <p:strVal val="visible"/>
                                      </p:to>
                                    </p:set>
                                    <p:anim calcmode="lin" valueType="num">
                                      <p:cBhvr>
                                        <p:cTn id="66" dur="500" fill="hold"/>
                                        <p:tgtEl>
                                          <p:spTgt spid="33"/>
                                        </p:tgtEl>
                                        <p:attrNameLst>
                                          <p:attrName>ppt_w</p:attrName>
                                        </p:attrNameLst>
                                      </p:cBhvr>
                                      <p:tavLst>
                                        <p:tav tm="0">
                                          <p:val>
                                            <p:strVal val="#ppt_w*0.70"/>
                                          </p:val>
                                        </p:tav>
                                        <p:tav tm="100000">
                                          <p:val>
                                            <p:strVal val="#ppt_w"/>
                                          </p:val>
                                        </p:tav>
                                      </p:tavLst>
                                    </p:anim>
                                    <p:anim calcmode="lin" valueType="num">
                                      <p:cBhvr>
                                        <p:cTn id="67" dur="500" fill="hold"/>
                                        <p:tgtEl>
                                          <p:spTgt spid="33"/>
                                        </p:tgtEl>
                                        <p:attrNameLst>
                                          <p:attrName>ppt_h</p:attrName>
                                        </p:attrNameLst>
                                      </p:cBhvr>
                                      <p:tavLst>
                                        <p:tav tm="0">
                                          <p:val>
                                            <p:strVal val="#ppt_h"/>
                                          </p:val>
                                        </p:tav>
                                        <p:tav tm="100000">
                                          <p:val>
                                            <p:strVal val="#ppt_h"/>
                                          </p:val>
                                        </p:tav>
                                      </p:tavLst>
                                    </p:anim>
                                    <p:animEffect transition="in" filter="fade">
                                      <p:cBhvr>
                                        <p:cTn id="68" dur="500"/>
                                        <p:tgtEl>
                                          <p:spTgt spid="33"/>
                                        </p:tgtEl>
                                      </p:cBhvr>
                                    </p:animEffect>
                                  </p:childTnLst>
                                </p:cTn>
                              </p:par>
                              <p:par>
                                <p:cTn id="69" presetID="55" presetClass="entr" presetSubtype="0" fill="hold" grpId="0" nodeType="withEffect">
                                  <p:stCondLst>
                                    <p:cond delay="0"/>
                                  </p:stCondLst>
                                  <p:childTnLst>
                                    <p:set>
                                      <p:cBhvr>
                                        <p:cTn id="70" dur="1" fill="hold">
                                          <p:stCondLst>
                                            <p:cond delay="0"/>
                                          </p:stCondLst>
                                        </p:cTn>
                                        <p:tgtEl>
                                          <p:spTgt spid="14"/>
                                        </p:tgtEl>
                                        <p:attrNameLst>
                                          <p:attrName>style.visibility</p:attrName>
                                        </p:attrNameLst>
                                      </p:cBhvr>
                                      <p:to>
                                        <p:strVal val="visible"/>
                                      </p:to>
                                    </p:set>
                                    <p:anim calcmode="lin" valueType="num">
                                      <p:cBhvr>
                                        <p:cTn id="71" dur="500" fill="hold"/>
                                        <p:tgtEl>
                                          <p:spTgt spid="14"/>
                                        </p:tgtEl>
                                        <p:attrNameLst>
                                          <p:attrName>ppt_w</p:attrName>
                                        </p:attrNameLst>
                                      </p:cBhvr>
                                      <p:tavLst>
                                        <p:tav tm="0">
                                          <p:val>
                                            <p:strVal val="#ppt_w*0.70"/>
                                          </p:val>
                                        </p:tav>
                                        <p:tav tm="100000">
                                          <p:val>
                                            <p:strVal val="#ppt_w"/>
                                          </p:val>
                                        </p:tav>
                                      </p:tavLst>
                                    </p:anim>
                                    <p:anim calcmode="lin" valueType="num">
                                      <p:cBhvr>
                                        <p:cTn id="72" dur="500" fill="hold"/>
                                        <p:tgtEl>
                                          <p:spTgt spid="14"/>
                                        </p:tgtEl>
                                        <p:attrNameLst>
                                          <p:attrName>ppt_h</p:attrName>
                                        </p:attrNameLst>
                                      </p:cBhvr>
                                      <p:tavLst>
                                        <p:tav tm="0">
                                          <p:val>
                                            <p:strVal val="#ppt_h"/>
                                          </p:val>
                                        </p:tav>
                                        <p:tav tm="100000">
                                          <p:val>
                                            <p:strVal val="#ppt_h"/>
                                          </p:val>
                                        </p:tav>
                                      </p:tavLst>
                                    </p:anim>
                                    <p:animEffect transition="in" filter="fade">
                                      <p:cBhvr>
                                        <p:cTn id="73" dur="500"/>
                                        <p:tgtEl>
                                          <p:spTgt spid="14"/>
                                        </p:tgtEl>
                                      </p:cBhvr>
                                    </p:animEffect>
                                  </p:childTnLst>
                                </p:cTn>
                              </p:par>
                              <p:par>
                                <p:cTn id="74" presetID="55" presetClass="entr" presetSubtype="0" fill="hold" grpId="0" nodeType="withEffect">
                                  <p:stCondLst>
                                    <p:cond delay="0"/>
                                  </p:stCondLst>
                                  <p:childTnLst>
                                    <p:set>
                                      <p:cBhvr>
                                        <p:cTn id="75" dur="1" fill="hold">
                                          <p:stCondLst>
                                            <p:cond delay="0"/>
                                          </p:stCondLst>
                                        </p:cTn>
                                        <p:tgtEl>
                                          <p:spTgt spid="15"/>
                                        </p:tgtEl>
                                        <p:attrNameLst>
                                          <p:attrName>style.visibility</p:attrName>
                                        </p:attrNameLst>
                                      </p:cBhvr>
                                      <p:to>
                                        <p:strVal val="visible"/>
                                      </p:to>
                                    </p:set>
                                    <p:anim calcmode="lin" valueType="num">
                                      <p:cBhvr>
                                        <p:cTn id="76" dur="500" fill="hold"/>
                                        <p:tgtEl>
                                          <p:spTgt spid="15"/>
                                        </p:tgtEl>
                                        <p:attrNameLst>
                                          <p:attrName>ppt_w</p:attrName>
                                        </p:attrNameLst>
                                      </p:cBhvr>
                                      <p:tavLst>
                                        <p:tav tm="0">
                                          <p:val>
                                            <p:strVal val="#ppt_w*0.70"/>
                                          </p:val>
                                        </p:tav>
                                        <p:tav tm="100000">
                                          <p:val>
                                            <p:strVal val="#ppt_w"/>
                                          </p:val>
                                        </p:tav>
                                      </p:tavLst>
                                    </p:anim>
                                    <p:anim calcmode="lin" valueType="num">
                                      <p:cBhvr>
                                        <p:cTn id="77" dur="500" fill="hold"/>
                                        <p:tgtEl>
                                          <p:spTgt spid="15"/>
                                        </p:tgtEl>
                                        <p:attrNameLst>
                                          <p:attrName>ppt_h</p:attrName>
                                        </p:attrNameLst>
                                      </p:cBhvr>
                                      <p:tavLst>
                                        <p:tav tm="0">
                                          <p:val>
                                            <p:strVal val="#ppt_h"/>
                                          </p:val>
                                        </p:tav>
                                        <p:tav tm="100000">
                                          <p:val>
                                            <p:strVal val="#ppt_h"/>
                                          </p:val>
                                        </p:tav>
                                      </p:tavLst>
                                    </p:anim>
                                    <p:animEffect transition="in" filter="fade">
                                      <p:cBhvr>
                                        <p:cTn id="78" dur="500"/>
                                        <p:tgtEl>
                                          <p:spTgt spid="15"/>
                                        </p:tgtEl>
                                      </p:cBhvr>
                                    </p:animEffect>
                                  </p:childTnLst>
                                </p:cTn>
                              </p:par>
                              <p:par>
                                <p:cTn id="79" presetID="55" presetClass="entr" presetSubtype="0" fill="hold" grpId="0" nodeType="withEffect">
                                  <p:stCondLst>
                                    <p:cond delay="0"/>
                                  </p:stCondLst>
                                  <p:childTnLst>
                                    <p:set>
                                      <p:cBhvr>
                                        <p:cTn id="80" dur="1" fill="hold">
                                          <p:stCondLst>
                                            <p:cond delay="0"/>
                                          </p:stCondLst>
                                        </p:cTn>
                                        <p:tgtEl>
                                          <p:spTgt spid="16"/>
                                        </p:tgtEl>
                                        <p:attrNameLst>
                                          <p:attrName>style.visibility</p:attrName>
                                        </p:attrNameLst>
                                      </p:cBhvr>
                                      <p:to>
                                        <p:strVal val="visible"/>
                                      </p:to>
                                    </p:set>
                                    <p:anim calcmode="lin" valueType="num">
                                      <p:cBhvr>
                                        <p:cTn id="81" dur="500" fill="hold"/>
                                        <p:tgtEl>
                                          <p:spTgt spid="16"/>
                                        </p:tgtEl>
                                        <p:attrNameLst>
                                          <p:attrName>ppt_w</p:attrName>
                                        </p:attrNameLst>
                                      </p:cBhvr>
                                      <p:tavLst>
                                        <p:tav tm="0">
                                          <p:val>
                                            <p:strVal val="#ppt_w*0.70"/>
                                          </p:val>
                                        </p:tav>
                                        <p:tav tm="100000">
                                          <p:val>
                                            <p:strVal val="#ppt_w"/>
                                          </p:val>
                                        </p:tav>
                                      </p:tavLst>
                                    </p:anim>
                                    <p:anim calcmode="lin" valueType="num">
                                      <p:cBhvr>
                                        <p:cTn id="82" dur="500" fill="hold"/>
                                        <p:tgtEl>
                                          <p:spTgt spid="16"/>
                                        </p:tgtEl>
                                        <p:attrNameLst>
                                          <p:attrName>ppt_h</p:attrName>
                                        </p:attrNameLst>
                                      </p:cBhvr>
                                      <p:tavLst>
                                        <p:tav tm="0">
                                          <p:val>
                                            <p:strVal val="#ppt_h"/>
                                          </p:val>
                                        </p:tav>
                                        <p:tav tm="100000">
                                          <p:val>
                                            <p:strVal val="#ppt_h"/>
                                          </p:val>
                                        </p:tav>
                                      </p:tavLst>
                                    </p:anim>
                                    <p:animEffect transition="in" filter="fade">
                                      <p:cBhvr>
                                        <p:cTn id="83" dur="500"/>
                                        <p:tgtEl>
                                          <p:spTgt spid="16"/>
                                        </p:tgtEl>
                                      </p:cBhvr>
                                    </p:animEffect>
                                  </p:childTnLst>
                                </p:cTn>
                              </p:par>
                              <p:par>
                                <p:cTn id="84" presetID="55" presetClass="entr" presetSubtype="0" fill="hold" grpId="0" nodeType="withEffect">
                                  <p:stCondLst>
                                    <p:cond delay="0"/>
                                  </p:stCondLst>
                                  <p:childTnLst>
                                    <p:set>
                                      <p:cBhvr>
                                        <p:cTn id="85" dur="1" fill="hold">
                                          <p:stCondLst>
                                            <p:cond delay="0"/>
                                          </p:stCondLst>
                                        </p:cTn>
                                        <p:tgtEl>
                                          <p:spTgt spid="17"/>
                                        </p:tgtEl>
                                        <p:attrNameLst>
                                          <p:attrName>style.visibility</p:attrName>
                                        </p:attrNameLst>
                                      </p:cBhvr>
                                      <p:to>
                                        <p:strVal val="visible"/>
                                      </p:to>
                                    </p:set>
                                    <p:anim calcmode="lin" valueType="num">
                                      <p:cBhvr>
                                        <p:cTn id="86" dur="500" fill="hold"/>
                                        <p:tgtEl>
                                          <p:spTgt spid="17"/>
                                        </p:tgtEl>
                                        <p:attrNameLst>
                                          <p:attrName>ppt_w</p:attrName>
                                        </p:attrNameLst>
                                      </p:cBhvr>
                                      <p:tavLst>
                                        <p:tav tm="0">
                                          <p:val>
                                            <p:strVal val="#ppt_w*0.70"/>
                                          </p:val>
                                        </p:tav>
                                        <p:tav tm="100000">
                                          <p:val>
                                            <p:strVal val="#ppt_w"/>
                                          </p:val>
                                        </p:tav>
                                      </p:tavLst>
                                    </p:anim>
                                    <p:anim calcmode="lin" valueType="num">
                                      <p:cBhvr>
                                        <p:cTn id="87" dur="500" fill="hold"/>
                                        <p:tgtEl>
                                          <p:spTgt spid="17"/>
                                        </p:tgtEl>
                                        <p:attrNameLst>
                                          <p:attrName>ppt_h</p:attrName>
                                        </p:attrNameLst>
                                      </p:cBhvr>
                                      <p:tavLst>
                                        <p:tav tm="0">
                                          <p:val>
                                            <p:strVal val="#ppt_h"/>
                                          </p:val>
                                        </p:tav>
                                        <p:tav tm="100000">
                                          <p:val>
                                            <p:strVal val="#ppt_h"/>
                                          </p:val>
                                        </p:tav>
                                      </p:tavLst>
                                    </p:anim>
                                    <p:animEffect transition="in" filter="fade">
                                      <p:cBhvr>
                                        <p:cTn id="88" dur="500"/>
                                        <p:tgtEl>
                                          <p:spTgt spid="17"/>
                                        </p:tgtEl>
                                      </p:cBhvr>
                                    </p:animEffect>
                                  </p:childTnLst>
                                </p:cTn>
                              </p:par>
                              <p:par>
                                <p:cTn id="89" presetID="17" presetClass="entr" presetSubtype="1" fill="hold" grpId="0" nodeType="withEffect">
                                  <p:stCondLst>
                                    <p:cond delay="0"/>
                                  </p:stCondLst>
                                  <p:childTnLst>
                                    <p:set>
                                      <p:cBhvr>
                                        <p:cTn id="90" dur="1" fill="hold">
                                          <p:stCondLst>
                                            <p:cond delay="0"/>
                                          </p:stCondLst>
                                        </p:cTn>
                                        <p:tgtEl>
                                          <p:spTgt spid="18"/>
                                        </p:tgtEl>
                                        <p:attrNameLst>
                                          <p:attrName>style.visibility</p:attrName>
                                        </p:attrNameLst>
                                      </p:cBhvr>
                                      <p:to>
                                        <p:strVal val="visible"/>
                                      </p:to>
                                    </p:set>
                                    <p:anim calcmode="lin" valueType="num">
                                      <p:cBhvr>
                                        <p:cTn id="91" dur="500" fill="hold"/>
                                        <p:tgtEl>
                                          <p:spTgt spid="18"/>
                                        </p:tgtEl>
                                        <p:attrNameLst>
                                          <p:attrName>ppt_x</p:attrName>
                                        </p:attrNameLst>
                                      </p:cBhvr>
                                      <p:tavLst>
                                        <p:tav tm="0">
                                          <p:val>
                                            <p:strVal val="#ppt_x"/>
                                          </p:val>
                                        </p:tav>
                                        <p:tav tm="100000">
                                          <p:val>
                                            <p:strVal val="#ppt_x"/>
                                          </p:val>
                                        </p:tav>
                                      </p:tavLst>
                                    </p:anim>
                                    <p:anim calcmode="lin" valueType="num">
                                      <p:cBhvr>
                                        <p:cTn id="92" dur="500" fill="hold"/>
                                        <p:tgtEl>
                                          <p:spTgt spid="18"/>
                                        </p:tgtEl>
                                        <p:attrNameLst>
                                          <p:attrName>ppt_y</p:attrName>
                                        </p:attrNameLst>
                                      </p:cBhvr>
                                      <p:tavLst>
                                        <p:tav tm="0">
                                          <p:val>
                                            <p:strVal val="#ppt_y-#ppt_h/2"/>
                                          </p:val>
                                        </p:tav>
                                        <p:tav tm="100000">
                                          <p:val>
                                            <p:strVal val="#ppt_y"/>
                                          </p:val>
                                        </p:tav>
                                      </p:tavLst>
                                    </p:anim>
                                    <p:anim calcmode="lin" valueType="num">
                                      <p:cBhvr>
                                        <p:cTn id="93" dur="500" fill="hold"/>
                                        <p:tgtEl>
                                          <p:spTgt spid="18"/>
                                        </p:tgtEl>
                                        <p:attrNameLst>
                                          <p:attrName>ppt_w</p:attrName>
                                        </p:attrNameLst>
                                      </p:cBhvr>
                                      <p:tavLst>
                                        <p:tav tm="0">
                                          <p:val>
                                            <p:strVal val="#ppt_w"/>
                                          </p:val>
                                        </p:tav>
                                        <p:tav tm="100000">
                                          <p:val>
                                            <p:strVal val="#ppt_w"/>
                                          </p:val>
                                        </p:tav>
                                      </p:tavLst>
                                    </p:anim>
                                    <p:anim calcmode="lin" valueType="num">
                                      <p:cBhvr>
                                        <p:cTn id="94" dur="500" fill="hold"/>
                                        <p:tgtEl>
                                          <p:spTgt spid="18"/>
                                        </p:tgtEl>
                                        <p:attrNameLst>
                                          <p:attrName>ppt_h</p:attrName>
                                        </p:attrNameLst>
                                      </p:cBhvr>
                                      <p:tavLst>
                                        <p:tav tm="0">
                                          <p:val>
                                            <p:fltVal val="0"/>
                                          </p:val>
                                        </p:tav>
                                        <p:tav tm="100000">
                                          <p:val>
                                            <p:strVal val="#ppt_h"/>
                                          </p:val>
                                        </p:tav>
                                      </p:tavLst>
                                    </p:anim>
                                  </p:childTnLst>
                                </p:cTn>
                              </p:par>
                              <p:par>
                                <p:cTn id="95" presetID="17" presetClass="entr" presetSubtype="1" fill="hold" grpId="0" nodeType="withEffect">
                                  <p:stCondLst>
                                    <p:cond delay="0"/>
                                  </p:stCondLst>
                                  <p:childTnLst>
                                    <p:set>
                                      <p:cBhvr>
                                        <p:cTn id="96" dur="1" fill="hold">
                                          <p:stCondLst>
                                            <p:cond delay="0"/>
                                          </p:stCondLst>
                                        </p:cTn>
                                        <p:tgtEl>
                                          <p:spTgt spid="19"/>
                                        </p:tgtEl>
                                        <p:attrNameLst>
                                          <p:attrName>style.visibility</p:attrName>
                                        </p:attrNameLst>
                                      </p:cBhvr>
                                      <p:to>
                                        <p:strVal val="visible"/>
                                      </p:to>
                                    </p:set>
                                    <p:anim calcmode="lin" valueType="num">
                                      <p:cBhvr>
                                        <p:cTn id="97" dur="500" fill="hold"/>
                                        <p:tgtEl>
                                          <p:spTgt spid="19"/>
                                        </p:tgtEl>
                                        <p:attrNameLst>
                                          <p:attrName>ppt_x</p:attrName>
                                        </p:attrNameLst>
                                      </p:cBhvr>
                                      <p:tavLst>
                                        <p:tav tm="0">
                                          <p:val>
                                            <p:strVal val="#ppt_x"/>
                                          </p:val>
                                        </p:tav>
                                        <p:tav tm="100000">
                                          <p:val>
                                            <p:strVal val="#ppt_x"/>
                                          </p:val>
                                        </p:tav>
                                      </p:tavLst>
                                    </p:anim>
                                    <p:anim calcmode="lin" valueType="num">
                                      <p:cBhvr>
                                        <p:cTn id="98" dur="500" fill="hold"/>
                                        <p:tgtEl>
                                          <p:spTgt spid="19"/>
                                        </p:tgtEl>
                                        <p:attrNameLst>
                                          <p:attrName>ppt_y</p:attrName>
                                        </p:attrNameLst>
                                      </p:cBhvr>
                                      <p:tavLst>
                                        <p:tav tm="0">
                                          <p:val>
                                            <p:strVal val="#ppt_y-#ppt_h/2"/>
                                          </p:val>
                                        </p:tav>
                                        <p:tav tm="100000">
                                          <p:val>
                                            <p:strVal val="#ppt_y"/>
                                          </p:val>
                                        </p:tav>
                                      </p:tavLst>
                                    </p:anim>
                                    <p:anim calcmode="lin" valueType="num">
                                      <p:cBhvr>
                                        <p:cTn id="99" dur="500" fill="hold"/>
                                        <p:tgtEl>
                                          <p:spTgt spid="19"/>
                                        </p:tgtEl>
                                        <p:attrNameLst>
                                          <p:attrName>ppt_w</p:attrName>
                                        </p:attrNameLst>
                                      </p:cBhvr>
                                      <p:tavLst>
                                        <p:tav tm="0">
                                          <p:val>
                                            <p:strVal val="#ppt_w"/>
                                          </p:val>
                                        </p:tav>
                                        <p:tav tm="100000">
                                          <p:val>
                                            <p:strVal val="#ppt_w"/>
                                          </p:val>
                                        </p:tav>
                                      </p:tavLst>
                                    </p:anim>
                                    <p:anim calcmode="lin" valueType="num">
                                      <p:cBhvr>
                                        <p:cTn id="100" dur="500" fill="hold"/>
                                        <p:tgtEl>
                                          <p:spTgt spid="19"/>
                                        </p:tgtEl>
                                        <p:attrNameLst>
                                          <p:attrName>ppt_h</p:attrName>
                                        </p:attrNameLst>
                                      </p:cBhvr>
                                      <p:tavLst>
                                        <p:tav tm="0">
                                          <p:val>
                                            <p:fltVal val="0"/>
                                          </p:val>
                                        </p:tav>
                                        <p:tav tm="100000">
                                          <p:val>
                                            <p:strVal val="#ppt_h"/>
                                          </p:val>
                                        </p:tav>
                                      </p:tavLst>
                                    </p:anim>
                                  </p:childTnLst>
                                </p:cTn>
                              </p:par>
                              <p:par>
                                <p:cTn id="101" presetID="17" presetClass="entr" presetSubtype="1" fill="hold" grpId="0" nodeType="withEffect">
                                  <p:stCondLst>
                                    <p:cond delay="0"/>
                                  </p:stCondLst>
                                  <p:childTnLst>
                                    <p:set>
                                      <p:cBhvr>
                                        <p:cTn id="102" dur="1" fill="hold">
                                          <p:stCondLst>
                                            <p:cond delay="0"/>
                                          </p:stCondLst>
                                        </p:cTn>
                                        <p:tgtEl>
                                          <p:spTgt spid="20"/>
                                        </p:tgtEl>
                                        <p:attrNameLst>
                                          <p:attrName>style.visibility</p:attrName>
                                        </p:attrNameLst>
                                      </p:cBhvr>
                                      <p:to>
                                        <p:strVal val="visible"/>
                                      </p:to>
                                    </p:set>
                                    <p:anim calcmode="lin" valueType="num">
                                      <p:cBhvr>
                                        <p:cTn id="103" dur="500" fill="hold"/>
                                        <p:tgtEl>
                                          <p:spTgt spid="20"/>
                                        </p:tgtEl>
                                        <p:attrNameLst>
                                          <p:attrName>ppt_x</p:attrName>
                                        </p:attrNameLst>
                                      </p:cBhvr>
                                      <p:tavLst>
                                        <p:tav tm="0">
                                          <p:val>
                                            <p:strVal val="#ppt_x"/>
                                          </p:val>
                                        </p:tav>
                                        <p:tav tm="100000">
                                          <p:val>
                                            <p:strVal val="#ppt_x"/>
                                          </p:val>
                                        </p:tav>
                                      </p:tavLst>
                                    </p:anim>
                                    <p:anim calcmode="lin" valueType="num">
                                      <p:cBhvr>
                                        <p:cTn id="104" dur="500" fill="hold"/>
                                        <p:tgtEl>
                                          <p:spTgt spid="20"/>
                                        </p:tgtEl>
                                        <p:attrNameLst>
                                          <p:attrName>ppt_y</p:attrName>
                                        </p:attrNameLst>
                                      </p:cBhvr>
                                      <p:tavLst>
                                        <p:tav tm="0">
                                          <p:val>
                                            <p:strVal val="#ppt_y-#ppt_h/2"/>
                                          </p:val>
                                        </p:tav>
                                        <p:tav tm="100000">
                                          <p:val>
                                            <p:strVal val="#ppt_y"/>
                                          </p:val>
                                        </p:tav>
                                      </p:tavLst>
                                    </p:anim>
                                    <p:anim calcmode="lin" valueType="num">
                                      <p:cBhvr>
                                        <p:cTn id="105" dur="500" fill="hold"/>
                                        <p:tgtEl>
                                          <p:spTgt spid="20"/>
                                        </p:tgtEl>
                                        <p:attrNameLst>
                                          <p:attrName>ppt_w</p:attrName>
                                        </p:attrNameLst>
                                      </p:cBhvr>
                                      <p:tavLst>
                                        <p:tav tm="0">
                                          <p:val>
                                            <p:strVal val="#ppt_w"/>
                                          </p:val>
                                        </p:tav>
                                        <p:tav tm="100000">
                                          <p:val>
                                            <p:strVal val="#ppt_w"/>
                                          </p:val>
                                        </p:tav>
                                      </p:tavLst>
                                    </p:anim>
                                    <p:anim calcmode="lin" valueType="num">
                                      <p:cBhvr>
                                        <p:cTn id="106" dur="500" fill="hold"/>
                                        <p:tgtEl>
                                          <p:spTgt spid="20"/>
                                        </p:tgtEl>
                                        <p:attrNameLst>
                                          <p:attrName>ppt_h</p:attrName>
                                        </p:attrNameLst>
                                      </p:cBhvr>
                                      <p:tavLst>
                                        <p:tav tm="0">
                                          <p:val>
                                            <p:fltVal val="0"/>
                                          </p:val>
                                        </p:tav>
                                        <p:tav tm="100000">
                                          <p:val>
                                            <p:strVal val="#ppt_h"/>
                                          </p:val>
                                        </p:tav>
                                      </p:tavLst>
                                    </p:anim>
                                  </p:childTnLst>
                                </p:cTn>
                              </p:par>
                              <p:par>
                                <p:cTn id="107" presetID="17" presetClass="entr" presetSubtype="1" fill="hold" grpId="0" nodeType="withEffect">
                                  <p:stCondLst>
                                    <p:cond delay="0"/>
                                  </p:stCondLst>
                                  <p:childTnLst>
                                    <p:set>
                                      <p:cBhvr>
                                        <p:cTn id="108" dur="1" fill="hold">
                                          <p:stCondLst>
                                            <p:cond delay="0"/>
                                          </p:stCondLst>
                                        </p:cTn>
                                        <p:tgtEl>
                                          <p:spTgt spid="21"/>
                                        </p:tgtEl>
                                        <p:attrNameLst>
                                          <p:attrName>style.visibility</p:attrName>
                                        </p:attrNameLst>
                                      </p:cBhvr>
                                      <p:to>
                                        <p:strVal val="visible"/>
                                      </p:to>
                                    </p:set>
                                    <p:anim calcmode="lin" valueType="num">
                                      <p:cBhvr>
                                        <p:cTn id="109" dur="500" fill="hold"/>
                                        <p:tgtEl>
                                          <p:spTgt spid="21"/>
                                        </p:tgtEl>
                                        <p:attrNameLst>
                                          <p:attrName>ppt_x</p:attrName>
                                        </p:attrNameLst>
                                      </p:cBhvr>
                                      <p:tavLst>
                                        <p:tav tm="0">
                                          <p:val>
                                            <p:strVal val="#ppt_x"/>
                                          </p:val>
                                        </p:tav>
                                        <p:tav tm="100000">
                                          <p:val>
                                            <p:strVal val="#ppt_x"/>
                                          </p:val>
                                        </p:tav>
                                      </p:tavLst>
                                    </p:anim>
                                    <p:anim calcmode="lin" valueType="num">
                                      <p:cBhvr>
                                        <p:cTn id="110" dur="500" fill="hold"/>
                                        <p:tgtEl>
                                          <p:spTgt spid="21"/>
                                        </p:tgtEl>
                                        <p:attrNameLst>
                                          <p:attrName>ppt_y</p:attrName>
                                        </p:attrNameLst>
                                      </p:cBhvr>
                                      <p:tavLst>
                                        <p:tav tm="0">
                                          <p:val>
                                            <p:strVal val="#ppt_y-#ppt_h/2"/>
                                          </p:val>
                                        </p:tav>
                                        <p:tav tm="100000">
                                          <p:val>
                                            <p:strVal val="#ppt_y"/>
                                          </p:val>
                                        </p:tav>
                                      </p:tavLst>
                                    </p:anim>
                                    <p:anim calcmode="lin" valueType="num">
                                      <p:cBhvr>
                                        <p:cTn id="111" dur="500" fill="hold"/>
                                        <p:tgtEl>
                                          <p:spTgt spid="21"/>
                                        </p:tgtEl>
                                        <p:attrNameLst>
                                          <p:attrName>ppt_w</p:attrName>
                                        </p:attrNameLst>
                                      </p:cBhvr>
                                      <p:tavLst>
                                        <p:tav tm="0">
                                          <p:val>
                                            <p:strVal val="#ppt_w"/>
                                          </p:val>
                                        </p:tav>
                                        <p:tav tm="100000">
                                          <p:val>
                                            <p:strVal val="#ppt_w"/>
                                          </p:val>
                                        </p:tav>
                                      </p:tavLst>
                                    </p:anim>
                                    <p:anim calcmode="lin" valueType="num">
                                      <p:cBhvr>
                                        <p:cTn id="112" dur="500" fill="hold"/>
                                        <p:tgtEl>
                                          <p:spTgt spid="21"/>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P spid="20" grpId="0" animBg="1"/>
      <p:bldP spid="21" grpId="0" animBg="1"/>
      <p:bldP spid="22" grpId="0" animBg="1"/>
      <p:bldP spid="31" grpId="0"/>
      <p:bldP spid="33" grpId="0" animBg="1"/>
      <p:bldP spid="36" grpId="0"/>
      <p:bldP spid="38" grpId="0"/>
      <p:bldP spid="40" grpId="0"/>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市场定位分析</a:t>
            </a:r>
          </a:p>
        </p:txBody>
      </p:sp>
      <p:graphicFrame>
        <p:nvGraphicFramePr>
          <p:cNvPr id="4" name="图示 3"/>
          <p:cNvGraphicFramePr/>
          <p:nvPr/>
        </p:nvGraphicFramePr>
        <p:xfrm>
          <a:off x="1357290" y="1000108"/>
          <a:ext cx="6691338" cy="48180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TextBox 5"/>
          <p:cNvSpPr txBox="1"/>
          <p:nvPr/>
        </p:nvSpPr>
        <p:spPr>
          <a:xfrm>
            <a:off x="1493905" y="5643578"/>
            <a:ext cx="6364243" cy="584775"/>
          </a:xfrm>
          <a:prstGeom prst="rect">
            <a:avLst/>
          </a:prstGeom>
          <a:noFill/>
        </p:spPr>
        <p:txBody>
          <a:bodyPr wrap="none" rtlCol="0">
            <a:spAutoFit/>
          </a:bodyPr>
          <a:lstStyle/>
          <a:p>
            <a:r>
              <a:rPr lang="zh-CN" altLang="en-US" sz="3200" b="1" dirty="0">
                <a:solidFill>
                  <a:srgbClr val="FF0000"/>
                </a:solidFill>
                <a:effectLst>
                  <a:outerShdw blurRad="38100" dist="38100" dir="2700000" algn="tl">
                    <a:srgbClr val="000000">
                      <a:alpha val="43137"/>
                    </a:srgbClr>
                  </a:outerShdw>
                </a:effectLst>
                <a:latin typeface="楷体_GB2312" pitchFamily="49" charset="-122"/>
                <a:ea typeface="楷体_GB2312" pitchFamily="49" charset="-122"/>
              </a:rPr>
              <a:t>市场定位：确定产品到底要卖给谁</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4">
                                            <p:graphicEl>
                                              <a:dgm id="{CAC6A6D7-9EBE-4716-9BD8-98846806DC11}"/>
                                            </p:graphicEl>
                                          </p:spTgt>
                                        </p:tgtEl>
                                        <p:attrNameLst>
                                          <p:attrName>style.visibility</p:attrName>
                                        </p:attrNameLst>
                                      </p:cBhvr>
                                      <p:to>
                                        <p:strVal val="visible"/>
                                      </p:to>
                                    </p:set>
                                    <p:anim calcmode="lin" valueType="num">
                                      <p:cBhvr>
                                        <p:cTn id="7" dur="500" fill="hold"/>
                                        <p:tgtEl>
                                          <p:spTgt spid="4">
                                            <p:graphicEl>
                                              <a:dgm id="{CAC6A6D7-9EBE-4716-9BD8-98846806DC11}"/>
                                            </p:graphicEl>
                                          </p:spTgt>
                                        </p:tgtEl>
                                        <p:attrNameLst>
                                          <p:attrName>ppt_w</p:attrName>
                                        </p:attrNameLst>
                                      </p:cBhvr>
                                      <p:tavLst>
                                        <p:tav tm="0">
                                          <p:val>
                                            <p:fltVal val="0"/>
                                          </p:val>
                                        </p:tav>
                                        <p:tav tm="100000">
                                          <p:val>
                                            <p:strVal val="#ppt_w"/>
                                          </p:val>
                                        </p:tav>
                                      </p:tavLst>
                                    </p:anim>
                                    <p:anim calcmode="lin" valueType="num">
                                      <p:cBhvr>
                                        <p:cTn id="8" dur="500" fill="hold"/>
                                        <p:tgtEl>
                                          <p:spTgt spid="4">
                                            <p:graphicEl>
                                              <a:dgm id="{CAC6A6D7-9EBE-4716-9BD8-98846806DC11}"/>
                                            </p:graphicEl>
                                          </p:spTgt>
                                        </p:tgtEl>
                                        <p:attrNameLst>
                                          <p:attrName>ppt_h</p:attrName>
                                        </p:attrNameLst>
                                      </p:cBhvr>
                                      <p:tavLst>
                                        <p:tav tm="0">
                                          <p:val>
                                            <p:fltVal val="0"/>
                                          </p:val>
                                        </p:tav>
                                        <p:tav tm="100000">
                                          <p:val>
                                            <p:strVal val="#ppt_h"/>
                                          </p:val>
                                        </p:tav>
                                      </p:tavLst>
                                    </p:anim>
                                    <p:animEffect transition="in" filter="fade">
                                      <p:cBhvr>
                                        <p:cTn id="9" dur="500"/>
                                        <p:tgtEl>
                                          <p:spTgt spid="4">
                                            <p:graphicEl>
                                              <a:dgm id="{CAC6A6D7-9EBE-4716-9BD8-98846806DC11}"/>
                                            </p:graphic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4">
                                            <p:graphicEl>
                                              <a:dgm id="{B53F9C92-9FF9-42B6-96FA-D4B7564BF7BC}"/>
                                            </p:graphicEl>
                                          </p:spTgt>
                                        </p:tgtEl>
                                        <p:attrNameLst>
                                          <p:attrName>style.visibility</p:attrName>
                                        </p:attrNameLst>
                                      </p:cBhvr>
                                      <p:to>
                                        <p:strVal val="visible"/>
                                      </p:to>
                                    </p:set>
                                    <p:anim calcmode="lin" valueType="num">
                                      <p:cBhvr>
                                        <p:cTn id="14" dur="500" fill="hold"/>
                                        <p:tgtEl>
                                          <p:spTgt spid="4">
                                            <p:graphicEl>
                                              <a:dgm id="{B53F9C92-9FF9-42B6-96FA-D4B7564BF7BC}"/>
                                            </p:graphicEl>
                                          </p:spTgt>
                                        </p:tgtEl>
                                        <p:attrNameLst>
                                          <p:attrName>ppt_w</p:attrName>
                                        </p:attrNameLst>
                                      </p:cBhvr>
                                      <p:tavLst>
                                        <p:tav tm="0">
                                          <p:val>
                                            <p:fltVal val="0"/>
                                          </p:val>
                                        </p:tav>
                                        <p:tav tm="100000">
                                          <p:val>
                                            <p:strVal val="#ppt_w"/>
                                          </p:val>
                                        </p:tav>
                                      </p:tavLst>
                                    </p:anim>
                                    <p:anim calcmode="lin" valueType="num">
                                      <p:cBhvr>
                                        <p:cTn id="15" dur="500" fill="hold"/>
                                        <p:tgtEl>
                                          <p:spTgt spid="4">
                                            <p:graphicEl>
                                              <a:dgm id="{B53F9C92-9FF9-42B6-96FA-D4B7564BF7BC}"/>
                                            </p:graphicEl>
                                          </p:spTgt>
                                        </p:tgtEl>
                                        <p:attrNameLst>
                                          <p:attrName>ppt_h</p:attrName>
                                        </p:attrNameLst>
                                      </p:cBhvr>
                                      <p:tavLst>
                                        <p:tav tm="0">
                                          <p:val>
                                            <p:fltVal val="0"/>
                                          </p:val>
                                        </p:tav>
                                        <p:tav tm="100000">
                                          <p:val>
                                            <p:strVal val="#ppt_h"/>
                                          </p:val>
                                        </p:tav>
                                      </p:tavLst>
                                    </p:anim>
                                    <p:animEffect transition="in" filter="fade">
                                      <p:cBhvr>
                                        <p:cTn id="16" dur="500"/>
                                        <p:tgtEl>
                                          <p:spTgt spid="4">
                                            <p:graphicEl>
                                              <a:dgm id="{B53F9C92-9FF9-42B6-96FA-D4B7564BF7BC}"/>
                                            </p:graphic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4">
                                            <p:graphicEl>
                                              <a:dgm id="{80AFC2C9-3A23-4521-B3D0-21EB5766AAE0}"/>
                                            </p:graphicEl>
                                          </p:spTgt>
                                        </p:tgtEl>
                                        <p:attrNameLst>
                                          <p:attrName>style.visibility</p:attrName>
                                        </p:attrNameLst>
                                      </p:cBhvr>
                                      <p:to>
                                        <p:strVal val="visible"/>
                                      </p:to>
                                    </p:set>
                                    <p:anim calcmode="lin" valueType="num">
                                      <p:cBhvr>
                                        <p:cTn id="21" dur="500" fill="hold"/>
                                        <p:tgtEl>
                                          <p:spTgt spid="4">
                                            <p:graphicEl>
                                              <a:dgm id="{80AFC2C9-3A23-4521-B3D0-21EB5766AAE0}"/>
                                            </p:graphicEl>
                                          </p:spTgt>
                                        </p:tgtEl>
                                        <p:attrNameLst>
                                          <p:attrName>ppt_w</p:attrName>
                                        </p:attrNameLst>
                                      </p:cBhvr>
                                      <p:tavLst>
                                        <p:tav tm="0">
                                          <p:val>
                                            <p:fltVal val="0"/>
                                          </p:val>
                                        </p:tav>
                                        <p:tav tm="100000">
                                          <p:val>
                                            <p:strVal val="#ppt_w"/>
                                          </p:val>
                                        </p:tav>
                                      </p:tavLst>
                                    </p:anim>
                                    <p:anim calcmode="lin" valueType="num">
                                      <p:cBhvr>
                                        <p:cTn id="22" dur="500" fill="hold"/>
                                        <p:tgtEl>
                                          <p:spTgt spid="4">
                                            <p:graphicEl>
                                              <a:dgm id="{80AFC2C9-3A23-4521-B3D0-21EB5766AAE0}"/>
                                            </p:graphicEl>
                                          </p:spTgt>
                                        </p:tgtEl>
                                        <p:attrNameLst>
                                          <p:attrName>ppt_h</p:attrName>
                                        </p:attrNameLst>
                                      </p:cBhvr>
                                      <p:tavLst>
                                        <p:tav tm="0">
                                          <p:val>
                                            <p:fltVal val="0"/>
                                          </p:val>
                                        </p:tav>
                                        <p:tav tm="100000">
                                          <p:val>
                                            <p:strVal val="#ppt_h"/>
                                          </p:val>
                                        </p:tav>
                                      </p:tavLst>
                                    </p:anim>
                                    <p:animEffect transition="in" filter="fade">
                                      <p:cBhvr>
                                        <p:cTn id="23" dur="500"/>
                                        <p:tgtEl>
                                          <p:spTgt spid="4">
                                            <p:graphicEl>
                                              <a:dgm id="{80AFC2C9-3A23-4521-B3D0-21EB5766AAE0}"/>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grpId="0" nodeType="clickEffect">
                                  <p:stCondLst>
                                    <p:cond delay="0"/>
                                  </p:stCondLst>
                                  <p:childTnLst>
                                    <p:set>
                                      <p:cBhvr>
                                        <p:cTn id="27" dur="1" fill="hold">
                                          <p:stCondLst>
                                            <p:cond delay="0"/>
                                          </p:stCondLst>
                                        </p:cTn>
                                        <p:tgtEl>
                                          <p:spTgt spid="4">
                                            <p:graphicEl>
                                              <a:dgm id="{F96E6927-A4C4-47EC-B1B8-DE7791118520}"/>
                                            </p:graphicEl>
                                          </p:spTgt>
                                        </p:tgtEl>
                                        <p:attrNameLst>
                                          <p:attrName>style.visibility</p:attrName>
                                        </p:attrNameLst>
                                      </p:cBhvr>
                                      <p:to>
                                        <p:strVal val="visible"/>
                                      </p:to>
                                    </p:set>
                                    <p:anim calcmode="lin" valueType="num">
                                      <p:cBhvr>
                                        <p:cTn id="28" dur="500" fill="hold"/>
                                        <p:tgtEl>
                                          <p:spTgt spid="4">
                                            <p:graphicEl>
                                              <a:dgm id="{F96E6927-A4C4-47EC-B1B8-DE7791118520}"/>
                                            </p:graphicEl>
                                          </p:spTgt>
                                        </p:tgtEl>
                                        <p:attrNameLst>
                                          <p:attrName>ppt_w</p:attrName>
                                        </p:attrNameLst>
                                      </p:cBhvr>
                                      <p:tavLst>
                                        <p:tav tm="0">
                                          <p:val>
                                            <p:fltVal val="0"/>
                                          </p:val>
                                        </p:tav>
                                        <p:tav tm="100000">
                                          <p:val>
                                            <p:strVal val="#ppt_w"/>
                                          </p:val>
                                        </p:tav>
                                      </p:tavLst>
                                    </p:anim>
                                    <p:anim calcmode="lin" valueType="num">
                                      <p:cBhvr>
                                        <p:cTn id="29" dur="500" fill="hold"/>
                                        <p:tgtEl>
                                          <p:spTgt spid="4">
                                            <p:graphicEl>
                                              <a:dgm id="{F96E6927-A4C4-47EC-B1B8-DE7791118520}"/>
                                            </p:graphicEl>
                                          </p:spTgt>
                                        </p:tgtEl>
                                        <p:attrNameLst>
                                          <p:attrName>ppt_h</p:attrName>
                                        </p:attrNameLst>
                                      </p:cBhvr>
                                      <p:tavLst>
                                        <p:tav tm="0">
                                          <p:val>
                                            <p:fltVal val="0"/>
                                          </p:val>
                                        </p:tav>
                                        <p:tav tm="100000">
                                          <p:val>
                                            <p:strVal val="#ppt_h"/>
                                          </p:val>
                                        </p:tav>
                                      </p:tavLst>
                                    </p:anim>
                                    <p:animEffect transition="in" filter="fade">
                                      <p:cBhvr>
                                        <p:cTn id="30" dur="500"/>
                                        <p:tgtEl>
                                          <p:spTgt spid="4">
                                            <p:graphicEl>
                                              <a:dgm id="{F96E6927-A4C4-47EC-B1B8-DE7791118520}"/>
                                            </p:graphic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0" fill="hold" grpId="0" nodeType="clickEffect">
                                  <p:stCondLst>
                                    <p:cond delay="0"/>
                                  </p:stCondLst>
                                  <p:childTnLst>
                                    <p:set>
                                      <p:cBhvr>
                                        <p:cTn id="34" dur="1" fill="hold">
                                          <p:stCondLst>
                                            <p:cond delay="0"/>
                                          </p:stCondLst>
                                        </p:cTn>
                                        <p:tgtEl>
                                          <p:spTgt spid="6"/>
                                        </p:tgtEl>
                                        <p:attrNameLst>
                                          <p:attrName>style.visibility</p:attrName>
                                        </p:attrNameLst>
                                      </p:cBhvr>
                                      <p:to>
                                        <p:strVal val="visible"/>
                                      </p:to>
                                    </p:set>
                                    <p:anim calcmode="lin" valueType="num">
                                      <p:cBhvr>
                                        <p:cTn id="35" dur="500" fill="hold"/>
                                        <p:tgtEl>
                                          <p:spTgt spid="6"/>
                                        </p:tgtEl>
                                        <p:attrNameLst>
                                          <p:attrName>ppt_w</p:attrName>
                                        </p:attrNameLst>
                                      </p:cBhvr>
                                      <p:tavLst>
                                        <p:tav tm="0">
                                          <p:val>
                                            <p:fltVal val="0"/>
                                          </p:val>
                                        </p:tav>
                                        <p:tav tm="100000">
                                          <p:val>
                                            <p:strVal val="#ppt_w"/>
                                          </p:val>
                                        </p:tav>
                                      </p:tavLst>
                                    </p:anim>
                                    <p:anim calcmode="lin" valueType="num">
                                      <p:cBhvr>
                                        <p:cTn id="36" dur="500" fill="hold"/>
                                        <p:tgtEl>
                                          <p:spTgt spid="6"/>
                                        </p:tgtEl>
                                        <p:attrNameLst>
                                          <p:attrName>ppt_h</p:attrName>
                                        </p:attrNameLst>
                                      </p:cBhvr>
                                      <p:tavLst>
                                        <p:tav tm="0">
                                          <p:val>
                                            <p:fltVal val="0"/>
                                          </p:val>
                                        </p:tav>
                                        <p:tav tm="100000">
                                          <p:val>
                                            <p:strVal val="#ppt_h"/>
                                          </p:val>
                                        </p:tav>
                                      </p:tavLst>
                                    </p:anim>
                                    <p:animEffect transition="in" filter="fade">
                                      <p:cBhvr>
                                        <p:cTn id="3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P spid="6" grpId="0"/>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产品定位分析</a:t>
            </a:r>
          </a:p>
        </p:txBody>
      </p:sp>
      <p:graphicFrame>
        <p:nvGraphicFramePr>
          <p:cNvPr id="4" name="图示 3"/>
          <p:cNvGraphicFramePr/>
          <p:nvPr/>
        </p:nvGraphicFramePr>
        <p:xfrm>
          <a:off x="809620" y="968372"/>
          <a:ext cx="7405718" cy="481808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1071538" y="5415993"/>
            <a:ext cx="6776214" cy="584775"/>
          </a:xfrm>
          <a:prstGeom prst="rect">
            <a:avLst/>
          </a:prstGeom>
          <a:noFill/>
          <a:ln>
            <a:noFill/>
          </a:ln>
        </p:spPr>
        <p:txBody>
          <a:bodyPr wrap="none" rtlCol="0">
            <a:spAutoFit/>
          </a:bodyPr>
          <a:lstStyle/>
          <a:p>
            <a:r>
              <a:rPr lang="zh-CN" altLang="en-US" sz="3200" b="1" dirty="0">
                <a:solidFill>
                  <a:srgbClr val="FF0000"/>
                </a:solidFill>
                <a:effectLst>
                  <a:outerShdw blurRad="38100" dist="38100" dir="2700000" algn="tl">
                    <a:srgbClr val="000000">
                      <a:alpha val="43137"/>
                    </a:srgbClr>
                  </a:outerShdw>
                </a:effectLst>
                <a:latin typeface="楷体_GB2312" pitchFamily="49" charset="-122"/>
                <a:ea typeface="楷体_GB2312" pitchFamily="49" charset="-122"/>
              </a:rPr>
              <a:t>产品定位：公司到底要生产什么产品</a:t>
            </a:r>
          </a:p>
        </p:txBody>
      </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4">
                                            <p:graphicEl>
                                              <a:dgm id="{CAC6A6D7-9EBE-4716-9BD8-98846806DC11}"/>
                                            </p:graphicEl>
                                          </p:spTgt>
                                        </p:tgtEl>
                                        <p:attrNameLst>
                                          <p:attrName>style.visibility</p:attrName>
                                        </p:attrNameLst>
                                      </p:cBhvr>
                                      <p:to>
                                        <p:strVal val="visible"/>
                                      </p:to>
                                    </p:set>
                                    <p:anim calcmode="lin" valueType="num">
                                      <p:cBhvr>
                                        <p:cTn id="7" dur="500" fill="hold"/>
                                        <p:tgtEl>
                                          <p:spTgt spid="4">
                                            <p:graphicEl>
                                              <a:dgm id="{CAC6A6D7-9EBE-4716-9BD8-98846806DC11}"/>
                                            </p:graphicEl>
                                          </p:spTgt>
                                        </p:tgtEl>
                                        <p:attrNameLst>
                                          <p:attrName>ppt_w</p:attrName>
                                        </p:attrNameLst>
                                      </p:cBhvr>
                                      <p:tavLst>
                                        <p:tav tm="0">
                                          <p:val>
                                            <p:fltVal val="0"/>
                                          </p:val>
                                        </p:tav>
                                        <p:tav tm="100000">
                                          <p:val>
                                            <p:strVal val="#ppt_w"/>
                                          </p:val>
                                        </p:tav>
                                      </p:tavLst>
                                    </p:anim>
                                    <p:anim calcmode="lin" valueType="num">
                                      <p:cBhvr>
                                        <p:cTn id="8" dur="500" fill="hold"/>
                                        <p:tgtEl>
                                          <p:spTgt spid="4">
                                            <p:graphicEl>
                                              <a:dgm id="{CAC6A6D7-9EBE-4716-9BD8-98846806DC11}"/>
                                            </p:graphicEl>
                                          </p:spTgt>
                                        </p:tgtEl>
                                        <p:attrNameLst>
                                          <p:attrName>ppt_h</p:attrName>
                                        </p:attrNameLst>
                                      </p:cBhvr>
                                      <p:tavLst>
                                        <p:tav tm="0">
                                          <p:val>
                                            <p:fltVal val="0"/>
                                          </p:val>
                                        </p:tav>
                                        <p:tav tm="100000">
                                          <p:val>
                                            <p:strVal val="#ppt_h"/>
                                          </p:val>
                                        </p:tav>
                                      </p:tavLst>
                                    </p:anim>
                                    <p:animEffect transition="in" filter="fade">
                                      <p:cBhvr>
                                        <p:cTn id="9" dur="500"/>
                                        <p:tgtEl>
                                          <p:spTgt spid="4">
                                            <p:graphicEl>
                                              <a:dgm id="{CAC6A6D7-9EBE-4716-9BD8-98846806DC11}"/>
                                            </p:graphic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0" fill="hold" grpId="0" nodeType="clickEffect">
                                  <p:stCondLst>
                                    <p:cond delay="0"/>
                                  </p:stCondLst>
                                  <p:childTnLst>
                                    <p:set>
                                      <p:cBhvr>
                                        <p:cTn id="13" dur="1" fill="hold">
                                          <p:stCondLst>
                                            <p:cond delay="0"/>
                                          </p:stCondLst>
                                        </p:cTn>
                                        <p:tgtEl>
                                          <p:spTgt spid="4">
                                            <p:graphicEl>
                                              <a:dgm id="{B53F9C92-9FF9-42B6-96FA-D4B7564BF7BC}"/>
                                            </p:graphicEl>
                                          </p:spTgt>
                                        </p:tgtEl>
                                        <p:attrNameLst>
                                          <p:attrName>style.visibility</p:attrName>
                                        </p:attrNameLst>
                                      </p:cBhvr>
                                      <p:to>
                                        <p:strVal val="visible"/>
                                      </p:to>
                                    </p:set>
                                    <p:anim calcmode="lin" valueType="num">
                                      <p:cBhvr>
                                        <p:cTn id="14" dur="500" fill="hold"/>
                                        <p:tgtEl>
                                          <p:spTgt spid="4">
                                            <p:graphicEl>
                                              <a:dgm id="{B53F9C92-9FF9-42B6-96FA-D4B7564BF7BC}"/>
                                            </p:graphicEl>
                                          </p:spTgt>
                                        </p:tgtEl>
                                        <p:attrNameLst>
                                          <p:attrName>ppt_w</p:attrName>
                                        </p:attrNameLst>
                                      </p:cBhvr>
                                      <p:tavLst>
                                        <p:tav tm="0">
                                          <p:val>
                                            <p:fltVal val="0"/>
                                          </p:val>
                                        </p:tav>
                                        <p:tav tm="100000">
                                          <p:val>
                                            <p:strVal val="#ppt_w"/>
                                          </p:val>
                                        </p:tav>
                                      </p:tavLst>
                                    </p:anim>
                                    <p:anim calcmode="lin" valueType="num">
                                      <p:cBhvr>
                                        <p:cTn id="15" dur="500" fill="hold"/>
                                        <p:tgtEl>
                                          <p:spTgt spid="4">
                                            <p:graphicEl>
                                              <a:dgm id="{B53F9C92-9FF9-42B6-96FA-D4B7564BF7BC}"/>
                                            </p:graphicEl>
                                          </p:spTgt>
                                        </p:tgtEl>
                                        <p:attrNameLst>
                                          <p:attrName>ppt_h</p:attrName>
                                        </p:attrNameLst>
                                      </p:cBhvr>
                                      <p:tavLst>
                                        <p:tav tm="0">
                                          <p:val>
                                            <p:fltVal val="0"/>
                                          </p:val>
                                        </p:tav>
                                        <p:tav tm="100000">
                                          <p:val>
                                            <p:strVal val="#ppt_h"/>
                                          </p:val>
                                        </p:tav>
                                      </p:tavLst>
                                    </p:anim>
                                    <p:animEffect transition="in" filter="fade">
                                      <p:cBhvr>
                                        <p:cTn id="16" dur="500"/>
                                        <p:tgtEl>
                                          <p:spTgt spid="4">
                                            <p:graphicEl>
                                              <a:dgm id="{B53F9C92-9FF9-42B6-96FA-D4B7564BF7BC}"/>
                                            </p:graphic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0" fill="hold" grpId="0" nodeType="clickEffect">
                                  <p:stCondLst>
                                    <p:cond delay="0"/>
                                  </p:stCondLst>
                                  <p:childTnLst>
                                    <p:set>
                                      <p:cBhvr>
                                        <p:cTn id="20" dur="1" fill="hold">
                                          <p:stCondLst>
                                            <p:cond delay="0"/>
                                          </p:stCondLst>
                                        </p:cTn>
                                        <p:tgtEl>
                                          <p:spTgt spid="4">
                                            <p:graphicEl>
                                              <a:dgm id="{80AFC2C9-3A23-4521-B3D0-21EB5766AAE0}"/>
                                            </p:graphicEl>
                                          </p:spTgt>
                                        </p:tgtEl>
                                        <p:attrNameLst>
                                          <p:attrName>style.visibility</p:attrName>
                                        </p:attrNameLst>
                                      </p:cBhvr>
                                      <p:to>
                                        <p:strVal val="visible"/>
                                      </p:to>
                                    </p:set>
                                    <p:anim calcmode="lin" valueType="num">
                                      <p:cBhvr>
                                        <p:cTn id="21" dur="500" fill="hold"/>
                                        <p:tgtEl>
                                          <p:spTgt spid="4">
                                            <p:graphicEl>
                                              <a:dgm id="{80AFC2C9-3A23-4521-B3D0-21EB5766AAE0}"/>
                                            </p:graphicEl>
                                          </p:spTgt>
                                        </p:tgtEl>
                                        <p:attrNameLst>
                                          <p:attrName>ppt_w</p:attrName>
                                        </p:attrNameLst>
                                      </p:cBhvr>
                                      <p:tavLst>
                                        <p:tav tm="0">
                                          <p:val>
                                            <p:fltVal val="0"/>
                                          </p:val>
                                        </p:tav>
                                        <p:tav tm="100000">
                                          <p:val>
                                            <p:strVal val="#ppt_w"/>
                                          </p:val>
                                        </p:tav>
                                      </p:tavLst>
                                    </p:anim>
                                    <p:anim calcmode="lin" valueType="num">
                                      <p:cBhvr>
                                        <p:cTn id="22" dur="500" fill="hold"/>
                                        <p:tgtEl>
                                          <p:spTgt spid="4">
                                            <p:graphicEl>
                                              <a:dgm id="{80AFC2C9-3A23-4521-B3D0-21EB5766AAE0}"/>
                                            </p:graphicEl>
                                          </p:spTgt>
                                        </p:tgtEl>
                                        <p:attrNameLst>
                                          <p:attrName>ppt_h</p:attrName>
                                        </p:attrNameLst>
                                      </p:cBhvr>
                                      <p:tavLst>
                                        <p:tav tm="0">
                                          <p:val>
                                            <p:fltVal val="0"/>
                                          </p:val>
                                        </p:tav>
                                        <p:tav tm="100000">
                                          <p:val>
                                            <p:strVal val="#ppt_h"/>
                                          </p:val>
                                        </p:tav>
                                      </p:tavLst>
                                    </p:anim>
                                    <p:animEffect transition="in" filter="fade">
                                      <p:cBhvr>
                                        <p:cTn id="23" dur="500"/>
                                        <p:tgtEl>
                                          <p:spTgt spid="4">
                                            <p:graphicEl>
                                              <a:dgm id="{80AFC2C9-3A23-4521-B3D0-21EB5766AAE0}"/>
                                            </p:graphicEl>
                                          </p:spTgt>
                                        </p:tgtEl>
                                      </p:cBhvr>
                                    </p:animEffect>
                                  </p:childTnLst>
                                </p:cTn>
                              </p:par>
                            </p:childTnLst>
                          </p:cTn>
                        </p:par>
                      </p:childTnLst>
                    </p:cTn>
                  </p:par>
                  <p:par>
                    <p:cTn id="24" fill="hold">
                      <p:stCondLst>
                        <p:cond delay="indefinite"/>
                      </p:stCondLst>
                      <p:childTnLst>
                        <p:par>
                          <p:cTn id="25" fill="hold">
                            <p:stCondLst>
                              <p:cond delay="0"/>
                            </p:stCondLst>
                            <p:childTnLst>
                              <p:par>
                                <p:cTn id="26" presetID="53" presetClass="entr" presetSubtype="0" fill="hold" grpId="0" nodeType="clickEffect">
                                  <p:stCondLst>
                                    <p:cond delay="0"/>
                                  </p:stCondLst>
                                  <p:childTnLst>
                                    <p:set>
                                      <p:cBhvr>
                                        <p:cTn id="27" dur="1" fill="hold">
                                          <p:stCondLst>
                                            <p:cond delay="0"/>
                                          </p:stCondLst>
                                        </p:cTn>
                                        <p:tgtEl>
                                          <p:spTgt spid="4">
                                            <p:graphicEl>
                                              <a:dgm id="{F96E6927-A4C4-47EC-B1B8-DE7791118520}"/>
                                            </p:graphicEl>
                                          </p:spTgt>
                                        </p:tgtEl>
                                        <p:attrNameLst>
                                          <p:attrName>style.visibility</p:attrName>
                                        </p:attrNameLst>
                                      </p:cBhvr>
                                      <p:to>
                                        <p:strVal val="visible"/>
                                      </p:to>
                                    </p:set>
                                    <p:anim calcmode="lin" valueType="num">
                                      <p:cBhvr>
                                        <p:cTn id="28" dur="500" fill="hold"/>
                                        <p:tgtEl>
                                          <p:spTgt spid="4">
                                            <p:graphicEl>
                                              <a:dgm id="{F96E6927-A4C4-47EC-B1B8-DE7791118520}"/>
                                            </p:graphicEl>
                                          </p:spTgt>
                                        </p:tgtEl>
                                        <p:attrNameLst>
                                          <p:attrName>ppt_w</p:attrName>
                                        </p:attrNameLst>
                                      </p:cBhvr>
                                      <p:tavLst>
                                        <p:tav tm="0">
                                          <p:val>
                                            <p:fltVal val="0"/>
                                          </p:val>
                                        </p:tav>
                                        <p:tav tm="100000">
                                          <p:val>
                                            <p:strVal val="#ppt_w"/>
                                          </p:val>
                                        </p:tav>
                                      </p:tavLst>
                                    </p:anim>
                                    <p:anim calcmode="lin" valueType="num">
                                      <p:cBhvr>
                                        <p:cTn id="29" dur="500" fill="hold"/>
                                        <p:tgtEl>
                                          <p:spTgt spid="4">
                                            <p:graphicEl>
                                              <a:dgm id="{F96E6927-A4C4-47EC-B1B8-DE7791118520}"/>
                                            </p:graphicEl>
                                          </p:spTgt>
                                        </p:tgtEl>
                                        <p:attrNameLst>
                                          <p:attrName>ppt_h</p:attrName>
                                        </p:attrNameLst>
                                      </p:cBhvr>
                                      <p:tavLst>
                                        <p:tav tm="0">
                                          <p:val>
                                            <p:fltVal val="0"/>
                                          </p:val>
                                        </p:tav>
                                        <p:tav tm="100000">
                                          <p:val>
                                            <p:strVal val="#ppt_h"/>
                                          </p:val>
                                        </p:tav>
                                      </p:tavLst>
                                    </p:anim>
                                    <p:animEffect transition="in" filter="fade">
                                      <p:cBhvr>
                                        <p:cTn id="30" dur="500"/>
                                        <p:tgtEl>
                                          <p:spTgt spid="4">
                                            <p:graphicEl>
                                              <a:dgm id="{F96E6927-A4C4-47EC-B1B8-DE7791118520}"/>
                                            </p:graphicEl>
                                          </p:spTgt>
                                        </p:tgtEl>
                                      </p:cBhvr>
                                    </p:animEffect>
                                  </p:childTnLst>
                                </p:cTn>
                              </p:par>
                            </p:childTnLst>
                          </p:cTn>
                        </p:par>
                      </p:childTnLst>
                    </p:cTn>
                  </p:par>
                  <p:par>
                    <p:cTn id="31" fill="hold">
                      <p:stCondLst>
                        <p:cond delay="indefinite"/>
                      </p:stCondLst>
                      <p:childTnLst>
                        <p:par>
                          <p:cTn id="32" fill="hold">
                            <p:stCondLst>
                              <p:cond delay="0"/>
                            </p:stCondLst>
                            <p:childTnLst>
                              <p:par>
                                <p:cTn id="33" presetID="53" presetClass="entr" presetSubtype="0" fill="hold" grpId="0" nodeType="clickEffect">
                                  <p:stCondLst>
                                    <p:cond delay="0"/>
                                  </p:stCondLst>
                                  <p:childTnLst>
                                    <p:set>
                                      <p:cBhvr>
                                        <p:cTn id="34" dur="1" fill="hold">
                                          <p:stCondLst>
                                            <p:cond delay="0"/>
                                          </p:stCondLst>
                                        </p:cTn>
                                        <p:tgtEl>
                                          <p:spTgt spid="5"/>
                                        </p:tgtEl>
                                        <p:attrNameLst>
                                          <p:attrName>style.visibility</p:attrName>
                                        </p:attrNameLst>
                                      </p:cBhvr>
                                      <p:to>
                                        <p:strVal val="visible"/>
                                      </p:to>
                                    </p:set>
                                    <p:anim calcmode="lin" valueType="num">
                                      <p:cBhvr>
                                        <p:cTn id="35" dur="500" fill="hold"/>
                                        <p:tgtEl>
                                          <p:spTgt spid="5"/>
                                        </p:tgtEl>
                                        <p:attrNameLst>
                                          <p:attrName>ppt_w</p:attrName>
                                        </p:attrNameLst>
                                      </p:cBhvr>
                                      <p:tavLst>
                                        <p:tav tm="0">
                                          <p:val>
                                            <p:fltVal val="0"/>
                                          </p:val>
                                        </p:tav>
                                        <p:tav tm="100000">
                                          <p:val>
                                            <p:strVal val="#ppt_w"/>
                                          </p:val>
                                        </p:tav>
                                      </p:tavLst>
                                    </p:anim>
                                    <p:anim calcmode="lin" valueType="num">
                                      <p:cBhvr>
                                        <p:cTn id="36" dur="500" fill="hold"/>
                                        <p:tgtEl>
                                          <p:spTgt spid="5"/>
                                        </p:tgtEl>
                                        <p:attrNameLst>
                                          <p:attrName>ppt_h</p:attrName>
                                        </p:attrNameLst>
                                      </p:cBhvr>
                                      <p:tavLst>
                                        <p:tav tm="0">
                                          <p:val>
                                            <p:fltVal val="0"/>
                                          </p:val>
                                        </p:tav>
                                        <p:tav tm="100000">
                                          <p:val>
                                            <p:strVal val="#ppt_h"/>
                                          </p:val>
                                        </p:tav>
                                      </p:tavLst>
                                    </p:anim>
                                    <p:animEffect transition="in" filter="fade">
                                      <p:cBhvr>
                                        <p:cTn id="3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4" grpId="0">
        <p:bldSub>
          <a:bldDgm bld="one"/>
        </p:bldSub>
      </p:bldGraphic>
      <p:bldP spid="5" grpId="0"/>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营销组合策略</a:t>
            </a:r>
          </a:p>
        </p:txBody>
      </p:sp>
      <p:pic>
        <p:nvPicPr>
          <p:cNvPr id="4" name="Picture 37" descr="crc-inner-blueDk"/>
          <p:cNvPicPr>
            <a:picLocks noChangeAspect="1" noChangeArrowheads="1"/>
          </p:cNvPicPr>
          <p:nvPr/>
        </p:nvPicPr>
        <p:blipFill>
          <a:blip r:embed="rId4" cstate="print"/>
          <a:srcRect/>
          <a:stretch>
            <a:fillRect/>
          </a:stretch>
        </p:blipFill>
        <p:spPr bwMode="auto">
          <a:xfrm>
            <a:off x="765175" y="1035050"/>
            <a:ext cx="7353300" cy="5219700"/>
          </a:xfrm>
          <a:prstGeom prst="rect">
            <a:avLst/>
          </a:prstGeom>
          <a:noFill/>
          <a:ln w="9525">
            <a:noFill/>
            <a:miter lim="800000"/>
            <a:headEnd/>
            <a:tailEnd/>
          </a:ln>
        </p:spPr>
      </p:pic>
      <p:pic>
        <p:nvPicPr>
          <p:cNvPr id="5" name="Rectangle 10245"/>
          <p:cNvPicPr>
            <a:picLocks noChangeAspect="1" noChangeArrowheads="1"/>
          </p:cNvPicPr>
          <p:nvPr/>
        </p:nvPicPr>
        <p:blipFill>
          <a:blip r:embed="rId5" cstate="print"/>
          <a:srcRect/>
          <a:stretch>
            <a:fillRect/>
          </a:stretch>
        </p:blipFill>
        <p:spPr bwMode="auto">
          <a:xfrm>
            <a:off x="2468563" y="1114425"/>
            <a:ext cx="3971925" cy="4521200"/>
          </a:xfrm>
          <a:prstGeom prst="rect">
            <a:avLst/>
          </a:prstGeom>
          <a:noFill/>
          <a:ln w="9525">
            <a:noFill/>
            <a:miter lim="800000"/>
            <a:headEnd/>
            <a:tailEnd/>
          </a:ln>
        </p:spPr>
      </p:pic>
      <p:pic>
        <p:nvPicPr>
          <p:cNvPr id="26626" name="Picture 2" descr="e:\jeff\My Pictures\PNG\png-2054.png"/>
          <p:cNvPicPr>
            <a:picLocks noChangeAspect="1" noChangeArrowheads="1"/>
          </p:cNvPicPr>
          <p:nvPr/>
        </p:nvPicPr>
        <p:blipFill>
          <a:blip r:embed="rId6" cstate="print"/>
          <a:srcRect/>
          <a:stretch>
            <a:fillRect/>
          </a:stretch>
        </p:blipFill>
        <p:spPr bwMode="auto">
          <a:xfrm>
            <a:off x="3890962" y="3033714"/>
            <a:ext cx="1038228" cy="1038228"/>
          </a:xfrm>
          <a:prstGeom prst="rect">
            <a:avLst/>
          </a:prstGeom>
          <a:noFill/>
        </p:spPr>
      </p:pic>
      <p:grpSp>
        <p:nvGrpSpPr>
          <p:cNvPr id="3" name="组合 43"/>
          <p:cNvGrpSpPr/>
          <p:nvPr/>
        </p:nvGrpSpPr>
        <p:grpSpPr>
          <a:xfrm>
            <a:off x="2297113" y="1008063"/>
            <a:ext cx="4067175" cy="1584325"/>
            <a:chOff x="2297113" y="1008063"/>
            <a:chExt cx="4067175" cy="1584325"/>
          </a:xfrm>
        </p:grpSpPr>
        <p:pic>
          <p:nvPicPr>
            <p:cNvPr id="27" name="Picture 64" descr="arrow-top-blue"/>
            <p:cNvPicPr>
              <a:picLocks noChangeAspect="1" noChangeArrowheads="1"/>
            </p:cNvPicPr>
            <p:nvPr/>
          </p:nvPicPr>
          <p:blipFill>
            <a:blip r:embed="rId7" cstate="print"/>
            <a:srcRect/>
            <a:stretch>
              <a:fillRect/>
            </a:stretch>
          </p:blipFill>
          <p:spPr bwMode="invGray">
            <a:xfrm>
              <a:off x="2297113" y="1008063"/>
              <a:ext cx="4067175" cy="1584325"/>
            </a:xfrm>
            <a:prstGeom prst="rect">
              <a:avLst/>
            </a:prstGeom>
            <a:noFill/>
            <a:effectLst>
              <a:outerShdw dist="12700" dir="5400000" algn="ctr" rotWithShape="0">
                <a:schemeClr val="bg2"/>
              </a:outerShdw>
            </a:effectLst>
          </p:spPr>
        </p:pic>
        <p:sp>
          <p:nvSpPr>
            <p:cNvPr id="36" name="TextBox 35"/>
            <p:cNvSpPr txBox="1"/>
            <p:nvPr/>
          </p:nvSpPr>
          <p:spPr>
            <a:xfrm>
              <a:off x="3649322" y="1262706"/>
              <a:ext cx="2263761" cy="523220"/>
            </a:xfrm>
            <a:prstGeom prst="rect">
              <a:avLst/>
            </a:prstGeom>
            <a:noFill/>
          </p:spPr>
          <p:txBody>
            <a:bodyPr wrap="none" rtlCol="0">
              <a:spAutoFit/>
            </a:bodyPr>
            <a:lstStyle/>
            <a:p>
              <a:r>
                <a:rPr lang="zh-CN" altLang="en-US" sz="2800" b="1" dirty="0">
                  <a:solidFill>
                    <a:schemeClr val="bg1"/>
                  </a:solidFill>
                  <a:effectLst>
                    <a:outerShdw blurRad="38100" dist="38100" dir="2700000" algn="tl">
                      <a:srgbClr val="000000">
                        <a:alpha val="43137"/>
                      </a:srgbClr>
                    </a:outerShdw>
                  </a:effectLst>
                  <a:ea typeface="黑体" pitchFamily="2" charset="-122"/>
                </a:rPr>
                <a:t>产品</a:t>
              </a:r>
              <a:r>
                <a:rPr lang="en-US" altLang="zh-CN" sz="2800" b="1" dirty="0">
                  <a:solidFill>
                    <a:schemeClr val="bg1"/>
                  </a:solidFill>
                  <a:effectLst>
                    <a:outerShdw blurRad="38100" dist="38100" dir="2700000" algn="tl">
                      <a:srgbClr val="000000">
                        <a:alpha val="43137"/>
                      </a:srgbClr>
                    </a:outerShdw>
                  </a:effectLst>
                  <a:ea typeface="黑体" pitchFamily="2" charset="-122"/>
                </a:rPr>
                <a:t>Product</a:t>
              </a:r>
            </a:p>
          </p:txBody>
        </p:sp>
      </p:grpSp>
      <p:grpSp>
        <p:nvGrpSpPr>
          <p:cNvPr id="6" name="组合 40"/>
          <p:cNvGrpSpPr/>
          <p:nvPr/>
        </p:nvGrpSpPr>
        <p:grpSpPr>
          <a:xfrm>
            <a:off x="5780088" y="1700213"/>
            <a:ext cx="2311400" cy="3355975"/>
            <a:chOff x="5780088" y="1700213"/>
            <a:chExt cx="2311400" cy="3355975"/>
          </a:xfrm>
        </p:grpSpPr>
        <p:pic>
          <p:nvPicPr>
            <p:cNvPr id="13" name="Picture 50" descr="arrow-rt-blue"/>
            <p:cNvPicPr>
              <a:picLocks noChangeAspect="1" noChangeArrowheads="1"/>
            </p:cNvPicPr>
            <p:nvPr/>
          </p:nvPicPr>
          <p:blipFill>
            <a:blip r:embed="rId8" cstate="print"/>
            <a:srcRect/>
            <a:stretch>
              <a:fillRect/>
            </a:stretch>
          </p:blipFill>
          <p:spPr bwMode="invGray">
            <a:xfrm>
              <a:off x="5780088" y="1700213"/>
              <a:ext cx="2311400" cy="3355975"/>
            </a:xfrm>
            <a:prstGeom prst="rect">
              <a:avLst/>
            </a:prstGeom>
            <a:noFill/>
            <a:effectLst>
              <a:outerShdw dist="35921" dir="2700000" algn="ctr" rotWithShape="0">
                <a:schemeClr val="bg2"/>
              </a:outerShdw>
            </a:effectLst>
          </p:spPr>
        </p:pic>
        <p:sp>
          <p:nvSpPr>
            <p:cNvPr id="37" name="TextBox 36"/>
            <p:cNvSpPr txBox="1"/>
            <p:nvPr/>
          </p:nvSpPr>
          <p:spPr>
            <a:xfrm>
              <a:off x="6500826" y="3546463"/>
              <a:ext cx="1063112" cy="954107"/>
            </a:xfrm>
            <a:prstGeom prst="rect">
              <a:avLst/>
            </a:prstGeom>
            <a:noFill/>
          </p:spPr>
          <p:txBody>
            <a:bodyPr wrap="none" rtlCol="0">
              <a:spAutoFit/>
            </a:bodyPr>
            <a:lstStyle/>
            <a:p>
              <a:pPr algn="ctr"/>
              <a:r>
                <a:rPr lang="zh-CN" altLang="en-US" sz="2800" b="1" dirty="0">
                  <a:solidFill>
                    <a:schemeClr val="bg1"/>
                  </a:solidFill>
                  <a:effectLst>
                    <a:outerShdw blurRad="38100" dist="38100" dir="2700000" algn="tl">
                      <a:srgbClr val="000000">
                        <a:alpha val="43137"/>
                      </a:srgbClr>
                    </a:outerShdw>
                  </a:effectLst>
                  <a:ea typeface="黑体" pitchFamily="2" charset="-122"/>
                </a:rPr>
                <a:t>价格</a:t>
              </a:r>
              <a:endParaRPr lang="en-US" altLang="zh-CN" sz="2800" b="1" dirty="0">
                <a:solidFill>
                  <a:schemeClr val="bg1"/>
                </a:solidFill>
                <a:effectLst>
                  <a:outerShdw blurRad="38100" dist="38100" dir="2700000" algn="tl">
                    <a:srgbClr val="000000">
                      <a:alpha val="43137"/>
                    </a:srgbClr>
                  </a:outerShdw>
                </a:effectLst>
                <a:ea typeface="黑体" pitchFamily="2" charset="-122"/>
              </a:endParaRPr>
            </a:p>
            <a:p>
              <a:pPr algn="ctr"/>
              <a:r>
                <a:rPr lang="en-US" altLang="zh-CN" sz="2800" b="1" dirty="0">
                  <a:solidFill>
                    <a:schemeClr val="bg1"/>
                  </a:solidFill>
                  <a:effectLst>
                    <a:outerShdw blurRad="38100" dist="38100" dir="2700000" algn="tl">
                      <a:srgbClr val="000000">
                        <a:alpha val="43137"/>
                      </a:srgbClr>
                    </a:outerShdw>
                  </a:effectLst>
                  <a:ea typeface="黑体" pitchFamily="2" charset="-122"/>
                </a:rPr>
                <a:t>Price</a:t>
              </a:r>
            </a:p>
          </p:txBody>
        </p:sp>
      </p:grpSp>
      <p:grpSp>
        <p:nvGrpSpPr>
          <p:cNvPr id="7" name="组合 42"/>
          <p:cNvGrpSpPr/>
          <p:nvPr/>
        </p:nvGrpSpPr>
        <p:grpSpPr>
          <a:xfrm>
            <a:off x="766763" y="2063750"/>
            <a:ext cx="2311400" cy="3208338"/>
            <a:chOff x="766763" y="2063750"/>
            <a:chExt cx="2311400" cy="3208338"/>
          </a:xfrm>
        </p:grpSpPr>
        <p:pic>
          <p:nvPicPr>
            <p:cNvPr id="20" name="Picture 57" descr="arrow-lft-blue"/>
            <p:cNvPicPr>
              <a:picLocks noChangeAspect="1" noChangeArrowheads="1"/>
            </p:cNvPicPr>
            <p:nvPr/>
          </p:nvPicPr>
          <p:blipFill>
            <a:blip r:embed="rId9" cstate="print"/>
            <a:srcRect/>
            <a:stretch>
              <a:fillRect/>
            </a:stretch>
          </p:blipFill>
          <p:spPr bwMode="invGray">
            <a:xfrm>
              <a:off x="766763" y="2063750"/>
              <a:ext cx="2311400" cy="3208338"/>
            </a:xfrm>
            <a:prstGeom prst="rect">
              <a:avLst/>
            </a:prstGeom>
            <a:noFill/>
            <a:effectLst>
              <a:outerShdw dist="45791" dir="3378596" algn="ctr" rotWithShape="0">
                <a:schemeClr val="bg2"/>
              </a:outerShdw>
            </a:effectLst>
          </p:spPr>
        </p:pic>
        <p:sp>
          <p:nvSpPr>
            <p:cNvPr id="38" name="TextBox 37"/>
            <p:cNvSpPr txBox="1"/>
            <p:nvPr/>
          </p:nvSpPr>
          <p:spPr>
            <a:xfrm>
              <a:off x="928662" y="2500306"/>
              <a:ext cx="1980029" cy="954107"/>
            </a:xfrm>
            <a:prstGeom prst="rect">
              <a:avLst/>
            </a:prstGeom>
            <a:noFill/>
          </p:spPr>
          <p:txBody>
            <a:bodyPr wrap="none" rtlCol="0">
              <a:spAutoFit/>
            </a:bodyPr>
            <a:lstStyle/>
            <a:p>
              <a:pPr algn="ctr"/>
              <a:r>
                <a:rPr lang="zh-CN" altLang="en-US" sz="2800" b="1" dirty="0">
                  <a:solidFill>
                    <a:schemeClr val="bg1"/>
                  </a:solidFill>
                  <a:effectLst>
                    <a:outerShdw blurRad="38100" dist="38100" dir="2700000" algn="tl">
                      <a:srgbClr val="000000">
                        <a:alpha val="43137"/>
                      </a:srgbClr>
                    </a:outerShdw>
                  </a:effectLst>
                  <a:ea typeface="黑体" pitchFamily="2" charset="-122"/>
                </a:rPr>
                <a:t>促销</a:t>
              </a:r>
              <a:endParaRPr lang="en-US" altLang="zh-CN" sz="2800" b="1" dirty="0">
                <a:solidFill>
                  <a:schemeClr val="bg1"/>
                </a:solidFill>
                <a:effectLst>
                  <a:outerShdw blurRad="38100" dist="38100" dir="2700000" algn="tl">
                    <a:srgbClr val="000000">
                      <a:alpha val="43137"/>
                    </a:srgbClr>
                  </a:outerShdw>
                </a:effectLst>
                <a:ea typeface="黑体" pitchFamily="2" charset="-122"/>
              </a:endParaRPr>
            </a:p>
            <a:p>
              <a:pPr algn="ctr"/>
              <a:r>
                <a:rPr lang="en-US" altLang="zh-CN" sz="2800" b="1" dirty="0">
                  <a:solidFill>
                    <a:schemeClr val="bg1"/>
                  </a:solidFill>
                  <a:effectLst>
                    <a:outerShdw blurRad="38100" dist="38100" dir="2700000" algn="tl">
                      <a:srgbClr val="000000">
                        <a:alpha val="43137"/>
                      </a:srgbClr>
                    </a:outerShdw>
                  </a:effectLst>
                  <a:ea typeface="黑体" pitchFamily="2" charset="-122"/>
                </a:rPr>
                <a:t>Promotion</a:t>
              </a:r>
            </a:p>
          </p:txBody>
        </p:sp>
      </p:grpSp>
      <p:grpSp>
        <p:nvGrpSpPr>
          <p:cNvPr id="9" name="组合 41"/>
          <p:cNvGrpSpPr/>
          <p:nvPr/>
        </p:nvGrpSpPr>
        <p:grpSpPr>
          <a:xfrm>
            <a:off x="2500298" y="4624388"/>
            <a:ext cx="3951302" cy="1616075"/>
            <a:chOff x="2500298" y="4624388"/>
            <a:chExt cx="3951302" cy="1616075"/>
          </a:xfrm>
        </p:grpSpPr>
        <p:pic>
          <p:nvPicPr>
            <p:cNvPr id="8" name="Picture 45" descr="arrow-bot-blue"/>
            <p:cNvPicPr>
              <a:picLocks noChangeAspect="1" noChangeArrowheads="1"/>
            </p:cNvPicPr>
            <p:nvPr/>
          </p:nvPicPr>
          <p:blipFill>
            <a:blip r:embed="rId10" cstate="print"/>
            <a:srcRect/>
            <a:stretch>
              <a:fillRect/>
            </a:stretch>
          </p:blipFill>
          <p:spPr bwMode="invGray">
            <a:xfrm>
              <a:off x="2511425" y="4624388"/>
              <a:ext cx="3940175" cy="1616075"/>
            </a:xfrm>
            <a:prstGeom prst="rect">
              <a:avLst/>
            </a:prstGeom>
            <a:noFill/>
            <a:effectLst>
              <a:outerShdw dist="35921" dir="2700000" algn="ctr" rotWithShape="0">
                <a:schemeClr val="bg2"/>
              </a:outerShdw>
            </a:effectLst>
          </p:spPr>
        </p:pic>
        <p:sp>
          <p:nvSpPr>
            <p:cNvPr id="39" name="TextBox 38"/>
            <p:cNvSpPr txBox="1"/>
            <p:nvPr/>
          </p:nvSpPr>
          <p:spPr>
            <a:xfrm>
              <a:off x="2500298" y="5263234"/>
              <a:ext cx="2714644" cy="523220"/>
            </a:xfrm>
            <a:prstGeom prst="rect">
              <a:avLst/>
            </a:prstGeom>
            <a:noFill/>
          </p:spPr>
          <p:txBody>
            <a:bodyPr wrap="square" rtlCol="0">
              <a:spAutoFit/>
            </a:bodyPr>
            <a:lstStyle/>
            <a:p>
              <a:pPr algn="ctr"/>
              <a:r>
                <a:rPr lang="zh-CN" altLang="en-US" sz="2800" b="1" dirty="0">
                  <a:solidFill>
                    <a:schemeClr val="bg1"/>
                  </a:solidFill>
                  <a:effectLst>
                    <a:outerShdw blurRad="38100" dist="38100" dir="2700000" algn="tl">
                      <a:srgbClr val="000000">
                        <a:alpha val="43137"/>
                      </a:srgbClr>
                    </a:outerShdw>
                  </a:effectLst>
                  <a:ea typeface="黑体" pitchFamily="2" charset="-122"/>
                </a:rPr>
                <a:t>渠道</a:t>
              </a:r>
              <a:r>
                <a:rPr lang="en-US" altLang="zh-CN" sz="2800" b="1" dirty="0">
                  <a:solidFill>
                    <a:schemeClr val="bg1"/>
                  </a:solidFill>
                  <a:effectLst>
                    <a:outerShdw blurRad="38100" dist="38100" dir="2700000" algn="tl">
                      <a:srgbClr val="000000">
                        <a:alpha val="43137"/>
                      </a:srgbClr>
                    </a:outerShdw>
                  </a:effectLst>
                  <a:ea typeface="黑体" pitchFamily="2" charset="-122"/>
                </a:rPr>
                <a:t>Place</a:t>
              </a:r>
            </a:p>
          </p:txBody>
        </p:sp>
      </p:gr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26626"/>
                                        </p:tgtEl>
                                        <p:attrNameLst>
                                          <p:attrName>style.visibility</p:attrName>
                                        </p:attrNameLst>
                                      </p:cBhvr>
                                      <p:to>
                                        <p:strVal val="visible"/>
                                      </p:to>
                                    </p:set>
                                    <p:animEffect transition="in" filter="fade">
                                      <p:cBhvr>
                                        <p:cTn id="10" dur="2000"/>
                                        <p:tgtEl>
                                          <p:spTgt spid="26626"/>
                                        </p:tgtEl>
                                      </p:cBhvr>
                                    </p:animEffect>
                                  </p:childTnLst>
                                </p:cTn>
                              </p:par>
                            </p:childTnLst>
                          </p:cTn>
                        </p:par>
                        <p:par>
                          <p:cTn id="11" fill="hold">
                            <p:stCondLst>
                              <p:cond delay="2000"/>
                            </p:stCondLst>
                            <p:childTnLst>
                              <p:par>
                                <p:cTn id="12" presetID="22" presetClass="entr" presetSubtype="8" fill="hold" nodeType="after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wipe(left)">
                                      <p:cBhvr>
                                        <p:cTn id="14" dur="500"/>
                                        <p:tgtEl>
                                          <p:spTgt spid="3"/>
                                        </p:tgtEl>
                                      </p:cBhvr>
                                    </p:animEffect>
                                  </p:childTnLst>
                                </p:cTn>
                              </p:par>
                              <p:par>
                                <p:cTn id="15" presetID="22" presetClass="entr" presetSubtype="1" fill="hold" nodeType="with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wipe(up)">
                                      <p:cBhvr>
                                        <p:cTn id="17" dur="500"/>
                                        <p:tgtEl>
                                          <p:spTgt spid="6"/>
                                        </p:tgtEl>
                                      </p:cBhvr>
                                    </p:animEffect>
                                  </p:childTnLst>
                                </p:cTn>
                              </p:par>
                              <p:par>
                                <p:cTn id="18" presetID="22" presetClass="entr" presetSubtype="2" fill="hold"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right)">
                                      <p:cBhvr>
                                        <p:cTn id="20" dur="500"/>
                                        <p:tgtEl>
                                          <p:spTgt spid="9"/>
                                        </p:tgtEl>
                                      </p:cBhvr>
                                    </p:animEffect>
                                  </p:childTnLst>
                                </p:cTn>
                              </p:par>
                              <p:par>
                                <p:cTn id="21" presetID="22" presetClass="entr" presetSubtype="4" fill="hold"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down)">
                                      <p:cBhvr>
                                        <p:cTn id="23" dur="500"/>
                                        <p:tgtEl>
                                          <p:spTgt spid="7"/>
                                        </p:tgtEl>
                                      </p:cBhvr>
                                    </p:animEffect>
                                  </p:childTnLst>
                                </p:cTn>
                              </p:par>
                            </p:childTnLst>
                          </p:cTn>
                        </p:par>
                        <p:par>
                          <p:cTn id="24" fill="hold">
                            <p:stCondLst>
                              <p:cond delay="2500"/>
                            </p:stCondLst>
                            <p:childTnLst>
                              <p:par>
                                <p:cTn id="25" presetID="10" presetClass="entr" presetSubtype="0" fill="hold" nodeType="afterEffect">
                                  <p:stCondLst>
                                    <p:cond delay="0"/>
                                  </p:stCondLst>
                                  <p:childTnLst>
                                    <p:set>
                                      <p:cBhvr>
                                        <p:cTn id="26" dur="1" fill="hold">
                                          <p:stCondLst>
                                            <p:cond delay="0"/>
                                          </p:stCondLst>
                                        </p:cTn>
                                        <p:tgtEl>
                                          <p:spTgt spid="4"/>
                                        </p:tgtEl>
                                        <p:attrNameLst>
                                          <p:attrName>style.visibility</p:attrName>
                                        </p:attrNameLst>
                                      </p:cBhvr>
                                      <p:to>
                                        <p:strVal val="visible"/>
                                      </p:to>
                                    </p:set>
                                    <p:animEffect transition="in" filter="fade">
                                      <p:cBhvr>
                                        <p:cTn id="27" dur="1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第二季小组讨论</a:t>
            </a:r>
          </a:p>
        </p:txBody>
      </p:sp>
      <p:sp>
        <p:nvSpPr>
          <p:cNvPr id="3" name="内容占位符 2"/>
          <p:cNvSpPr>
            <a:spLocks noGrp="1"/>
          </p:cNvSpPr>
          <p:nvPr>
            <p:ph idx="1"/>
          </p:nvPr>
        </p:nvSpPr>
        <p:spPr/>
        <p:txBody>
          <a:bodyPr/>
          <a:lstStyle/>
          <a:p>
            <a:pPr>
              <a:defRPr/>
            </a:pPr>
            <a:r>
              <a:rPr dirty="0"/>
              <a:t>总结本季度经营情况，制订下季度经营规划</a:t>
            </a:r>
            <a:endParaRPr lang="en-US" dirty="0"/>
          </a:p>
          <a:p>
            <a:pPr>
              <a:defRPr/>
            </a:pPr>
            <a:r>
              <a:rPr dirty="0"/>
              <a:t>讨论</a:t>
            </a:r>
            <a:r>
              <a:rPr lang="zh-CN" altLang="en-US" dirty="0"/>
              <a:t>：</a:t>
            </a:r>
            <a:endParaRPr lang="en-US" altLang="zh-CN" dirty="0"/>
          </a:p>
          <a:p>
            <a:pPr lvl="1">
              <a:defRPr/>
            </a:pPr>
            <a:r>
              <a:rPr sz="3200" dirty="0"/>
              <a:t>为什么要进行</a:t>
            </a:r>
            <a:r>
              <a:rPr lang="en-US" sz="3200" dirty="0"/>
              <a:t>SWOT</a:t>
            </a:r>
            <a:r>
              <a:rPr sz="3200" dirty="0"/>
              <a:t>分析？如何展开</a:t>
            </a:r>
            <a:r>
              <a:rPr lang="en-US" sz="3200" dirty="0"/>
              <a:t>SWOT</a:t>
            </a:r>
            <a:r>
              <a:rPr sz="3200" dirty="0"/>
              <a:t>分析？</a:t>
            </a:r>
            <a:endParaRPr lang="en-US" sz="3200" dirty="0"/>
          </a:p>
          <a:p>
            <a:pPr lvl="1">
              <a:defRPr/>
            </a:pPr>
            <a:r>
              <a:rPr sz="3200" dirty="0"/>
              <a:t>如何制订产品战略并设计产品组合？</a:t>
            </a:r>
            <a:endParaRPr lang="en-US" sz="3200" dirty="0"/>
          </a:p>
          <a:p>
            <a:pPr lvl="1">
              <a:defRPr/>
            </a:pPr>
            <a:r>
              <a:rPr sz="3200" dirty="0"/>
              <a:t>如何进行细分市场定位及战略选择</a:t>
            </a:r>
            <a:r>
              <a:rPr lang="en-US" altLang="zh-CN" sz="3200" dirty="0"/>
              <a:t>？</a:t>
            </a:r>
          </a:p>
          <a:p>
            <a:pPr lvl="1"/>
            <a:r>
              <a:rPr sz="3200" dirty="0"/>
              <a:t>如何保障经营决策的有效性？</a:t>
            </a:r>
            <a:endParaRPr lang="en-US" altLang="zh-CN" sz="3200" dirty="0"/>
          </a:p>
        </p:txBody>
      </p:sp>
    </p:spTree>
  </p:cSld>
  <p:clrMapOvr>
    <a:masterClrMapping/>
  </p:clrMapOvr>
  <p:transition/>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p:cNvSpPr>
          <p:nvPr/>
        </p:nvSpPr>
        <p:spPr bwMode="white">
          <a:xfrm>
            <a:off x="2143125" y="304800"/>
            <a:ext cx="6858000" cy="609600"/>
          </a:xfrm>
          <a:prstGeom prst="rect">
            <a:avLst/>
          </a:prstGeom>
          <a:noFill/>
          <a:ln w="9525">
            <a:noFill/>
            <a:miter lim="800000"/>
            <a:headEnd/>
            <a:tailEnd/>
          </a:ln>
          <a:effectLst>
            <a:outerShdw dist="38100" dir="8100000" algn="tr" rotWithShape="0">
              <a:srgbClr val="000000">
                <a:alpha val="39999"/>
              </a:srgbClr>
            </a:outerShdw>
          </a:effectLst>
        </p:spPr>
        <p:txBody>
          <a:bodyPr anchor="ctr"/>
          <a:lstStyle/>
          <a:p>
            <a:pPr algn="r">
              <a:defRPr/>
            </a:pPr>
            <a:r>
              <a:rPr lang="zh-CN" altLang="en-US" sz="3600" b="0" dirty="0">
                <a:solidFill>
                  <a:schemeClr val="bg1"/>
                </a:solidFill>
                <a:ea typeface="黑体" pitchFamily="2" charset="-122"/>
                <a:cs typeface="Arial" charset="0"/>
              </a:rPr>
              <a:t>第二季度教师点评</a:t>
            </a:r>
          </a:p>
        </p:txBody>
      </p:sp>
      <p:sp>
        <p:nvSpPr>
          <p:cNvPr id="3" name="内容占位符 2"/>
          <p:cNvSpPr>
            <a:spLocks/>
          </p:cNvSpPr>
          <p:nvPr/>
        </p:nvSpPr>
        <p:spPr bwMode="auto">
          <a:xfrm>
            <a:off x="333375" y="1360488"/>
            <a:ext cx="8415338" cy="2212975"/>
          </a:xfrm>
          <a:prstGeom prst="rect">
            <a:avLst/>
          </a:prstGeom>
          <a:noFill/>
          <a:ln w="9525">
            <a:noFill/>
            <a:miter lim="800000"/>
            <a:headEnd/>
            <a:tailEnd/>
          </a:ln>
        </p:spPr>
        <p:txBody>
          <a:bodyPr/>
          <a:lstStyle/>
          <a:p>
            <a:pPr marL="411163" indent="-342900" algn="just">
              <a:spcBef>
                <a:spcPct val="20000"/>
              </a:spcBef>
              <a:buClr>
                <a:schemeClr val="hlink"/>
              </a:buClr>
              <a:buFont typeface="Wingdings" pitchFamily="2" charset="2"/>
              <a:buBlip>
                <a:blip r:embed="rId3"/>
              </a:buBlip>
              <a:defRPr/>
            </a:pPr>
            <a:r>
              <a:rPr lang="zh-CN" altLang="en-US" dirty="0">
                <a:solidFill>
                  <a:schemeClr val="tx2"/>
                </a:solidFill>
                <a:effectLst>
                  <a:outerShdw blurRad="38100" dist="38100" dir="2700000" algn="tl">
                    <a:srgbClr val="C0C0C0"/>
                  </a:outerShdw>
                </a:effectLst>
                <a:latin typeface="楷体_GB2312" pitchFamily="49" charset="-122"/>
                <a:ea typeface="楷体_GB2312" pitchFamily="49" charset="-122"/>
                <a:cs typeface="Arial" charset="0"/>
              </a:rPr>
              <a:t>消费者产品评价分析</a:t>
            </a:r>
            <a:endParaRPr lang="en-US" altLang="zh-CN" dirty="0">
              <a:solidFill>
                <a:schemeClr val="tx2"/>
              </a:solidFill>
              <a:effectLst>
                <a:outerShdw blurRad="38100" dist="38100" dir="2700000" algn="tl">
                  <a:srgbClr val="C0C0C0"/>
                </a:outerShdw>
              </a:effectLst>
              <a:latin typeface="楷体_GB2312" pitchFamily="49" charset="-122"/>
              <a:ea typeface="楷体_GB2312" pitchFamily="49" charset="-122"/>
              <a:cs typeface="Arial" charset="0"/>
            </a:endParaRPr>
          </a:p>
          <a:p>
            <a:pPr marL="411163" indent="-342900" algn="just">
              <a:spcBef>
                <a:spcPct val="20000"/>
              </a:spcBef>
              <a:buClr>
                <a:schemeClr val="hlink"/>
              </a:buClr>
              <a:buFont typeface="Wingdings" pitchFamily="2" charset="2"/>
              <a:buBlip>
                <a:blip r:embed="rId3"/>
              </a:buBlip>
              <a:defRPr/>
            </a:pPr>
            <a:r>
              <a:rPr lang="zh-CN" altLang="en-US" dirty="0">
                <a:solidFill>
                  <a:schemeClr val="tx2"/>
                </a:solidFill>
                <a:effectLst>
                  <a:outerShdw blurRad="38100" dist="38100" dir="2700000" algn="tl">
                    <a:srgbClr val="C0C0C0"/>
                  </a:outerShdw>
                </a:effectLst>
                <a:latin typeface="楷体_GB2312" pitchFamily="49" charset="-122"/>
                <a:ea typeface="楷体_GB2312" pitchFamily="49" charset="-122"/>
                <a:cs typeface="Arial" charset="0"/>
              </a:rPr>
              <a:t>各公司市场销售分析</a:t>
            </a:r>
            <a:endParaRPr lang="en-US" altLang="zh-CN" dirty="0">
              <a:solidFill>
                <a:schemeClr val="tx2"/>
              </a:solidFill>
              <a:effectLst>
                <a:outerShdw blurRad="38100" dist="38100" dir="2700000" algn="tl">
                  <a:srgbClr val="C0C0C0"/>
                </a:outerShdw>
              </a:effectLst>
              <a:latin typeface="楷体_GB2312" pitchFamily="49" charset="-122"/>
              <a:ea typeface="楷体_GB2312" pitchFamily="49" charset="-122"/>
              <a:cs typeface="Arial" charset="0"/>
            </a:endParaRPr>
          </a:p>
          <a:p>
            <a:pPr marL="411163" indent="-342900" algn="just">
              <a:spcBef>
                <a:spcPct val="20000"/>
              </a:spcBef>
              <a:buClr>
                <a:schemeClr val="hlink"/>
              </a:buClr>
              <a:buFont typeface="Wingdings" pitchFamily="2" charset="2"/>
              <a:buBlip>
                <a:blip r:embed="rId3"/>
              </a:buBlip>
              <a:defRPr/>
            </a:pPr>
            <a:r>
              <a:rPr lang="zh-CN" altLang="en-US" dirty="0">
                <a:solidFill>
                  <a:schemeClr val="tx2"/>
                </a:solidFill>
                <a:effectLst>
                  <a:outerShdw blurRad="38100" dist="38100" dir="2700000" algn="tl">
                    <a:srgbClr val="C0C0C0"/>
                  </a:outerShdw>
                </a:effectLst>
                <a:latin typeface="楷体_GB2312" pitchFamily="49" charset="-122"/>
                <a:ea typeface="楷体_GB2312" pitchFamily="49" charset="-122"/>
                <a:cs typeface="Arial" charset="0"/>
              </a:rPr>
              <a:t>财务报表基本分析</a:t>
            </a:r>
            <a:endParaRPr lang="en-US" altLang="zh-CN" dirty="0">
              <a:solidFill>
                <a:schemeClr val="tx2"/>
              </a:solidFill>
              <a:effectLst>
                <a:outerShdw blurRad="38100" dist="38100" dir="2700000" algn="tl">
                  <a:srgbClr val="C0C0C0"/>
                </a:outerShdw>
              </a:effectLst>
              <a:latin typeface="楷体_GB2312" pitchFamily="49" charset="-122"/>
              <a:ea typeface="楷体_GB2312" pitchFamily="49" charset="-122"/>
              <a:cs typeface="Arial" charset="0"/>
            </a:endParaRPr>
          </a:p>
          <a:p>
            <a:pPr marL="411163" indent="-342900" algn="just">
              <a:spcBef>
                <a:spcPct val="20000"/>
              </a:spcBef>
              <a:buClr>
                <a:schemeClr val="hlink"/>
              </a:buClr>
              <a:buFont typeface="Wingdings" pitchFamily="2" charset="2"/>
              <a:buBlip>
                <a:blip r:embed="rId3"/>
              </a:buBlip>
              <a:defRPr/>
            </a:pPr>
            <a:r>
              <a:rPr lang="zh-CN" altLang="en-US" dirty="0">
                <a:solidFill>
                  <a:schemeClr val="tx2"/>
                </a:solidFill>
                <a:effectLst>
                  <a:outerShdw blurRad="38100" dist="38100" dir="2700000" algn="tl">
                    <a:srgbClr val="C0C0C0"/>
                  </a:outerShdw>
                </a:effectLst>
                <a:latin typeface="楷体_GB2312" pitchFamily="49" charset="-122"/>
                <a:ea typeface="楷体_GB2312" pitchFamily="49" charset="-122"/>
                <a:cs typeface="Arial" charset="0"/>
              </a:rPr>
              <a:t>市场竞争形势分析</a:t>
            </a:r>
            <a:endParaRPr lang="en-US" altLang="zh-CN" dirty="0">
              <a:solidFill>
                <a:schemeClr val="tx2"/>
              </a:solidFill>
              <a:effectLst>
                <a:outerShdw blurRad="38100" dist="38100" dir="2700000" algn="tl">
                  <a:srgbClr val="C0C0C0"/>
                </a:outerShdw>
              </a:effectLst>
              <a:latin typeface="楷体_GB2312" pitchFamily="49" charset="-122"/>
              <a:ea typeface="楷体_GB2312" pitchFamily="49" charset="-122"/>
              <a:cs typeface="Arial" charset="0"/>
            </a:endParaRPr>
          </a:p>
        </p:txBody>
      </p:sp>
    </p:spTree>
    <p:custDataLst>
      <p:tags r:id="rId1"/>
    </p:custDataLst>
  </p:cSld>
  <p:clrMapOvr>
    <a:masterClrMapping/>
  </p:clrMapOvr>
  <p:transition/>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a:t>
            </a:r>
            <a:r>
              <a:rPr kumimoji="0" lang="zh-CN" altLang="en-US" sz="4000" b="1" kern="1200" cap="none" spc="0" baseline="0" dirty="0">
                <a:ln/>
                <a:solidFill>
                  <a:schemeClr val="accent3"/>
                </a:solidFill>
                <a:effectLst/>
                <a:latin typeface="+mj-lt"/>
                <a:ea typeface="+mj-ea"/>
                <a:cs typeface="+mj-cs"/>
              </a:rPr>
              <a:t>三</a:t>
            </a:r>
            <a:r>
              <a:rPr lang="zh-CN" altLang="en-US" dirty="0"/>
              <a:t>季：财务管理</a:t>
            </a:r>
          </a:p>
        </p:txBody>
      </p:sp>
      <p:sp>
        <p:nvSpPr>
          <p:cNvPr id="3" name="内容占位符 2"/>
          <p:cNvSpPr>
            <a:spLocks noGrp="1"/>
          </p:cNvSpPr>
          <p:nvPr>
            <p:ph idx="1"/>
          </p:nvPr>
        </p:nvSpPr>
        <p:spPr/>
        <p:txBody>
          <a:bodyPr>
            <a:normAutofit/>
          </a:bodyPr>
          <a:lstStyle/>
          <a:p>
            <a:r>
              <a:rPr lang="zh-CN" altLang="en-US" dirty="0"/>
              <a:t>重新审视市场测试的营销</a:t>
            </a:r>
            <a:endParaRPr lang="en-US" altLang="zh-CN" dirty="0"/>
          </a:p>
          <a:p>
            <a:r>
              <a:rPr lang="zh-CN" altLang="en-US" dirty="0"/>
              <a:t>审阅针对各目标群体的产品市场</a:t>
            </a:r>
            <a:endParaRPr lang="en-US" altLang="zh-CN" dirty="0"/>
          </a:p>
          <a:p>
            <a:r>
              <a:rPr lang="zh-CN" altLang="en-US" dirty="0"/>
              <a:t>调整定价策略与广告宣传策略</a:t>
            </a:r>
            <a:endParaRPr lang="en-US" altLang="zh-CN" dirty="0"/>
          </a:p>
          <a:p>
            <a:r>
              <a:rPr lang="zh-CN" altLang="en-US" dirty="0"/>
              <a:t>调整营销网络建设与市场开发</a:t>
            </a:r>
            <a:endParaRPr lang="en-US" altLang="zh-CN" dirty="0"/>
          </a:p>
          <a:p>
            <a:r>
              <a:rPr lang="zh-CN" altLang="en-US" dirty="0"/>
              <a:t>调整产品生产计划</a:t>
            </a:r>
          </a:p>
        </p:txBody>
      </p:sp>
    </p:spTree>
    <p:custDataLst>
      <p:tags r:id="rId1"/>
    </p:custData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eaLnBrk="1" hangingPunct="1">
              <a:defRPr/>
            </a:pPr>
            <a:r>
              <a:rPr lang="zh-CN" altLang="en-US" dirty="0"/>
              <a:t>大纲</a:t>
            </a:r>
          </a:p>
        </p:txBody>
      </p:sp>
      <p:grpSp>
        <p:nvGrpSpPr>
          <p:cNvPr id="3" name="Group 41"/>
          <p:cNvGrpSpPr>
            <a:grpSpLocks/>
          </p:cNvGrpSpPr>
          <p:nvPr/>
        </p:nvGrpSpPr>
        <p:grpSpPr bwMode="auto">
          <a:xfrm>
            <a:off x="2195513" y="1601788"/>
            <a:ext cx="4724400" cy="685800"/>
            <a:chOff x="1296" y="1824"/>
            <a:chExt cx="2976" cy="432"/>
          </a:xfrm>
        </p:grpSpPr>
        <p:sp>
          <p:nvSpPr>
            <p:cNvPr id="7" name="AutoShape 42"/>
            <p:cNvSpPr>
              <a:spLocks noChangeArrowheads="1"/>
            </p:cNvSpPr>
            <p:nvPr/>
          </p:nvSpPr>
          <p:spPr bwMode="gray">
            <a:xfrm>
              <a:off x="1536" y="1899"/>
              <a:ext cx="2736" cy="288"/>
            </a:xfrm>
            <a:prstGeom prst="roundRect">
              <a:avLst>
                <a:gd name="adj" fmla="val 16667"/>
              </a:avLst>
            </a:prstGeom>
            <a:noFill/>
            <a:ln w="28575" algn="ctr">
              <a:solidFill>
                <a:schemeClr val="accent2"/>
              </a:solidFill>
              <a:round/>
              <a:headEnd/>
              <a:tailEnd/>
            </a:ln>
            <a:effectLst>
              <a:outerShdw dist="99190" dir="2388334" algn="ctr" rotWithShape="0">
                <a:schemeClr val="bg2">
                  <a:alpha val="50000"/>
                </a:schemeClr>
              </a:outerShdw>
            </a:effectLst>
          </p:spPr>
          <p:txBody>
            <a:bodyPr wrap="none" anchor="ctr"/>
            <a:lstStyle/>
            <a:p>
              <a:pPr>
                <a:defRPr/>
              </a:pPr>
              <a:endParaRPr lang="zh-CN" altLang="en-US" sz="2800">
                <a:effectLst>
                  <a:outerShdw blurRad="38100" dist="38100" dir="2700000" algn="tl">
                    <a:srgbClr val="C0C0C0"/>
                  </a:outerShdw>
                </a:effectLst>
                <a:latin typeface="Arial" pitchFamily="34" charset="0"/>
              </a:endParaRPr>
            </a:p>
          </p:txBody>
        </p:sp>
        <p:sp>
          <p:nvSpPr>
            <p:cNvPr id="8" name="AutoShape 43"/>
            <p:cNvSpPr>
              <a:spLocks noChangeArrowheads="1"/>
            </p:cNvSpPr>
            <p:nvPr/>
          </p:nvSpPr>
          <p:spPr bwMode="gray">
            <a:xfrm>
              <a:off x="1296" y="1824"/>
              <a:ext cx="432" cy="432"/>
            </a:xfrm>
            <a:prstGeom prst="diamond">
              <a:avLst/>
            </a:prstGeom>
            <a:solidFill>
              <a:schemeClr val="accent2"/>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pPr>
                <a:defRPr/>
              </a:pPr>
              <a:endParaRPr lang="zh-CN" altLang="en-US" sz="2800">
                <a:effectLst>
                  <a:outerShdw blurRad="38100" dist="38100" dir="2700000" algn="tl">
                    <a:srgbClr val="000000"/>
                  </a:outerShdw>
                </a:effectLst>
                <a:latin typeface="Arial" pitchFamily="34" charset="0"/>
              </a:endParaRPr>
            </a:p>
          </p:txBody>
        </p:sp>
        <p:sp>
          <p:nvSpPr>
            <p:cNvPr id="9" name="Text Box 44"/>
            <p:cNvSpPr txBox="1">
              <a:spLocks noChangeArrowheads="1"/>
            </p:cNvSpPr>
            <p:nvPr/>
          </p:nvSpPr>
          <p:spPr bwMode="gray">
            <a:xfrm>
              <a:off x="1680" y="1881"/>
              <a:ext cx="2160" cy="327"/>
            </a:xfrm>
            <a:prstGeom prst="rect">
              <a:avLst/>
            </a:prstGeom>
            <a:noFill/>
            <a:ln w="9525" algn="ctr">
              <a:noFill/>
              <a:miter lim="800000"/>
              <a:headEnd/>
              <a:tailEnd/>
            </a:ln>
            <a:effectLst/>
          </p:spPr>
          <p:txBody>
            <a:bodyPr>
              <a:spAutoFit/>
            </a:bodyPr>
            <a:lstStyle/>
            <a:p>
              <a:pPr algn="ctr" eaLnBrk="0" hangingPunct="0">
                <a:defRPr/>
              </a:pPr>
              <a:r>
                <a:rPr lang="zh-CN" altLang="en-US" sz="2800" b="1" dirty="0">
                  <a:effectLst>
                    <a:outerShdw blurRad="38100" dist="38100" dir="2700000" algn="tl">
                      <a:srgbClr val="C0C0C0"/>
                    </a:outerShdw>
                  </a:effectLst>
                  <a:latin typeface="黑体" pitchFamily="2" charset="-122"/>
                  <a:ea typeface="黑体" pitchFamily="2" charset="-122"/>
                </a:rPr>
                <a:t>课程介绍</a:t>
              </a:r>
            </a:p>
          </p:txBody>
        </p:sp>
        <p:sp>
          <p:nvSpPr>
            <p:cNvPr id="10" name="Text Box 45"/>
            <p:cNvSpPr txBox="1">
              <a:spLocks noChangeArrowheads="1"/>
            </p:cNvSpPr>
            <p:nvPr/>
          </p:nvSpPr>
          <p:spPr bwMode="gray">
            <a:xfrm>
              <a:off x="1402" y="1861"/>
              <a:ext cx="260" cy="368"/>
            </a:xfrm>
            <a:prstGeom prst="rect">
              <a:avLst/>
            </a:prstGeom>
            <a:noFill/>
            <a:ln w="9525" algn="ctr">
              <a:noFill/>
              <a:miter lim="800000"/>
              <a:headEnd/>
              <a:tailEnd/>
            </a:ln>
            <a:effectLst/>
          </p:spPr>
          <p:txBody>
            <a:bodyPr wrap="none">
              <a:spAutoFit/>
            </a:bodyPr>
            <a:lstStyle/>
            <a:p>
              <a:pPr algn="ctr" eaLnBrk="0" hangingPunct="0">
                <a:defRPr/>
              </a:pPr>
              <a:r>
                <a:rPr lang="en-US" altLang="zh-CN" sz="3200">
                  <a:solidFill>
                    <a:schemeClr val="bg1"/>
                  </a:solidFill>
                  <a:effectLst>
                    <a:outerShdw blurRad="38100" dist="38100" dir="2700000" algn="tl">
                      <a:srgbClr val="C0C0C0"/>
                    </a:outerShdw>
                  </a:effectLst>
                  <a:latin typeface="Arial" pitchFamily="34" charset="0"/>
                </a:rPr>
                <a:t>1</a:t>
              </a:r>
            </a:p>
          </p:txBody>
        </p:sp>
      </p:grpSp>
      <p:grpSp>
        <p:nvGrpSpPr>
          <p:cNvPr id="4" name="Group 46"/>
          <p:cNvGrpSpPr>
            <a:grpSpLocks/>
          </p:cNvGrpSpPr>
          <p:nvPr/>
        </p:nvGrpSpPr>
        <p:grpSpPr bwMode="auto">
          <a:xfrm>
            <a:off x="2195513" y="2389188"/>
            <a:ext cx="4724400" cy="685800"/>
            <a:chOff x="1296" y="1824"/>
            <a:chExt cx="2976" cy="432"/>
          </a:xfrm>
        </p:grpSpPr>
        <p:sp>
          <p:nvSpPr>
            <p:cNvPr id="12" name="AutoShape 47"/>
            <p:cNvSpPr>
              <a:spLocks noChangeArrowheads="1"/>
            </p:cNvSpPr>
            <p:nvPr/>
          </p:nvSpPr>
          <p:spPr bwMode="gray">
            <a:xfrm>
              <a:off x="1536" y="1899"/>
              <a:ext cx="2736" cy="288"/>
            </a:xfrm>
            <a:prstGeom prst="roundRect">
              <a:avLst>
                <a:gd name="adj" fmla="val 16667"/>
              </a:avLst>
            </a:prstGeom>
            <a:noFill/>
            <a:ln w="28575" algn="ctr">
              <a:solidFill>
                <a:srgbClr val="FF0000"/>
              </a:solidFill>
              <a:round/>
              <a:headEnd/>
              <a:tailEnd/>
            </a:ln>
            <a:effectLst>
              <a:outerShdw dist="99190" dir="2388334" algn="ctr" rotWithShape="0">
                <a:schemeClr val="bg2">
                  <a:alpha val="50000"/>
                </a:schemeClr>
              </a:outerShdw>
            </a:effectLst>
          </p:spPr>
          <p:txBody>
            <a:bodyPr wrap="none" anchor="ctr"/>
            <a:lstStyle/>
            <a:p>
              <a:pPr>
                <a:defRPr/>
              </a:pPr>
              <a:endParaRPr lang="zh-CN" altLang="en-US" sz="2800">
                <a:effectLst>
                  <a:outerShdw blurRad="38100" dist="38100" dir="2700000" algn="tl">
                    <a:srgbClr val="C0C0C0"/>
                  </a:outerShdw>
                </a:effectLst>
                <a:latin typeface="Arial" pitchFamily="34" charset="0"/>
              </a:endParaRPr>
            </a:p>
          </p:txBody>
        </p:sp>
        <p:sp>
          <p:nvSpPr>
            <p:cNvPr id="13" name="AutoShape 48"/>
            <p:cNvSpPr>
              <a:spLocks noChangeArrowheads="1"/>
            </p:cNvSpPr>
            <p:nvPr/>
          </p:nvSpPr>
          <p:spPr bwMode="gray">
            <a:xfrm>
              <a:off x="1296" y="1824"/>
              <a:ext cx="432" cy="432"/>
            </a:xfrm>
            <a:prstGeom prst="diamond">
              <a:avLst/>
            </a:prstGeom>
            <a:solidFill>
              <a:srgbClr val="FF0000"/>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pPr>
                <a:defRPr/>
              </a:pPr>
              <a:endParaRPr lang="zh-CN" altLang="en-US" sz="2800">
                <a:effectLst>
                  <a:outerShdw blurRad="38100" dist="38100" dir="2700000" algn="tl">
                    <a:srgbClr val="000000"/>
                  </a:outerShdw>
                </a:effectLst>
                <a:latin typeface="Arial" pitchFamily="34" charset="0"/>
              </a:endParaRPr>
            </a:p>
          </p:txBody>
        </p:sp>
        <p:sp>
          <p:nvSpPr>
            <p:cNvPr id="14" name="Text Box 49"/>
            <p:cNvSpPr txBox="1">
              <a:spLocks noChangeArrowheads="1"/>
            </p:cNvSpPr>
            <p:nvPr/>
          </p:nvSpPr>
          <p:spPr bwMode="gray">
            <a:xfrm>
              <a:off x="1680" y="1873"/>
              <a:ext cx="2160" cy="327"/>
            </a:xfrm>
            <a:prstGeom prst="rect">
              <a:avLst/>
            </a:prstGeom>
            <a:noFill/>
            <a:ln w="9525" algn="ctr">
              <a:noFill/>
              <a:miter lim="800000"/>
              <a:headEnd/>
              <a:tailEnd/>
            </a:ln>
            <a:effectLst/>
          </p:spPr>
          <p:txBody>
            <a:bodyPr>
              <a:spAutoFit/>
            </a:bodyPr>
            <a:lstStyle/>
            <a:p>
              <a:pPr algn="ctr" eaLnBrk="0" hangingPunct="0">
                <a:defRPr/>
              </a:pPr>
              <a:r>
                <a:rPr lang="zh-CN" altLang="en-US" sz="2800" b="1" dirty="0">
                  <a:solidFill>
                    <a:srgbClr val="FF0000"/>
                  </a:solidFill>
                  <a:effectLst>
                    <a:outerShdw blurRad="38100" dist="38100" dir="2700000" algn="tl">
                      <a:srgbClr val="C0C0C0"/>
                    </a:outerShdw>
                  </a:effectLst>
                  <a:latin typeface="黑体" pitchFamily="2" charset="-122"/>
                  <a:ea typeface="黑体" pitchFamily="2" charset="-122"/>
                </a:rPr>
                <a:t>课程导入</a:t>
              </a:r>
            </a:p>
          </p:txBody>
        </p:sp>
        <p:sp>
          <p:nvSpPr>
            <p:cNvPr id="15" name="Text Box 50"/>
            <p:cNvSpPr txBox="1">
              <a:spLocks noChangeArrowheads="1"/>
            </p:cNvSpPr>
            <p:nvPr/>
          </p:nvSpPr>
          <p:spPr bwMode="gray">
            <a:xfrm>
              <a:off x="1402" y="1869"/>
              <a:ext cx="260" cy="368"/>
            </a:xfrm>
            <a:prstGeom prst="rect">
              <a:avLst/>
            </a:prstGeom>
            <a:noFill/>
            <a:ln w="9525" algn="ctr">
              <a:noFill/>
              <a:miter lim="800000"/>
              <a:headEnd/>
              <a:tailEnd/>
            </a:ln>
            <a:effectLst/>
          </p:spPr>
          <p:txBody>
            <a:bodyPr wrap="none">
              <a:spAutoFit/>
            </a:bodyPr>
            <a:lstStyle/>
            <a:p>
              <a:pPr algn="ctr" eaLnBrk="0" hangingPunct="0">
                <a:defRPr/>
              </a:pPr>
              <a:r>
                <a:rPr lang="en-US" altLang="zh-CN" sz="3200">
                  <a:solidFill>
                    <a:schemeClr val="bg1"/>
                  </a:solidFill>
                  <a:effectLst>
                    <a:outerShdw blurRad="38100" dist="38100" dir="2700000" algn="tl">
                      <a:srgbClr val="C0C0C0"/>
                    </a:outerShdw>
                  </a:effectLst>
                  <a:latin typeface="Arial" pitchFamily="34" charset="0"/>
                </a:rPr>
                <a:t>2</a:t>
              </a:r>
            </a:p>
          </p:txBody>
        </p:sp>
      </p:grpSp>
      <p:grpSp>
        <p:nvGrpSpPr>
          <p:cNvPr id="5" name="Group 51"/>
          <p:cNvGrpSpPr>
            <a:grpSpLocks/>
          </p:cNvGrpSpPr>
          <p:nvPr/>
        </p:nvGrpSpPr>
        <p:grpSpPr bwMode="auto">
          <a:xfrm>
            <a:off x="2195513" y="3217863"/>
            <a:ext cx="4724400" cy="685800"/>
            <a:chOff x="1296" y="1824"/>
            <a:chExt cx="2976" cy="432"/>
          </a:xfrm>
        </p:grpSpPr>
        <p:sp>
          <p:nvSpPr>
            <p:cNvPr id="17" name="AutoShape 52"/>
            <p:cNvSpPr>
              <a:spLocks noChangeArrowheads="1"/>
            </p:cNvSpPr>
            <p:nvPr/>
          </p:nvSpPr>
          <p:spPr bwMode="gray">
            <a:xfrm>
              <a:off x="1536" y="1899"/>
              <a:ext cx="2736" cy="288"/>
            </a:xfrm>
            <a:prstGeom prst="roundRect">
              <a:avLst>
                <a:gd name="adj" fmla="val 16667"/>
              </a:avLst>
            </a:prstGeom>
            <a:noFill/>
            <a:ln w="28575" algn="ctr">
              <a:solidFill>
                <a:schemeClr val="hlink"/>
              </a:solidFill>
              <a:round/>
              <a:headEnd/>
              <a:tailEnd/>
            </a:ln>
            <a:effectLst>
              <a:outerShdw dist="99190" dir="2388334" algn="ctr" rotWithShape="0">
                <a:schemeClr val="bg2">
                  <a:alpha val="50000"/>
                </a:schemeClr>
              </a:outerShdw>
            </a:effectLst>
          </p:spPr>
          <p:txBody>
            <a:bodyPr wrap="none" anchor="ctr"/>
            <a:lstStyle/>
            <a:p>
              <a:pPr>
                <a:defRPr/>
              </a:pPr>
              <a:endParaRPr lang="zh-CN" altLang="en-US" sz="2800">
                <a:effectLst>
                  <a:outerShdw blurRad="38100" dist="38100" dir="2700000" algn="tl">
                    <a:srgbClr val="C0C0C0"/>
                  </a:outerShdw>
                </a:effectLst>
                <a:latin typeface="Arial" pitchFamily="34" charset="0"/>
              </a:endParaRPr>
            </a:p>
          </p:txBody>
        </p:sp>
        <p:sp>
          <p:nvSpPr>
            <p:cNvPr id="18" name="AutoShape 53"/>
            <p:cNvSpPr>
              <a:spLocks noChangeArrowheads="1"/>
            </p:cNvSpPr>
            <p:nvPr/>
          </p:nvSpPr>
          <p:spPr bwMode="gray">
            <a:xfrm>
              <a:off x="1296" y="1824"/>
              <a:ext cx="432" cy="432"/>
            </a:xfrm>
            <a:prstGeom prst="diamond">
              <a:avLst/>
            </a:prstGeom>
            <a:solidFill>
              <a:schemeClr val="hlink"/>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pPr>
                <a:defRPr/>
              </a:pPr>
              <a:endParaRPr lang="zh-CN" altLang="en-US" sz="2800">
                <a:effectLst>
                  <a:outerShdw blurRad="38100" dist="38100" dir="2700000" algn="tl">
                    <a:srgbClr val="000000"/>
                  </a:outerShdw>
                </a:effectLst>
                <a:latin typeface="Arial" pitchFamily="34" charset="0"/>
              </a:endParaRPr>
            </a:p>
          </p:txBody>
        </p:sp>
        <p:sp>
          <p:nvSpPr>
            <p:cNvPr id="19" name="Text Box 54"/>
            <p:cNvSpPr txBox="1">
              <a:spLocks noChangeArrowheads="1"/>
            </p:cNvSpPr>
            <p:nvPr/>
          </p:nvSpPr>
          <p:spPr bwMode="gray">
            <a:xfrm>
              <a:off x="1680" y="1885"/>
              <a:ext cx="2160" cy="327"/>
            </a:xfrm>
            <a:prstGeom prst="rect">
              <a:avLst/>
            </a:prstGeom>
            <a:noFill/>
            <a:ln w="9525" algn="ctr">
              <a:noFill/>
              <a:miter lim="800000"/>
              <a:headEnd/>
              <a:tailEnd/>
            </a:ln>
            <a:effectLst/>
          </p:spPr>
          <p:txBody>
            <a:bodyPr>
              <a:spAutoFit/>
            </a:bodyPr>
            <a:lstStyle/>
            <a:p>
              <a:pPr algn="ctr" eaLnBrk="0" hangingPunct="0">
                <a:defRPr/>
              </a:pPr>
              <a:r>
                <a:rPr lang="zh-CN" altLang="en-US" sz="2800" b="1" dirty="0">
                  <a:effectLst>
                    <a:outerShdw blurRad="38100" dist="38100" dir="2700000" algn="tl">
                      <a:srgbClr val="C0C0C0"/>
                    </a:outerShdw>
                  </a:effectLst>
                  <a:latin typeface="黑体" pitchFamily="2" charset="-122"/>
                  <a:ea typeface="黑体" pitchFamily="2" charset="-122"/>
                </a:rPr>
                <a:t>问题集锦</a:t>
              </a:r>
              <a:endParaRPr lang="en-US" altLang="zh-CN" sz="2800" b="1" dirty="0">
                <a:effectLst>
                  <a:outerShdw blurRad="38100" dist="38100" dir="2700000" algn="tl">
                    <a:srgbClr val="C0C0C0"/>
                  </a:outerShdw>
                </a:effectLst>
                <a:latin typeface="黑体" pitchFamily="2" charset="-122"/>
                <a:ea typeface="黑体" pitchFamily="2" charset="-122"/>
              </a:endParaRPr>
            </a:p>
          </p:txBody>
        </p:sp>
        <p:sp>
          <p:nvSpPr>
            <p:cNvPr id="20" name="Text Box 55"/>
            <p:cNvSpPr txBox="1">
              <a:spLocks noChangeArrowheads="1"/>
            </p:cNvSpPr>
            <p:nvPr/>
          </p:nvSpPr>
          <p:spPr bwMode="gray">
            <a:xfrm>
              <a:off x="1402" y="1869"/>
              <a:ext cx="260" cy="368"/>
            </a:xfrm>
            <a:prstGeom prst="rect">
              <a:avLst/>
            </a:prstGeom>
            <a:noFill/>
            <a:ln w="9525" algn="ctr">
              <a:noFill/>
              <a:miter lim="800000"/>
              <a:headEnd/>
              <a:tailEnd/>
            </a:ln>
            <a:effectLst/>
          </p:spPr>
          <p:txBody>
            <a:bodyPr wrap="none">
              <a:spAutoFit/>
            </a:bodyPr>
            <a:lstStyle/>
            <a:p>
              <a:pPr algn="ctr" eaLnBrk="0" hangingPunct="0">
                <a:defRPr/>
              </a:pPr>
              <a:r>
                <a:rPr lang="en-US" altLang="zh-CN" sz="3200">
                  <a:solidFill>
                    <a:schemeClr val="bg1"/>
                  </a:solidFill>
                  <a:effectLst>
                    <a:outerShdw blurRad="38100" dist="38100" dir="2700000" algn="tl">
                      <a:srgbClr val="C0C0C0"/>
                    </a:outerShdw>
                  </a:effectLst>
                  <a:latin typeface="Arial" pitchFamily="34" charset="0"/>
                </a:rPr>
                <a:t>3</a:t>
              </a:r>
            </a:p>
          </p:txBody>
        </p:sp>
      </p:grpSp>
      <p:grpSp>
        <p:nvGrpSpPr>
          <p:cNvPr id="6" name="Group 56"/>
          <p:cNvGrpSpPr>
            <a:grpSpLocks/>
          </p:cNvGrpSpPr>
          <p:nvPr/>
        </p:nvGrpSpPr>
        <p:grpSpPr bwMode="auto">
          <a:xfrm>
            <a:off x="2214546" y="4857760"/>
            <a:ext cx="4724400" cy="685800"/>
            <a:chOff x="1296" y="1824"/>
            <a:chExt cx="2976" cy="432"/>
          </a:xfrm>
        </p:grpSpPr>
        <p:sp>
          <p:nvSpPr>
            <p:cNvPr id="22" name="AutoShape 57"/>
            <p:cNvSpPr>
              <a:spLocks noChangeArrowheads="1"/>
            </p:cNvSpPr>
            <p:nvPr/>
          </p:nvSpPr>
          <p:spPr bwMode="gray">
            <a:xfrm>
              <a:off x="1536" y="1899"/>
              <a:ext cx="2736" cy="288"/>
            </a:xfrm>
            <a:prstGeom prst="roundRect">
              <a:avLst>
                <a:gd name="adj" fmla="val 16667"/>
              </a:avLst>
            </a:prstGeom>
            <a:noFill/>
            <a:ln w="28575" algn="ctr">
              <a:solidFill>
                <a:schemeClr val="tx2"/>
              </a:solidFill>
              <a:round/>
              <a:headEnd/>
              <a:tailEnd/>
            </a:ln>
            <a:effectLst>
              <a:outerShdw dist="99190" dir="2388334" algn="ctr" rotWithShape="0">
                <a:schemeClr val="bg2">
                  <a:alpha val="50000"/>
                </a:schemeClr>
              </a:outerShdw>
            </a:effectLst>
          </p:spPr>
          <p:txBody>
            <a:bodyPr wrap="none" anchor="ctr"/>
            <a:lstStyle/>
            <a:p>
              <a:pPr algn="ctr">
                <a:defRPr/>
              </a:pPr>
              <a:endParaRPr lang="zh-CN" altLang="zh-CN" sz="2800">
                <a:effectLst>
                  <a:outerShdw blurRad="38100" dist="38100" dir="2700000" algn="tl">
                    <a:srgbClr val="C0C0C0"/>
                  </a:outerShdw>
                </a:effectLst>
                <a:latin typeface="Arial" pitchFamily="34" charset="0"/>
              </a:endParaRPr>
            </a:p>
          </p:txBody>
        </p:sp>
        <p:sp>
          <p:nvSpPr>
            <p:cNvPr id="23" name="AutoShape 58"/>
            <p:cNvSpPr>
              <a:spLocks noChangeArrowheads="1"/>
            </p:cNvSpPr>
            <p:nvPr/>
          </p:nvSpPr>
          <p:spPr bwMode="gray">
            <a:xfrm>
              <a:off x="1296" y="1824"/>
              <a:ext cx="432" cy="432"/>
            </a:xfrm>
            <a:prstGeom prst="diamond">
              <a:avLst/>
            </a:prstGeom>
            <a:solidFill>
              <a:schemeClr val="tx1"/>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pPr>
                <a:defRPr/>
              </a:pPr>
              <a:endParaRPr lang="zh-CN" altLang="en-US" sz="2800">
                <a:effectLst>
                  <a:outerShdw blurRad="38100" dist="38100" dir="2700000" algn="tl">
                    <a:srgbClr val="000000"/>
                  </a:outerShdw>
                </a:effectLst>
                <a:latin typeface="Arial" pitchFamily="34" charset="0"/>
              </a:endParaRPr>
            </a:p>
          </p:txBody>
        </p:sp>
        <p:sp>
          <p:nvSpPr>
            <p:cNvPr id="24" name="Text Box 59"/>
            <p:cNvSpPr txBox="1">
              <a:spLocks noChangeArrowheads="1"/>
            </p:cNvSpPr>
            <p:nvPr/>
          </p:nvSpPr>
          <p:spPr bwMode="gray">
            <a:xfrm>
              <a:off x="1680" y="1869"/>
              <a:ext cx="2160" cy="327"/>
            </a:xfrm>
            <a:prstGeom prst="rect">
              <a:avLst/>
            </a:prstGeom>
            <a:noFill/>
            <a:ln w="9525" algn="ctr">
              <a:noFill/>
              <a:miter lim="800000"/>
              <a:headEnd/>
              <a:tailEnd/>
            </a:ln>
            <a:effectLst/>
          </p:spPr>
          <p:txBody>
            <a:bodyPr>
              <a:spAutoFit/>
            </a:bodyPr>
            <a:lstStyle/>
            <a:p>
              <a:pPr algn="ctr" eaLnBrk="0" hangingPunct="0">
                <a:defRPr/>
              </a:pPr>
              <a:endParaRPr lang="zh-CN" altLang="en-US" sz="2800" b="1" dirty="0">
                <a:effectLst>
                  <a:outerShdw blurRad="38100" dist="38100" dir="2700000" algn="tl">
                    <a:srgbClr val="C0C0C0"/>
                  </a:outerShdw>
                </a:effectLst>
                <a:latin typeface="黑体" pitchFamily="2" charset="-122"/>
                <a:ea typeface="黑体" pitchFamily="2" charset="-122"/>
              </a:endParaRPr>
            </a:p>
          </p:txBody>
        </p:sp>
        <p:sp>
          <p:nvSpPr>
            <p:cNvPr id="25" name="Text Box 60"/>
            <p:cNvSpPr txBox="1">
              <a:spLocks noChangeArrowheads="1"/>
            </p:cNvSpPr>
            <p:nvPr/>
          </p:nvSpPr>
          <p:spPr bwMode="gray">
            <a:xfrm>
              <a:off x="1402" y="1864"/>
              <a:ext cx="260" cy="368"/>
            </a:xfrm>
            <a:prstGeom prst="rect">
              <a:avLst/>
            </a:prstGeom>
            <a:noFill/>
            <a:ln w="9525" algn="ctr">
              <a:noFill/>
              <a:miter lim="800000"/>
              <a:headEnd/>
              <a:tailEnd/>
            </a:ln>
            <a:effectLst/>
          </p:spPr>
          <p:txBody>
            <a:bodyPr wrap="none">
              <a:spAutoFit/>
            </a:bodyPr>
            <a:lstStyle/>
            <a:p>
              <a:pPr algn="ctr" eaLnBrk="0" hangingPunct="0">
                <a:defRPr/>
              </a:pPr>
              <a:r>
                <a:rPr lang="en-US" altLang="zh-CN" sz="3200" dirty="0">
                  <a:solidFill>
                    <a:schemeClr val="bg1"/>
                  </a:solidFill>
                  <a:effectLst>
                    <a:outerShdw blurRad="38100" dist="38100" dir="2700000" algn="tl">
                      <a:srgbClr val="C0C0C0"/>
                    </a:outerShdw>
                  </a:effectLst>
                  <a:latin typeface="Arial" pitchFamily="34" charset="0"/>
                </a:rPr>
                <a:t>5</a:t>
              </a:r>
            </a:p>
          </p:txBody>
        </p:sp>
      </p:grpSp>
      <p:sp>
        <p:nvSpPr>
          <p:cNvPr id="29" name="Text Box 54"/>
          <p:cNvSpPr txBox="1">
            <a:spLocks noChangeArrowheads="1"/>
          </p:cNvSpPr>
          <p:nvPr/>
        </p:nvSpPr>
        <p:spPr bwMode="gray">
          <a:xfrm>
            <a:off x="2928938" y="4143375"/>
            <a:ext cx="3429000" cy="519113"/>
          </a:xfrm>
          <a:prstGeom prst="rect">
            <a:avLst/>
          </a:prstGeom>
          <a:noFill/>
          <a:ln w="9525" algn="ctr">
            <a:noFill/>
            <a:miter lim="800000"/>
            <a:headEnd/>
            <a:tailEnd/>
          </a:ln>
          <a:effectLst/>
        </p:spPr>
        <p:txBody>
          <a:bodyPr>
            <a:spAutoFit/>
          </a:bodyPr>
          <a:lstStyle/>
          <a:p>
            <a:pPr algn="ctr" eaLnBrk="0" hangingPunct="0">
              <a:defRPr/>
            </a:pPr>
            <a:r>
              <a:rPr lang="zh-CN" altLang="en-US" sz="2800" b="1" dirty="0">
                <a:effectLst>
                  <a:outerShdw blurRad="38100" dist="38100" dir="2700000" algn="tl">
                    <a:srgbClr val="C0C0C0"/>
                  </a:outerShdw>
                </a:effectLst>
                <a:latin typeface="黑体" pitchFamily="2" charset="-122"/>
                <a:ea typeface="黑体" pitchFamily="2" charset="-122"/>
              </a:rPr>
              <a:t>课程交互</a:t>
            </a:r>
            <a:endParaRPr lang="en-US" altLang="zh-CN" sz="2800" b="1" dirty="0">
              <a:effectLst>
                <a:outerShdw blurRad="38100" dist="38100" dir="2700000" algn="tl">
                  <a:srgbClr val="C0C0C0"/>
                </a:outerShdw>
              </a:effectLst>
              <a:latin typeface="黑体" pitchFamily="2" charset="-122"/>
              <a:ea typeface="黑体" pitchFamily="2" charset="-122"/>
            </a:endParaRPr>
          </a:p>
        </p:txBody>
      </p:sp>
      <p:grpSp>
        <p:nvGrpSpPr>
          <p:cNvPr id="26" name="Group 56"/>
          <p:cNvGrpSpPr>
            <a:grpSpLocks/>
          </p:cNvGrpSpPr>
          <p:nvPr/>
        </p:nvGrpSpPr>
        <p:grpSpPr bwMode="auto">
          <a:xfrm>
            <a:off x="2214546" y="4071942"/>
            <a:ext cx="4724400" cy="685800"/>
            <a:chOff x="1296" y="1824"/>
            <a:chExt cx="2976" cy="432"/>
          </a:xfrm>
        </p:grpSpPr>
        <p:sp>
          <p:nvSpPr>
            <p:cNvPr id="27" name="AutoShape 57"/>
            <p:cNvSpPr>
              <a:spLocks noChangeArrowheads="1"/>
            </p:cNvSpPr>
            <p:nvPr/>
          </p:nvSpPr>
          <p:spPr bwMode="gray">
            <a:xfrm>
              <a:off x="1536" y="1899"/>
              <a:ext cx="2736" cy="288"/>
            </a:xfrm>
            <a:prstGeom prst="roundRect">
              <a:avLst>
                <a:gd name="adj" fmla="val 16667"/>
              </a:avLst>
            </a:prstGeom>
            <a:noFill/>
            <a:ln w="28575" algn="ctr">
              <a:solidFill>
                <a:srgbClr val="FFC000"/>
              </a:solidFill>
              <a:round/>
              <a:headEnd/>
              <a:tailEnd/>
            </a:ln>
            <a:effectLst>
              <a:outerShdw dist="99190" dir="2388334" algn="ctr" rotWithShape="0">
                <a:schemeClr val="bg2">
                  <a:alpha val="50000"/>
                </a:schemeClr>
              </a:outerShdw>
            </a:effectLst>
          </p:spPr>
          <p:txBody>
            <a:bodyPr wrap="none" anchor="ctr"/>
            <a:lstStyle/>
            <a:p>
              <a:pPr algn="ctr">
                <a:defRPr/>
              </a:pPr>
              <a:endParaRPr lang="zh-CN" altLang="zh-CN" sz="2800">
                <a:effectLst>
                  <a:outerShdw blurRad="38100" dist="38100" dir="2700000" algn="tl">
                    <a:srgbClr val="C0C0C0"/>
                  </a:outerShdw>
                </a:effectLst>
                <a:latin typeface="Arial" pitchFamily="34" charset="0"/>
              </a:endParaRPr>
            </a:p>
          </p:txBody>
        </p:sp>
        <p:sp>
          <p:nvSpPr>
            <p:cNvPr id="28" name="AutoShape 58"/>
            <p:cNvSpPr>
              <a:spLocks noChangeArrowheads="1"/>
            </p:cNvSpPr>
            <p:nvPr/>
          </p:nvSpPr>
          <p:spPr bwMode="gray">
            <a:xfrm>
              <a:off x="1296" y="1824"/>
              <a:ext cx="432" cy="432"/>
            </a:xfrm>
            <a:prstGeom prst="diamond">
              <a:avLst/>
            </a:prstGeom>
            <a:solidFill>
              <a:srgbClr val="FFC000"/>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pPr>
                <a:defRPr/>
              </a:pPr>
              <a:endParaRPr lang="zh-CN" altLang="en-US" sz="2800">
                <a:effectLst>
                  <a:outerShdw blurRad="38100" dist="38100" dir="2700000" algn="tl">
                    <a:srgbClr val="000000"/>
                  </a:outerShdw>
                </a:effectLst>
                <a:latin typeface="Arial" pitchFamily="34" charset="0"/>
              </a:endParaRPr>
            </a:p>
          </p:txBody>
        </p:sp>
        <p:sp>
          <p:nvSpPr>
            <p:cNvPr id="30" name="Text Box 59"/>
            <p:cNvSpPr txBox="1">
              <a:spLocks noChangeArrowheads="1"/>
            </p:cNvSpPr>
            <p:nvPr/>
          </p:nvSpPr>
          <p:spPr bwMode="gray">
            <a:xfrm>
              <a:off x="1680" y="1869"/>
              <a:ext cx="2160" cy="327"/>
            </a:xfrm>
            <a:prstGeom prst="rect">
              <a:avLst/>
            </a:prstGeom>
            <a:noFill/>
            <a:ln w="9525" algn="ctr">
              <a:noFill/>
              <a:miter lim="800000"/>
              <a:headEnd/>
              <a:tailEnd/>
            </a:ln>
            <a:effectLst/>
          </p:spPr>
          <p:txBody>
            <a:bodyPr>
              <a:spAutoFit/>
            </a:bodyPr>
            <a:lstStyle/>
            <a:p>
              <a:pPr algn="ctr" eaLnBrk="0" hangingPunct="0">
                <a:defRPr/>
              </a:pPr>
              <a:endParaRPr lang="zh-CN" altLang="en-US" sz="2800" b="1" dirty="0">
                <a:effectLst>
                  <a:outerShdw blurRad="38100" dist="38100" dir="2700000" algn="tl">
                    <a:srgbClr val="C0C0C0"/>
                  </a:outerShdw>
                </a:effectLst>
                <a:latin typeface="黑体" pitchFamily="2" charset="-122"/>
                <a:ea typeface="黑体" pitchFamily="2" charset="-122"/>
              </a:endParaRPr>
            </a:p>
          </p:txBody>
        </p:sp>
        <p:sp>
          <p:nvSpPr>
            <p:cNvPr id="31" name="Text Box 60"/>
            <p:cNvSpPr txBox="1">
              <a:spLocks noChangeArrowheads="1"/>
            </p:cNvSpPr>
            <p:nvPr/>
          </p:nvSpPr>
          <p:spPr bwMode="gray">
            <a:xfrm>
              <a:off x="1402" y="1864"/>
              <a:ext cx="260" cy="368"/>
            </a:xfrm>
            <a:prstGeom prst="rect">
              <a:avLst/>
            </a:prstGeom>
            <a:noFill/>
            <a:ln w="9525" algn="ctr">
              <a:noFill/>
              <a:miter lim="800000"/>
              <a:headEnd/>
              <a:tailEnd/>
            </a:ln>
            <a:effectLst/>
          </p:spPr>
          <p:txBody>
            <a:bodyPr wrap="none">
              <a:spAutoFit/>
            </a:bodyPr>
            <a:lstStyle/>
            <a:p>
              <a:pPr algn="ctr" eaLnBrk="0" hangingPunct="0">
                <a:defRPr/>
              </a:pPr>
              <a:r>
                <a:rPr lang="en-US" altLang="zh-CN" sz="3200" dirty="0">
                  <a:solidFill>
                    <a:schemeClr val="bg1"/>
                  </a:solidFill>
                  <a:effectLst>
                    <a:outerShdw blurRad="38100" dist="38100" dir="2700000" algn="tl">
                      <a:srgbClr val="C0C0C0"/>
                    </a:outerShdw>
                  </a:effectLst>
                  <a:latin typeface="Arial" pitchFamily="34" charset="0"/>
                </a:rPr>
                <a:t>4</a:t>
              </a:r>
            </a:p>
          </p:txBody>
        </p:sp>
      </p:grpSp>
      <p:sp>
        <p:nvSpPr>
          <p:cNvPr id="32" name="Text Box 54"/>
          <p:cNvSpPr txBox="1">
            <a:spLocks noChangeArrowheads="1"/>
          </p:cNvSpPr>
          <p:nvPr/>
        </p:nvSpPr>
        <p:spPr bwMode="gray">
          <a:xfrm>
            <a:off x="2928926" y="4929198"/>
            <a:ext cx="3429000" cy="519113"/>
          </a:xfrm>
          <a:prstGeom prst="rect">
            <a:avLst/>
          </a:prstGeom>
          <a:noFill/>
          <a:ln w="9525" algn="ctr">
            <a:noFill/>
            <a:miter lim="800000"/>
            <a:headEnd/>
            <a:tailEnd/>
          </a:ln>
          <a:effectLst/>
        </p:spPr>
        <p:txBody>
          <a:bodyPr>
            <a:spAutoFit/>
          </a:bodyPr>
          <a:lstStyle/>
          <a:p>
            <a:pPr algn="ctr" eaLnBrk="0" hangingPunct="0">
              <a:defRPr/>
            </a:pPr>
            <a:r>
              <a:rPr lang="zh-CN" altLang="en-US" sz="2800" b="1" dirty="0">
                <a:effectLst>
                  <a:outerShdw blurRad="38100" dist="38100" dir="2700000" algn="tl">
                    <a:srgbClr val="C0C0C0"/>
                  </a:outerShdw>
                </a:effectLst>
                <a:latin typeface="黑体" pitchFamily="2" charset="-122"/>
                <a:ea typeface="黑体" pitchFamily="2" charset="-122"/>
              </a:rPr>
              <a:t>课程点评</a:t>
            </a:r>
            <a:endParaRPr lang="en-US" altLang="zh-CN" sz="2800" b="1" dirty="0">
              <a:effectLst>
                <a:outerShdw blurRad="38100" dist="38100" dir="2700000" algn="tl">
                  <a:srgbClr val="C0C0C0"/>
                </a:outerShdw>
              </a:effectLst>
              <a:latin typeface="黑体" pitchFamily="2" charset="-122"/>
              <a:ea typeface="黑体" pitchFamily="2"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nodeType="withEffect">
                                  <p:stCondLst>
                                    <p:cond delay="1000"/>
                                  </p:stCondLst>
                                  <p:childTnLst>
                                    <p:set>
                                      <p:cBhvr>
                                        <p:cTn id="9" dur="1" fill="hold">
                                          <p:stCondLst>
                                            <p:cond delay="0"/>
                                          </p:stCondLst>
                                        </p:cTn>
                                        <p:tgtEl>
                                          <p:spTgt spid="4"/>
                                        </p:tgtEl>
                                        <p:attrNameLst>
                                          <p:attrName>style.visibility</p:attrName>
                                        </p:attrNameLst>
                                      </p:cBhvr>
                                      <p:to>
                                        <p:strVal val="visible"/>
                                      </p:to>
                                    </p:set>
                                    <p:animEffect transition="in" filter="dissolve">
                                      <p:cBhvr>
                                        <p:cTn id="10" dur="500"/>
                                        <p:tgtEl>
                                          <p:spTgt spid="4"/>
                                        </p:tgtEl>
                                      </p:cBhvr>
                                    </p:animEffect>
                                  </p:childTnLst>
                                </p:cTn>
                              </p:par>
                              <p:par>
                                <p:cTn id="11" presetID="9"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dissolve">
                                      <p:cBhvr>
                                        <p:cTn id="13" dur="500"/>
                                        <p:tgtEl>
                                          <p:spTgt spid="5"/>
                                        </p:tgtEl>
                                      </p:cBhvr>
                                    </p:animEffect>
                                  </p:childTnLst>
                                </p:cTn>
                              </p:par>
                              <p:par>
                                <p:cTn id="14" presetID="9" presetClass="entr" presetSubtype="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dissolve">
                                      <p:cBhvr>
                                        <p:cTn id="16" dur="500"/>
                                        <p:tgtEl>
                                          <p:spTgt spid="6"/>
                                        </p:tgtEl>
                                      </p:cBhvr>
                                    </p:animEffect>
                                  </p:childTnLst>
                                </p:cTn>
                              </p:par>
                              <p:par>
                                <p:cTn id="17" presetID="9" presetClass="entr" presetSubtype="0" fill="hold" nodeType="with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dissolve">
                                      <p:cBhvr>
                                        <p:cTn id="1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cs typeface="Arial" charset="0"/>
              </a:rPr>
              <a:t>第三季时间安排</a:t>
            </a:r>
            <a:endParaRPr lang="zh-CN" altLang="en-US" dirty="0"/>
          </a:p>
        </p:txBody>
      </p:sp>
      <p:sp>
        <p:nvSpPr>
          <p:cNvPr id="3" name="内容占位符 2"/>
          <p:cNvSpPr>
            <a:spLocks noGrp="1"/>
          </p:cNvSpPr>
          <p:nvPr>
            <p:ph idx="1"/>
          </p:nvPr>
        </p:nvSpPr>
        <p:spPr/>
        <p:txBody>
          <a:bodyPr/>
          <a:lstStyle/>
          <a:p>
            <a:pPr marL="411163">
              <a:defRPr/>
            </a:pPr>
            <a:r>
              <a:rPr sz="3000" dirty="0">
                <a:effectLst>
                  <a:outerShdw blurRad="38100" dist="38100" dir="2700000" algn="tl">
                    <a:srgbClr val="C0C0C0"/>
                  </a:outerShdw>
                </a:effectLst>
                <a:latin typeface="楷体_GB2312" pitchFamily="49" charset="-122"/>
                <a:cs typeface="Arial" charset="0"/>
              </a:rPr>
              <a:t>总体时间安排</a:t>
            </a:r>
            <a:r>
              <a:rPr lang="zh-CN" altLang="en-US" sz="3000" dirty="0">
                <a:effectLst>
                  <a:outerShdw blurRad="38100" dist="38100" dir="2700000" algn="tl">
                    <a:srgbClr val="C0C0C0"/>
                  </a:outerShdw>
                </a:effectLst>
                <a:latin typeface="楷体_GB2312" pitchFamily="49" charset="-122"/>
                <a:cs typeface="Arial" charset="0"/>
              </a:rPr>
              <a:t>：</a:t>
            </a:r>
            <a:r>
              <a:rPr lang="en-US" altLang="zh-CN" sz="3000" dirty="0">
                <a:effectLst>
                  <a:outerShdw blurRad="38100" dist="38100" dir="2700000" algn="tl">
                    <a:srgbClr val="C0C0C0"/>
                  </a:outerShdw>
                </a:effectLst>
                <a:latin typeface="楷体_GB2312" pitchFamily="49" charset="-122"/>
                <a:cs typeface="Arial" charset="0"/>
              </a:rPr>
              <a:t>2</a:t>
            </a:r>
            <a:r>
              <a:rPr sz="3000" dirty="0">
                <a:effectLst>
                  <a:outerShdw blurRad="38100" dist="38100" dir="2700000" algn="tl">
                    <a:srgbClr val="C0C0C0"/>
                  </a:outerShdw>
                </a:effectLst>
                <a:latin typeface="楷体_GB2312" pitchFamily="49" charset="-122"/>
                <a:cs typeface="Arial" charset="0"/>
              </a:rPr>
              <a:t>－</a:t>
            </a:r>
            <a:r>
              <a:rPr lang="en-US" altLang="zh-CN" sz="3000" dirty="0">
                <a:effectLst>
                  <a:outerShdw blurRad="38100" dist="38100" dir="2700000" algn="tl">
                    <a:srgbClr val="C0C0C0"/>
                  </a:outerShdw>
                </a:effectLst>
                <a:latin typeface="楷体_GB2312" pitchFamily="49" charset="-122"/>
                <a:cs typeface="Arial" charset="0"/>
              </a:rPr>
              <a:t>3</a:t>
            </a:r>
            <a:r>
              <a:rPr sz="3000" dirty="0">
                <a:effectLst>
                  <a:outerShdw blurRad="38100" dist="38100" dir="2700000" algn="tl">
                    <a:srgbClr val="C0C0C0"/>
                  </a:outerShdw>
                </a:effectLst>
                <a:latin typeface="楷体_GB2312" pitchFamily="49" charset="-122"/>
                <a:cs typeface="Arial" charset="0"/>
              </a:rPr>
              <a:t>小时</a:t>
            </a:r>
            <a:endParaRPr lang="en-US" altLang="zh-CN" sz="3000" dirty="0">
              <a:effectLst>
                <a:outerShdw blurRad="38100" dist="38100" dir="2700000" algn="tl">
                  <a:srgbClr val="C0C0C0"/>
                </a:outerShdw>
              </a:effectLst>
              <a:latin typeface="楷体_GB2312" pitchFamily="49" charset="-122"/>
              <a:cs typeface="Arial" charset="0"/>
            </a:endParaRPr>
          </a:p>
          <a:p>
            <a:pPr marL="739775" lvl="1">
              <a:defRPr/>
            </a:pPr>
            <a:r>
              <a:rPr dirty="0">
                <a:solidFill>
                  <a:srgbClr val="000000"/>
                </a:solidFill>
                <a:effectLst>
                  <a:outerShdw blurRad="38100" dist="38100" dir="2700000" algn="tl">
                    <a:srgbClr val="C0C0C0"/>
                  </a:outerShdw>
                </a:effectLst>
                <a:latin typeface="楷体_GB2312" pitchFamily="49" charset="-122"/>
                <a:cs typeface="Arial" charset="0"/>
              </a:rPr>
              <a:t>规则讲解，</a:t>
            </a:r>
            <a:r>
              <a:rPr lang="en-US" altLang="zh-CN" dirty="0">
                <a:solidFill>
                  <a:srgbClr val="000000"/>
                </a:solidFill>
                <a:effectLst>
                  <a:outerShdw blurRad="38100" dist="38100" dir="2700000" algn="tl">
                    <a:srgbClr val="C0C0C0"/>
                  </a:outerShdw>
                </a:effectLst>
                <a:latin typeface="楷体_GB2312" pitchFamily="49" charset="-122"/>
                <a:cs typeface="Arial" charset="0"/>
              </a:rPr>
              <a:t>30</a:t>
            </a:r>
            <a:r>
              <a:rPr dirty="0">
                <a:solidFill>
                  <a:srgbClr val="000000"/>
                </a:solidFill>
                <a:effectLst>
                  <a:outerShdw blurRad="38100" dist="38100" dir="2700000" algn="tl">
                    <a:srgbClr val="C0C0C0"/>
                  </a:outerShdw>
                </a:effectLst>
                <a:latin typeface="楷体_GB2312" pitchFamily="49" charset="-122"/>
                <a:cs typeface="Arial" charset="0"/>
              </a:rPr>
              <a:t>分钟</a:t>
            </a:r>
            <a:endParaRPr lang="en-US" altLang="zh-CN" dirty="0">
              <a:solidFill>
                <a:srgbClr val="000000"/>
              </a:solidFill>
              <a:effectLst>
                <a:outerShdw blurRad="38100" dist="38100" dir="2700000" algn="tl">
                  <a:srgbClr val="C0C0C0"/>
                </a:outerShdw>
              </a:effectLst>
              <a:latin typeface="楷体_GB2312" pitchFamily="49" charset="-122"/>
              <a:cs typeface="Arial" charset="0"/>
            </a:endParaRPr>
          </a:p>
          <a:p>
            <a:pPr marL="739775" lvl="1">
              <a:defRPr/>
            </a:pPr>
            <a:r>
              <a:rPr dirty="0">
                <a:solidFill>
                  <a:srgbClr val="000000"/>
                </a:solidFill>
                <a:effectLst>
                  <a:outerShdw blurRad="38100" dist="38100" dir="2700000" algn="tl">
                    <a:srgbClr val="C0C0C0"/>
                  </a:outerShdw>
                </a:effectLst>
                <a:latin typeface="楷体_GB2312" pitchFamily="49" charset="-122"/>
                <a:cs typeface="Arial" charset="0"/>
              </a:rPr>
              <a:t>经营会议，</a:t>
            </a:r>
            <a:r>
              <a:rPr lang="en-US" altLang="zh-CN" dirty="0">
                <a:solidFill>
                  <a:srgbClr val="000000"/>
                </a:solidFill>
                <a:effectLst>
                  <a:outerShdw blurRad="38100" dist="38100" dir="2700000" algn="tl">
                    <a:srgbClr val="C0C0C0"/>
                  </a:outerShdw>
                </a:effectLst>
                <a:latin typeface="楷体_GB2312" pitchFamily="49" charset="-122"/>
                <a:cs typeface="Arial" charset="0"/>
              </a:rPr>
              <a:t>30</a:t>
            </a:r>
            <a:r>
              <a:rPr dirty="0">
                <a:solidFill>
                  <a:srgbClr val="000000"/>
                </a:solidFill>
                <a:effectLst>
                  <a:outerShdw blurRad="38100" dist="38100" dir="2700000" algn="tl">
                    <a:srgbClr val="C0C0C0"/>
                  </a:outerShdw>
                </a:effectLst>
                <a:latin typeface="楷体_GB2312" pitchFamily="49" charset="-122"/>
                <a:cs typeface="Arial" charset="0"/>
              </a:rPr>
              <a:t>分钟</a:t>
            </a:r>
            <a:endParaRPr lang="en-US" altLang="zh-CN" dirty="0">
              <a:solidFill>
                <a:srgbClr val="000000"/>
              </a:solidFill>
              <a:effectLst>
                <a:outerShdw blurRad="38100" dist="38100" dir="2700000" algn="tl">
                  <a:srgbClr val="C0C0C0"/>
                </a:outerShdw>
              </a:effectLst>
              <a:latin typeface="楷体_GB2312" pitchFamily="49" charset="-122"/>
              <a:cs typeface="Arial" charset="0"/>
            </a:endParaRPr>
          </a:p>
          <a:p>
            <a:pPr marL="739775" lvl="1">
              <a:defRPr/>
            </a:pPr>
            <a:r>
              <a:rPr dirty="0">
                <a:solidFill>
                  <a:srgbClr val="000000"/>
                </a:solidFill>
                <a:effectLst>
                  <a:outerShdw blurRad="38100" dist="38100" dir="2700000" algn="tl">
                    <a:srgbClr val="C0C0C0"/>
                  </a:outerShdw>
                </a:effectLst>
                <a:latin typeface="楷体_GB2312" pitchFamily="49" charset="-122"/>
                <a:cs typeface="Arial" charset="0"/>
              </a:rPr>
              <a:t>模拟实战，</a:t>
            </a:r>
            <a:r>
              <a:rPr lang="en-US" altLang="zh-CN" dirty="0">
                <a:solidFill>
                  <a:srgbClr val="000000"/>
                </a:solidFill>
                <a:effectLst>
                  <a:outerShdw blurRad="38100" dist="38100" dir="2700000" algn="tl">
                    <a:srgbClr val="C0C0C0"/>
                  </a:outerShdw>
                </a:effectLst>
                <a:latin typeface="楷体_GB2312" pitchFamily="49" charset="-122"/>
                <a:cs typeface="Arial" charset="0"/>
              </a:rPr>
              <a:t>60</a:t>
            </a:r>
            <a:r>
              <a:rPr dirty="0">
                <a:solidFill>
                  <a:srgbClr val="000000"/>
                </a:solidFill>
                <a:effectLst>
                  <a:outerShdw blurRad="38100" dist="38100" dir="2700000" algn="tl">
                    <a:srgbClr val="C0C0C0"/>
                  </a:outerShdw>
                </a:effectLst>
                <a:latin typeface="楷体_GB2312" pitchFamily="49" charset="-122"/>
                <a:cs typeface="Arial" charset="0"/>
              </a:rPr>
              <a:t>分钟</a:t>
            </a:r>
            <a:endParaRPr lang="en-US" altLang="zh-CN" dirty="0">
              <a:solidFill>
                <a:srgbClr val="000000"/>
              </a:solidFill>
              <a:effectLst>
                <a:outerShdw blurRad="38100" dist="38100" dir="2700000" algn="tl">
                  <a:srgbClr val="C0C0C0"/>
                </a:outerShdw>
              </a:effectLst>
              <a:latin typeface="楷体_GB2312" pitchFamily="49" charset="-122"/>
              <a:cs typeface="Arial" charset="0"/>
            </a:endParaRPr>
          </a:p>
          <a:p>
            <a:pPr marL="739775" lvl="1">
              <a:defRPr/>
            </a:pPr>
            <a:r>
              <a:rPr dirty="0">
                <a:solidFill>
                  <a:srgbClr val="000000"/>
                </a:solidFill>
                <a:effectLst>
                  <a:outerShdw blurRad="38100" dist="38100" dir="2700000" algn="tl">
                    <a:srgbClr val="C0C0C0"/>
                  </a:outerShdw>
                </a:effectLst>
                <a:latin typeface="楷体_GB2312" pitchFamily="49" charset="-122"/>
                <a:cs typeface="Arial" charset="0"/>
              </a:rPr>
              <a:t>讨论总结，</a:t>
            </a:r>
            <a:r>
              <a:rPr lang="en-US" altLang="zh-CN" dirty="0">
                <a:solidFill>
                  <a:srgbClr val="000000"/>
                </a:solidFill>
                <a:effectLst>
                  <a:outerShdw blurRad="38100" dist="38100" dir="2700000" algn="tl">
                    <a:srgbClr val="C0C0C0"/>
                  </a:outerShdw>
                </a:effectLst>
                <a:latin typeface="楷体_GB2312" pitchFamily="49" charset="-122"/>
                <a:cs typeface="Arial" charset="0"/>
              </a:rPr>
              <a:t>30</a:t>
            </a:r>
            <a:r>
              <a:rPr dirty="0">
                <a:solidFill>
                  <a:srgbClr val="000000"/>
                </a:solidFill>
                <a:effectLst>
                  <a:outerShdw blurRad="38100" dist="38100" dir="2700000" algn="tl">
                    <a:srgbClr val="C0C0C0"/>
                  </a:outerShdw>
                </a:effectLst>
                <a:latin typeface="楷体_GB2312" pitchFamily="49" charset="-122"/>
                <a:cs typeface="Arial" charset="0"/>
              </a:rPr>
              <a:t>分钟</a:t>
            </a:r>
            <a:endParaRPr lang="en-US" altLang="zh-CN" dirty="0">
              <a:solidFill>
                <a:srgbClr val="000000"/>
              </a:solidFill>
              <a:effectLst>
                <a:outerShdw blurRad="38100" dist="38100" dir="2700000" algn="tl">
                  <a:srgbClr val="C0C0C0"/>
                </a:outerShdw>
              </a:effectLst>
              <a:latin typeface="楷体_GB2312" pitchFamily="49" charset="-122"/>
              <a:cs typeface="Arial" charset="0"/>
            </a:endParaRPr>
          </a:p>
          <a:p>
            <a:pPr marL="739775" lvl="1">
              <a:defRPr/>
            </a:pPr>
            <a:r>
              <a:rPr dirty="0">
                <a:solidFill>
                  <a:srgbClr val="000000"/>
                </a:solidFill>
                <a:effectLst>
                  <a:outerShdw blurRad="38100" dist="38100" dir="2700000" algn="tl">
                    <a:srgbClr val="C0C0C0"/>
                  </a:outerShdw>
                </a:effectLst>
                <a:latin typeface="楷体_GB2312" pitchFamily="49" charset="-122"/>
                <a:cs typeface="Arial" charset="0"/>
              </a:rPr>
              <a:t>分析点评，</a:t>
            </a:r>
            <a:r>
              <a:rPr lang="en-US" altLang="zh-CN" dirty="0">
                <a:solidFill>
                  <a:srgbClr val="000000"/>
                </a:solidFill>
                <a:effectLst>
                  <a:outerShdw blurRad="38100" dist="38100" dir="2700000" algn="tl">
                    <a:srgbClr val="C0C0C0"/>
                  </a:outerShdw>
                </a:effectLst>
                <a:latin typeface="楷体_GB2312" pitchFamily="49" charset="-122"/>
                <a:cs typeface="Arial" charset="0"/>
              </a:rPr>
              <a:t>30</a:t>
            </a:r>
            <a:r>
              <a:rPr dirty="0">
                <a:solidFill>
                  <a:srgbClr val="000000"/>
                </a:solidFill>
                <a:effectLst>
                  <a:outerShdw blurRad="38100" dist="38100" dir="2700000" algn="tl">
                    <a:srgbClr val="C0C0C0"/>
                  </a:outerShdw>
                </a:effectLst>
                <a:latin typeface="楷体_GB2312" pitchFamily="49" charset="-122"/>
                <a:cs typeface="Arial" charset="0"/>
              </a:rPr>
              <a:t>分钟</a:t>
            </a:r>
            <a:endParaRPr sz="3600" dirty="0">
              <a:effectLst>
                <a:outerShdw blurRad="38100" dist="38100" dir="2700000" algn="tl">
                  <a:srgbClr val="C0C0C0"/>
                </a:outerShdw>
              </a:effectLst>
              <a:latin typeface="楷体_GB2312" pitchFamily="49" charset="-122"/>
              <a:cs typeface="Arial" charset="0"/>
            </a:endParaRPr>
          </a:p>
          <a:p>
            <a:r>
              <a:rPr dirty="0">
                <a:effectLst>
                  <a:outerShdw blurRad="38100" dist="38100" dir="2700000" algn="tl">
                    <a:srgbClr val="C0C0C0"/>
                  </a:outerShdw>
                </a:effectLst>
                <a:latin typeface="楷体_GB2312" pitchFamily="49" charset="-122"/>
                <a:cs typeface="Arial" charset="0"/>
              </a:rPr>
              <a:t>重点分析财务数据及财务指标</a:t>
            </a:r>
            <a:endParaRPr lang="zh-CN" altLang="en-US" dirty="0"/>
          </a:p>
        </p:txBody>
      </p:sp>
    </p:spTree>
  </p:cSld>
  <p:clrMapOvr>
    <a:masterClrMapping/>
  </p:clrMapOvr>
  <p:transition/>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第三季经营会议</a:t>
            </a:r>
          </a:p>
        </p:txBody>
      </p:sp>
      <p:pic>
        <p:nvPicPr>
          <p:cNvPr id="4" name="内容占位符 4" descr="BD07179_.wmf"/>
          <p:cNvPicPr>
            <a:picLocks noGrp="1" noChangeAspect="1"/>
          </p:cNvPicPr>
          <p:nvPr>
            <p:ph idx="1"/>
          </p:nvPr>
        </p:nvPicPr>
        <p:blipFill>
          <a:blip r:embed="rId3" cstate="print"/>
          <a:stretch>
            <a:fillRect/>
          </a:stretch>
        </p:blipFill>
        <p:spPr>
          <a:xfrm>
            <a:off x="2129774" y="2143116"/>
            <a:ext cx="5013994" cy="3599789"/>
          </a:xfrm>
        </p:spPr>
      </p:pic>
    </p:spTree>
    <p:custDataLst>
      <p:tags r:id="rId1"/>
    </p:custDataLst>
  </p:cSld>
  <p:clrMapOvr>
    <a:masterClrMapping/>
  </p:clrMapOvr>
  <p:transition/>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cs typeface="Arial" charset="0"/>
              </a:rPr>
              <a:t>第三季授课要点</a:t>
            </a:r>
            <a:endParaRPr lang="zh-CN" altLang="en-US" dirty="0"/>
          </a:p>
        </p:txBody>
      </p:sp>
      <p:sp>
        <p:nvSpPr>
          <p:cNvPr id="3" name="内容占位符 2"/>
          <p:cNvSpPr>
            <a:spLocks noGrp="1"/>
          </p:cNvSpPr>
          <p:nvPr>
            <p:ph idx="1"/>
          </p:nvPr>
        </p:nvSpPr>
        <p:spPr/>
        <p:txBody>
          <a:bodyPr/>
          <a:lstStyle/>
          <a:p>
            <a:r>
              <a:rPr lang="en-US" altLang="zh-CN" dirty="0" err="1"/>
              <a:t>财务分析基本方法</a:t>
            </a:r>
            <a:endParaRPr lang="en-US" altLang="zh-CN" dirty="0"/>
          </a:p>
          <a:p>
            <a:r>
              <a:rPr lang="en-US" altLang="zh-CN" dirty="0" err="1"/>
              <a:t>常用财务分析指标介绍</a:t>
            </a:r>
            <a:endParaRPr lang="en-US" altLang="zh-CN" dirty="0"/>
          </a:p>
          <a:p>
            <a:r>
              <a:rPr lang="en-US" altLang="zh-CN" dirty="0" err="1"/>
              <a:t>透过财务指标分析经营管理中的问题</a:t>
            </a:r>
            <a:endParaRPr lang="en-US" altLang="zh-CN" dirty="0"/>
          </a:p>
          <a:p>
            <a:r>
              <a:rPr lang="en-US" altLang="zh-CN" dirty="0" err="1"/>
              <a:t>财务综合评价分析方法</a:t>
            </a:r>
            <a:endParaRPr lang="en-US" altLang="zh-CN" dirty="0"/>
          </a:p>
          <a:p>
            <a:endParaRPr lang="zh-CN" altLang="en-US" dirty="0"/>
          </a:p>
        </p:txBody>
      </p:sp>
    </p:spTree>
  </p:cSld>
  <p:clrMapOvr>
    <a:masterClrMapping/>
  </p:clrMapOvr>
  <p:transition/>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p:cNvSpPr>
          <p:nvPr/>
        </p:nvSpPr>
        <p:spPr bwMode="white">
          <a:xfrm>
            <a:off x="2143125" y="304800"/>
            <a:ext cx="6858000" cy="609600"/>
          </a:xfrm>
          <a:prstGeom prst="rect">
            <a:avLst/>
          </a:prstGeom>
          <a:noFill/>
          <a:ln w="9525">
            <a:noFill/>
            <a:miter lim="800000"/>
            <a:headEnd/>
            <a:tailEnd/>
          </a:ln>
          <a:effectLst>
            <a:outerShdw dist="38100" dir="8100000" algn="tr" rotWithShape="0">
              <a:srgbClr val="000000">
                <a:alpha val="39999"/>
              </a:srgbClr>
            </a:outerShdw>
          </a:effectLst>
        </p:spPr>
        <p:txBody>
          <a:bodyPr anchor="ctr"/>
          <a:lstStyle/>
          <a:p>
            <a:pPr algn="r">
              <a:defRPr/>
            </a:pPr>
            <a:r>
              <a:rPr lang="zh-CN" altLang="en-US" sz="3600">
                <a:solidFill>
                  <a:schemeClr val="bg1"/>
                </a:solidFill>
                <a:ea typeface="黑体" pitchFamily="2" charset="-122"/>
                <a:cs typeface="Arial" charset="0"/>
              </a:rPr>
              <a:t>从财务视角看企业运营</a:t>
            </a:r>
          </a:p>
        </p:txBody>
      </p:sp>
      <p:sp>
        <p:nvSpPr>
          <p:cNvPr id="421891" name="Line 26"/>
          <p:cNvSpPr>
            <a:spLocks noChangeShapeType="1"/>
          </p:cNvSpPr>
          <p:nvPr/>
        </p:nvSpPr>
        <p:spPr bwMode="auto">
          <a:xfrm flipV="1">
            <a:off x="73025" y="5330825"/>
            <a:ext cx="9107488" cy="0"/>
          </a:xfrm>
          <a:prstGeom prst="line">
            <a:avLst/>
          </a:prstGeom>
          <a:noFill/>
          <a:ln w="57150" cap="rnd">
            <a:solidFill>
              <a:schemeClr val="tx2"/>
            </a:solidFill>
            <a:prstDash val="sysDot"/>
            <a:round/>
            <a:headEnd/>
            <a:tailEnd/>
          </a:ln>
        </p:spPr>
        <p:txBody>
          <a:bodyPr wrap="none" anchor="ctr"/>
          <a:lstStyle/>
          <a:p>
            <a:endParaRPr lang="zh-CN" altLang="en-US"/>
          </a:p>
        </p:txBody>
      </p:sp>
      <p:sp>
        <p:nvSpPr>
          <p:cNvPr id="421892" name="Line 44"/>
          <p:cNvSpPr>
            <a:spLocks noChangeShapeType="1"/>
          </p:cNvSpPr>
          <p:nvPr/>
        </p:nvSpPr>
        <p:spPr bwMode="auto">
          <a:xfrm flipV="1">
            <a:off x="36513" y="2090738"/>
            <a:ext cx="9144000" cy="0"/>
          </a:xfrm>
          <a:prstGeom prst="line">
            <a:avLst/>
          </a:prstGeom>
          <a:noFill/>
          <a:ln w="57150" cap="rnd">
            <a:solidFill>
              <a:srgbClr val="000000"/>
            </a:solidFill>
            <a:prstDash val="sysDot"/>
            <a:round/>
            <a:headEnd/>
            <a:tailEnd/>
          </a:ln>
        </p:spPr>
        <p:txBody>
          <a:bodyPr wrap="none" anchor="ctr"/>
          <a:lstStyle/>
          <a:p>
            <a:endParaRPr lang="zh-CN" altLang="en-US"/>
          </a:p>
        </p:txBody>
      </p:sp>
      <p:sp>
        <p:nvSpPr>
          <p:cNvPr id="317445" name="Text Box 12"/>
          <p:cNvSpPr txBox="1">
            <a:spLocks noChangeArrowheads="1"/>
          </p:cNvSpPr>
          <p:nvPr/>
        </p:nvSpPr>
        <p:spPr bwMode="auto">
          <a:xfrm>
            <a:off x="7138988" y="4456113"/>
            <a:ext cx="457200" cy="641350"/>
          </a:xfrm>
          <a:prstGeom prst="rect">
            <a:avLst/>
          </a:prstGeom>
          <a:noFill/>
          <a:ln w="12700" cap="sq">
            <a:noFill/>
            <a:miter lim="800000"/>
            <a:headEnd type="none" w="sm" len="sm"/>
            <a:tailEnd type="none" w="sm" len="sm"/>
          </a:ln>
        </p:spPr>
        <p:txBody>
          <a:bodyPr>
            <a:spAutoFit/>
          </a:bodyPr>
          <a:lstStyle/>
          <a:p>
            <a:pPr eaLnBrk="0" hangingPunct="0">
              <a:defRPr/>
            </a:pPr>
            <a:r>
              <a:rPr kumimoji="1" lang="zh-CN" altLang="en-US" sz="1800" i="1">
                <a:solidFill>
                  <a:srgbClr val="6600FF"/>
                </a:solidFill>
                <a:effectLst>
                  <a:outerShdw blurRad="38100" dist="38100" dir="2700000" algn="tl">
                    <a:srgbClr val="C0C0C0"/>
                  </a:outerShdw>
                </a:effectLst>
                <a:latin typeface="Times New Roman" pitchFamily="18" charset="0"/>
                <a:ea typeface="黑体" pitchFamily="2" charset="-122"/>
              </a:rPr>
              <a:t>投</a:t>
            </a:r>
          </a:p>
          <a:p>
            <a:pPr eaLnBrk="0" hangingPunct="0">
              <a:defRPr/>
            </a:pPr>
            <a:r>
              <a:rPr kumimoji="1" lang="zh-CN" altLang="en-US" sz="1800" i="1">
                <a:solidFill>
                  <a:srgbClr val="6600FF"/>
                </a:solidFill>
                <a:effectLst>
                  <a:outerShdw blurRad="38100" dist="38100" dir="2700000" algn="tl">
                    <a:srgbClr val="C0C0C0"/>
                  </a:outerShdw>
                </a:effectLst>
                <a:latin typeface="Times New Roman" pitchFamily="18" charset="0"/>
                <a:ea typeface="黑体" pitchFamily="2" charset="-122"/>
              </a:rPr>
              <a:t>资</a:t>
            </a:r>
          </a:p>
        </p:txBody>
      </p:sp>
      <p:sp>
        <p:nvSpPr>
          <p:cNvPr id="317446" name="Text Box 13"/>
          <p:cNvSpPr txBox="1">
            <a:spLocks noChangeArrowheads="1"/>
          </p:cNvSpPr>
          <p:nvPr/>
        </p:nvSpPr>
        <p:spPr bwMode="auto">
          <a:xfrm>
            <a:off x="7065963" y="3890963"/>
            <a:ext cx="1368425" cy="366712"/>
          </a:xfrm>
          <a:prstGeom prst="rect">
            <a:avLst/>
          </a:prstGeom>
          <a:noFill/>
          <a:ln w="12700" cap="sq">
            <a:noFill/>
            <a:miter lim="800000"/>
            <a:headEnd type="none" w="sm" len="sm"/>
            <a:tailEnd type="none" w="sm" len="sm"/>
          </a:ln>
        </p:spPr>
        <p:txBody>
          <a:bodyPr>
            <a:spAutoFit/>
          </a:bodyPr>
          <a:lstStyle/>
          <a:p>
            <a:pPr eaLnBrk="0" hangingPunct="0">
              <a:defRPr/>
            </a:pPr>
            <a:r>
              <a:rPr kumimoji="1" lang="zh-CN" altLang="en-US" sz="1800" i="1">
                <a:solidFill>
                  <a:srgbClr val="6600FF"/>
                </a:solidFill>
                <a:effectLst>
                  <a:outerShdw blurRad="38100" dist="38100" dir="2700000" algn="tl">
                    <a:srgbClr val="C0C0C0"/>
                  </a:outerShdw>
                </a:effectLst>
                <a:latin typeface="黑体" pitchFamily="2" charset="-122"/>
                <a:ea typeface="黑体" pitchFamily="2" charset="-122"/>
              </a:rPr>
              <a:t>分红</a:t>
            </a:r>
            <a:r>
              <a:rPr kumimoji="1" lang="en-US" altLang="zh-CN" sz="1800" i="1">
                <a:solidFill>
                  <a:srgbClr val="6600FF"/>
                </a:solidFill>
                <a:effectLst>
                  <a:outerShdw blurRad="38100" dist="38100" dir="2700000" algn="tl">
                    <a:srgbClr val="C0C0C0"/>
                  </a:outerShdw>
                </a:effectLst>
                <a:latin typeface="黑体" pitchFamily="2" charset="-122"/>
                <a:ea typeface="黑体" pitchFamily="2" charset="-122"/>
              </a:rPr>
              <a:t>/</a:t>
            </a:r>
            <a:r>
              <a:rPr kumimoji="1" lang="zh-CN" altLang="en-US" sz="1800" i="1">
                <a:solidFill>
                  <a:srgbClr val="6600FF"/>
                </a:solidFill>
                <a:effectLst>
                  <a:outerShdw blurRad="38100" dist="38100" dir="2700000" algn="tl">
                    <a:srgbClr val="C0C0C0"/>
                  </a:outerShdw>
                </a:effectLst>
                <a:latin typeface="黑体" pitchFamily="2" charset="-122"/>
                <a:ea typeface="黑体" pitchFamily="2" charset="-122"/>
              </a:rPr>
              <a:t>回购</a:t>
            </a:r>
          </a:p>
        </p:txBody>
      </p:sp>
      <p:sp>
        <p:nvSpPr>
          <p:cNvPr id="317447" name="Text Box 14"/>
          <p:cNvSpPr txBox="1">
            <a:spLocks noChangeArrowheads="1"/>
          </p:cNvSpPr>
          <p:nvPr/>
        </p:nvSpPr>
        <p:spPr bwMode="auto">
          <a:xfrm>
            <a:off x="7116763" y="2584450"/>
            <a:ext cx="381000" cy="641350"/>
          </a:xfrm>
          <a:prstGeom prst="rect">
            <a:avLst/>
          </a:prstGeom>
          <a:noFill/>
          <a:ln w="12700" cap="sq">
            <a:noFill/>
            <a:miter lim="800000"/>
            <a:headEnd type="none" w="sm" len="sm"/>
            <a:tailEnd type="none" w="sm" len="sm"/>
          </a:ln>
        </p:spPr>
        <p:txBody>
          <a:bodyPr>
            <a:spAutoFit/>
          </a:bodyPr>
          <a:lstStyle/>
          <a:p>
            <a:pPr eaLnBrk="0" hangingPunct="0">
              <a:defRPr/>
            </a:pPr>
            <a:r>
              <a:rPr kumimoji="1" lang="zh-CN" altLang="en-US" sz="1800" i="1">
                <a:solidFill>
                  <a:srgbClr val="6600FF"/>
                </a:solidFill>
                <a:effectLst>
                  <a:outerShdw blurRad="38100" dist="38100" dir="2700000" algn="tl">
                    <a:srgbClr val="C0C0C0"/>
                  </a:outerShdw>
                </a:effectLst>
                <a:latin typeface="Times New Roman" pitchFamily="18" charset="0"/>
                <a:ea typeface="黑体" pitchFamily="2" charset="-122"/>
              </a:rPr>
              <a:t>贷</a:t>
            </a:r>
          </a:p>
          <a:p>
            <a:pPr eaLnBrk="0" hangingPunct="0">
              <a:defRPr/>
            </a:pPr>
            <a:r>
              <a:rPr kumimoji="1" lang="zh-CN" altLang="en-US" sz="1800" i="1">
                <a:solidFill>
                  <a:srgbClr val="6600FF"/>
                </a:solidFill>
                <a:effectLst>
                  <a:outerShdw blurRad="38100" dist="38100" dir="2700000" algn="tl">
                    <a:srgbClr val="C0C0C0"/>
                  </a:outerShdw>
                </a:effectLst>
                <a:latin typeface="Times New Roman" pitchFamily="18" charset="0"/>
                <a:ea typeface="黑体" pitchFamily="2" charset="-122"/>
              </a:rPr>
              <a:t>款</a:t>
            </a:r>
          </a:p>
        </p:txBody>
      </p:sp>
      <p:sp>
        <p:nvSpPr>
          <p:cNvPr id="317448" name="Text Box 15"/>
          <p:cNvSpPr txBox="1">
            <a:spLocks noChangeArrowheads="1"/>
          </p:cNvSpPr>
          <p:nvPr/>
        </p:nvSpPr>
        <p:spPr bwMode="auto">
          <a:xfrm>
            <a:off x="7138988" y="3357563"/>
            <a:ext cx="1439862" cy="366712"/>
          </a:xfrm>
          <a:prstGeom prst="rect">
            <a:avLst/>
          </a:prstGeom>
          <a:noFill/>
          <a:ln w="12700" cap="sq">
            <a:noFill/>
            <a:miter lim="800000"/>
            <a:headEnd type="none" w="sm" len="sm"/>
            <a:tailEnd type="none" w="sm" len="sm"/>
          </a:ln>
        </p:spPr>
        <p:txBody>
          <a:bodyPr>
            <a:spAutoFit/>
          </a:bodyPr>
          <a:lstStyle/>
          <a:p>
            <a:pPr eaLnBrk="0" hangingPunct="0">
              <a:defRPr/>
            </a:pPr>
            <a:r>
              <a:rPr kumimoji="1" lang="zh-CN" altLang="en-US" sz="1800" i="1">
                <a:solidFill>
                  <a:srgbClr val="6600FF"/>
                </a:solidFill>
                <a:effectLst>
                  <a:outerShdw blurRad="38100" dist="38100" dir="2700000" algn="tl">
                    <a:srgbClr val="C0C0C0"/>
                  </a:outerShdw>
                </a:effectLst>
                <a:latin typeface="黑体" pitchFamily="2" charset="-122"/>
                <a:ea typeface="黑体" pitchFamily="2" charset="-122"/>
              </a:rPr>
              <a:t>还款</a:t>
            </a:r>
            <a:r>
              <a:rPr kumimoji="1" lang="en-US" altLang="zh-CN" sz="1800" i="1">
                <a:solidFill>
                  <a:srgbClr val="6600FF"/>
                </a:solidFill>
                <a:effectLst>
                  <a:outerShdw blurRad="38100" dist="38100" dir="2700000" algn="tl">
                    <a:srgbClr val="C0C0C0"/>
                  </a:outerShdw>
                </a:effectLst>
                <a:latin typeface="黑体" pitchFamily="2" charset="-122"/>
                <a:ea typeface="黑体" pitchFamily="2" charset="-122"/>
              </a:rPr>
              <a:t>/</a:t>
            </a:r>
            <a:r>
              <a:rPr kumimoji="1" lang="zh-CN" altLang="en-US" sz="1800" i="1">
                <a:solidFill>
                  <a:srgbClr val="6600FF"/>
                </a:solidFill>
                <a:effectLst>
                  <a:outerShdw blurRad="38100" dist="38100" dir="2700000" algn="tl">
                    <a:srgbClr val="C0C0C0"/>
                  </a:outerShdw>
                </a:effectLst>
                <a:latin typeface="黑体" pitchFamily="2" charset="-122"/>
                <a:ea typeface="黑体" pitchFamily="2" charset="-122"/>
              </a:rPr>
              <a:t>利息</a:t>
            </a:r>
          </a:p>
        </p:txBody>
      </p:sp>
      <p:sp>
        <p:nvSpPr>
          <p:cNvPr id="317449" name="Text Box 16"/>
          <p:cNvSpPr txBox="1">
            <a:spLocks noChangeArrowheads="1"/>
          </p:cNvSpPr>
          <p:nvPr/>
        </p:nvSpPr>
        <p:spPr bwMode="auto">
          <a:xfrm>
            <a:off x="5697538" y="4826000"/>
            <a:ext cx="762000" cy="396875"/>
          </a:xfrm>
          <a:prstGeom prst="rect">
            <a:avLst/>
          </a:prstGeom>
          <a:noFill/>
          <a:ln w="12700" cap="sq">
            <a:noFill/>
            <a:miter lim="800000"/>
            <a:headEnd type="none" w="sm" len="sm"/>
            <a:tailEnd type="none" w="sm" len="sm"/>
          </a:ln>
        </p:spPr>
        <p:txBody>
          <a:bodyPr>
            <a:spAutoFit/>
          </a:bodyPr>
          <a:lstStyle/>
          <a:p>
            <a:pPr eaLnBrk="0" hangingPunct="0">
              <a:defRPr/>
            </a:pPr>
            <a:r>
              <a:rPr kumimoji="1" lang="zh-CN" altLang="en-US" sz="2000" i="1">
                <a:solidFill>
                  <a:srgbClr val="000000"/>
                </a:solidFill>
                <a:effectLst>
                  <a:outerShdw blurRad="38100" dist="38100" dir="2700000" algn="tl">
                    <a:srgbClr val="C0C0C0"/>
                  </a:outerShdw>
                </a:effectLst>
                <a:latin typeface="Times New Roman" pitchFamily="18" charset="0"/>
                <a:ea typeface="黑体" pitchFamily="2" charset="-122"/>
              </a:rPr>
              <a:t>应付</a:t>
            </a:r>
          </a:p>
        </p:txBody>
      </p:sp>
      <p:sp>
        <p:nvSpPr>
          <p:cNvPr id="421898" name="Text Box 17"/>
          <p:cNvSpPr txBox="1">
            <a:spLocks noChangeArrowheads="1"/>
          </p:cNvSpPr>
          <p:nvPr/>
        </p:nvSpPr>
        <p:spPr bwMode="auto">
          <a:xfrm>
            <a:off x="3322638" y="4006850"/>
            <a:ext cx="863600" cy="1006475"/>
          </a:xfrm>
          <a:prstGeom prst="rect">
            <a:avLst/>
          </a:prstGeom>
          <a:noFill/>
          <a:ln w="12700" cap="sq">
            <a:noFill/>
            <a:miter lim="800000"/>
            <a:headEnd type="none" w="sm" len="sm"/>
            <a:tailEnd type="none" w="sm" len="sm"/>
          </a:ln>
        </p:spPr>
        <p:txBody>
          <a:bodyPr>
            <a:spAutoFit/>
          </a:bodyPr>
          <a:lstStyle/>
          <a:p>
            <a:pPr eaLnBrk="0" hangingPunct="0"/>
            <a:r>
              <a:rPr kumimoji="1" lang="zh-CN" altLang="en-US" sz="2000" i="1">
                <a:solidFill>
                  <a:srgbClr val="000000"/>
                </a:solidFill>
                <a:latin typeface="Times New Roman" pitchFamily="18" charset="0"/>
                <a:ea typeface="黑体" pitchFamily="2" charset="-122"/>
              </a:rPr>
              <a:t>人工</a:t>
            </a:r>
          </a:p>
          <a:p>
            <a:pPr eaLnBrk="0" hangingPunct="0"/>
            <a:r>
              <a:rPr kumimoji="1" lang="zh-CN" altLang="en-US" sz="2000" i="1">
                <a:solidFill>
                  <a:srgbClr val="000000"/>
                </a:solidFill>
                <a:latin typeface="Times New Roman" pitchFamily="18" charset="0"/>
                <a:ea typeface="黑体" pitchFamily="2" charset="-122"/>
              </a:rPr>
              <a:t>及</a:t>
            </a:r>
          </a:p>
          <a:p>
            <a:pPr eaLnBrk="0" hangingPunct="0"/>
            <a:r>
              <a:rPr kumimoji="1" lang="zh-CN" altLang="en-US" sz="2000" i="1">
                <a:solidFill>
                  <a:srgbClr val="000000"/>
                </a:solidFill>
                <a:latin typeface="Times New Roman" pitchFamily="18" charset="0"/>
                <a:ea typeface="黑体" pitchFamily="2" charset="-122"/>
              </a:rPr>
              <a:t>服务</a:t>
            </a:r>
          </a:p>
        </p:txBody>
      </p:sp>
      <p:sp>
        <p:nvSpPr>
          <p:cNvPr id="317451" name="Text Box 18"/>
          <p:cNvSpPr txBox="1">
            <a:spLocks noChangeArrowheads="1"/>
          </p:cNvSpPr>
          <p:nvPr/>
        </p:nvSpPr>
        <p:spPr bwMode="auto">
          <a:xfrm>
            <a:off x="1017588" y="5546725"/>
            <a:ext cx="1104900" cy="366713"/>
          </a:xfrm>
          <a:prstGeom prst="rect">
            <a:avLst/>
          </a:prstGeom>
          <a:noFill/>
          <a:ln w="12700" cap="sq">
            <a:noFill/>
            <a:miter lim="800000"/>
            <a:headEnd type="none" w="sm" len="sm"/>
            <a:tailEnd type="none" w="sm" len="sm"/>
          </a:ln>
        </p:spPr>
        <p:txBody>
          <a:bodyPr wrap="none">
            <a:spAutoFit/>
          </a:bodyPr>
          <a:lstStyle/>
          <a:p>
            <a:pPr eaLnBrk="0" hangingPunct="0">
              <a:defRPr/>
            </a:pPr>
            <a:r>
              <a:rPr kumimoji="1" lang="zh-CN" altLang="en-US" sz="1800" i="1">
                <a:solidFill>
                  <a:srgbClr val="6600FF"/>
                </a:solidFill>
                <a:effectLst>
                  <a:outerShdw blurRad="38100" dist="38100" dir="2700000" algn="tl">
                    <a:srgbClr val="C0C0C0"/>
                  </a:outerShdw>
                </a:effectLst>
                <a:latin typeface="Times New Roman" pitchFamily="18" charset="0"/>
                <a:ea typeface="黑体" pitchFamily="2" charset="-122"/>
              </a:rPr>
              <a:t>固定资产</a:t>
            </a:r>
          </a:p>
        </p:txBody>
      </p:sp>
      <p:sp>
        <p:nvSpPr>
          <p:cNvPr id="421900" name="Text Box 19"/>
          <p:cNvSpPr txBox="1">
            <a:spLocks noChangeArrowheads="1"/>
          </p:cNvSpPr>
          <p:nvPr/>
        </p:nvSpPr>
        <p:spPr bwMode="auto">
          <a:xfrm>
            <a:off x="2300288" y="5330825"/>
            <a:ext cx="1093787" cy="366713"/>
          </a:xfrm>
          <a:prstGeom prst="rect">
            <a:avLst/>
          </a:prstGeom>
          <a:noFill/>
          <a:ln w="12700" cap="sq">
            <a:noFill/>
            <a:miter lim="800000"/>
            <a:headEnd type="none" w="sm" len="sm"/>
            <a:tailEnd type="none" w="sm" len="sm"/>
          </a:ln>
        </p:spPr>
        <p:txBody>
          <a:bodyPr>
            <a:spAutoFit/>
          </a:bodyPr>
          <a:lstStyle/>
          <a:p>
            <a:pPr eaLnBrk="0" hangingPunct="0"/>
            <a:r>
              <a:rPr kumimoji="1" lang="zh-CN" altLang="en-US" sz="1800" i="1">
                <a:solidFill>
                  <a:srgbClr val="6600FF"/>
                </a:solidFill>
                <a:latin typeface="Times New Roman" pitchFamily="18" charset="0"/>
                <a:ea typeface="黑体" pitchFamily="2" charset="-122"/>
              </a:rPr>
              <a:t>材料</a:t>
            </a:r>
          </a:p>
        </p:txBody>
      </p:sp>
      <p:sp>
        <p:nvSpPr>
          <p:cNvPr id="317453" name="Text Box 21"/>
          <p:cNvSpPr txBox="1">
            <a:spLocks noChangeArrowheads="1"/>
          </p:cNvSpPr>
          <p:nvPr/>
        </p:nvSpPr>
        <p:spPr bwMode="auto">
          <a:xfrm>
            <a:off x="5913438" y="2090738"/>
            <a:ext cx="762000" cy="366712"/>
          </a:xfrm>
          <a:prstGeom prst="rect">
            <a:avLst/>
          </a:prstGeom>
          <a:noFill/>
          <a:ln w="12700" cap="sq">
            <a:noFill/>
            <a:miter lim="800000"/>
            <a:headEnd type="none" w="sm" len="sm"/>
            <a:tailEnd type="none" w="sm" len="sm"/>
          </a:ln>
        </p:spPr>
        <p:txBody>
          <a:bodyPr>
            <a:spAutoFit/>
          </a:bodyPr>
          <a:lstStyle/>
          <a:p>
            <a:pPr eaLnBrk="0" hangingPunct="0">
              <a:defRPr/>
            </a:pPr>
            <a:r>
              <a:rPr kumimoji="1" lang="zh-CN" altLang="en-US" sz="1800" i="1">
                <a:solidFill>
                  <a:srgbClr val="000000"/>
                </a:solidFill>
                <a:effectLst>
                  <a:outerShdw blurRad="38100" dist="38100" dir="2700000" algn="tl">
                    <a:srgbClr val="C0C0C0"/>
                  </a:outerShdw>
                </a:effectLst>
                <a:latin typeface="Times New Roman" pitchFamily="18" charset="0"/>
                <a:ea typeface="黑体" pitchFamily="2" charset="-122"/>
              </a:rPr>
              <a:t>应收</a:t>
            </a:r>
          </a:p>
        </p:txBody>
      </p:sp>
      <p:sp>
        <p:nvSpPr>
          <p:cNvPr id="421902" name="Text Box 22"/>
          <p:cNvSpPr txBox="1">
            <a:spLocks noChangeArrowheads="1"/>
          </p:cNvSpPr>
          <p:nvPr/>
        </p:nvSpPr>
        <p:spPr bwMode="auto">
          <a:xfrm>
            <a:off x="6850063" y="1593850"/>
            <a:ext cx="1296987" cy="366713"/>
          </a:xfrm>
          <a:prstGeom prst="rect">
            <a:avLst/>
          </a:prstGeom>
          <a:noFill/>
          <a:ln w="12700" cap="sq">
            <a:noFill/>
            <a:miter lim="800000"/>
            <a:headEnd type="none" w="sm" len="sm"/>
            <a:tailEnd type="none" w="sm" len="sm"/>
          </a:ln>
        </p:spPr>
        <p:txBody>
          <a:bodyPr>
            <a:spAutoFit/>
          </a:bodyPr>
          <a:lstStyle/>
          <a:p>
            <a:pPr eaLnBrk="0" hangingPunct="0"/>
            <a:r>
              <a:rPr kumimoji="1" lang="zh-CN" altLang="en-US" sz="1800" i="1">
                <a:solidFill>
                  <a:srgbClr val="9900CC"/>
                </a:solidFill>
                <a:latin typeface="Times New Roman" pitchFamily="18" charset="0"/>
                <a:ea typeface="黑体" pitchFamily="2" charset="-122"/>
              </a:rPr>
              <a:t>现金销售</a:t>
            </a:r>
          </a:p>
        </p:txBody>
      </p:sp>
      <p:sp>
        <p:nvSpPr>
          <p:cNvPr id="317455" name="Text Box 23"/>
          <p:cNvSpPr txBox="1">
            <a:spLocks noChangeArrowheads="1"/>
          </p:cNvSpPr>
          <p:nvPr/>
        </p:nvSpPr>
        <p:spPr bwMode="auto">
          <a:xfrm>
            <a:off x="5922963" y="1593850"/>
            <a:ext cx="1143000" cy="366713"/>
          </a:xfrm>
          <a:prstGeom prst="rect">
            <a:avLst/>
          </a:prstGeom>
          <a:noFill/>
          <a:ln w="12700" cap="sq">
            <a:noFill/>
            <a:miter lim="800000"/>
            <a:headEnd type="none" w="sm" len="sm"/>
            <a:tailEnd type="none" w="sm" len="sm"/>
          </a:ln>
        </p:spPr>
        <p:txBody>
          <a:bodyPr>
            <a:spAutoFit/>
          </a:bodyPr>
          <a:lstStyle/>
          <a:p>
            <a:pPr eaLnBrk="0" hangingPunct="0">
              <a:defRPr/>
            </a:pPr>
            <a:r>
              <a:rPr kumimoji="1" lang="zh-CN" altLang="en-US" sz="1800" i="1">
                <a:solidFill>
                  <a:srgbClr val="9900CC"/>
                </a:solidFill>
                <a:effectLst>
                  <a:outerShdw blurRad="38100" dist="38100" dir="2700000" algn="tl">
                    <a:srgbClr val="C0C0C0"/>
                  </a:outerShdw>
                </a:effectLst>
                <a:latin typeface="Times New Roman" pitchFamily="18" charset="0"/>
                <a:ea typeface="黑体" pitchFamily="2" charset="-122"/>
              </a:rPr>
              <a:t>赊销</a:t>
            </a:r>
          </a:p>
        </p:txBody>
      </p:sp>
      <p:sp>
        <p:nvSpPr>
          <p:cNvPr id="421904" name="Text Box 24"/>
          <p:cNvSpPr txBox="1">
            <a:spLocks noChangeArrowheads="1"/>
          </p:cNvSpPr>
          <p:nvPr/>
        </p:nvSpPr>
        <p:spPr bwMode="auto">
          <a:xfrm>
            <a:off x="3321050" y="2595563"/>
            <a:ext cx="936625" cy="1006475"/>
          </a:xfrm>
          <a:prstGeom prst="rect">
            <a:avLst/>
          </a:prstGeom>
          <a:noFill/>
          <a:ln w="12700" cap="sq">
            <a:noFill/>
            <a:miter lim="800000"/>
            <a:headEnd type="none" w="sm" len="sm"/>
            <a:tailEnd type="none" w="sm" len="sm"/>
          </a:ln>
        </p:spPr>
        <p:txBody>
          <a:bodyPr>
            <a:spAutoFit/>
          </a:bodyPr>
          <a:lstStyle/>
          <a:p>
            <a:pPr eaLnBrk="0" hangingPunct="0"/>
            <a:r>
              <a:rPr kumimoji="1" lang="zh-CN" altLang="en-US" sz="2000" i="1">
                <a:solidFill>
                  <a:srgbClr val="000000"/>
                </a:solidFill>
                <a:latin typeface="Times New Roman" pitchFamily="18" charset="0"/>
                <a:ea typeface="黑体" pitchFamily="2" charset="-122"/>
              </a:rPr>
              <a:t>市场</a:t>
            </a:r>
          </a:p>
          <a:p>
            <a:pPr eaLnBrk="0" hangingPunct="0"/>
            <a:r>
              <a:rPr kumimoji="1" lang="zh-CN" altLang="en-US" sz="2000" i="1">
                <a:solidFill>
                  <a:srgbClr val="000000"/>
                </a:solidFill>
                <a:latin typeface="Times New Roman" pitchFamily="18" charset="0"/>
                <a:ea typeface="黑体" pitchFamily="2" charset="-122"/>
              </a:rPr>
              <a:t>销售</a:t>
            </a:r>
          </a:p>
          <a:p>
            <a:pPr eaLnBrk="0" hangingPunct="0"/>
            <a:r>
              <a:rPr kumimoji="1" lang="zh-CN" altLang="en-US" sz="2000" i="1">
                <a:solidFill>
                  <a:srgbClr val="000000"/>
                </a:solidFill>
                <a:latin typeface="Times New Roman" pitchFamily="18" charset="0"/>
                <a:ea typeface="黑体" pitchFamily="2" charset="-122"/>
              </a:rPr>
              <a:t>费用</a:t>
            </a:r>
          </a:p>
        </p:txBody>
      </p:sp>
      <p:sp>
        <p:nvSpPr>
          <p:cNvPr id="317457" name="Text Box 25"/>
          <p:cNvSpPr txBox="1">
            <a:spLocks noChangeArrowheads="1"/>
          </p:cNvSpPr>
          <p:nvPr/>
        </p:nvSpPr>
        <p:spPr bwMode="auto">
          <a:xfrm>
            <a:off x="946150" y="2017713"/>
            <a:ext cx="863600" cy="366712"/>
          </a:xfrm>
          <a:prstGeom prst="rect">
            <a:avLst/>
          </a:prstGeom>
          <a:noFill/>
          <a:ln w="12700" cap="sq">
            <a:noFill/>
            <a:miter lim="800000"/>
            <a:headEnd type="none" w="sm" len="sm"/>
            <a:tailEnd type="none" w="sm" len="sm"/>
          </a:ln>
        </p:spPr>
        <p:txBody>
          <a:bodyPr>
            <a:spAutoFit/>
          </a:bodyPr>
          <a:lstStyle/>
          <a:p>
            <a:pPr eaLnBrk="0" hangingPunct="0">
              <a:defRPr/>
            </a:pPr>
            <a:r>
              <a:rPr kumimoji="1" lang="zh-CN" altLang="en-US" sz="1800" i="1">
                <a:solidFill>
                  <a:srgbClr val="6600FF"/>
                </a:solidFill>
                <a:effectLst>
                  <a:outerShdw blurRad="38100" dist="38100" dir="2700000" algn="tl">
                    <a:srgbClr val="C0C0C0"/>
                  </a:outerShdw>
                </a:effectLst>
                <a:latin typeface="Times New Roman" pitchFamily="18" charset="0"/>
                <a:ea typeface="黑体" pitchFamily="2" charset="-122"/>
              </a:rPr>
              <a:t>折旧</a:t>
            </a:r>
          </a:p>
        </p:txBody>
      </p:sp>
      <p:sp>
        <p:nvSpPr>
          <p:cNvPr id="421906" name="Oval 27"/>
          <p:cNvSpPr>
            <a:spLocks noChangeArrowheads="1"/>
          </p:cNvSpPr>
          <p:nvPr/>
        </p:nvSpPr>
        <p:spPr bwMode="auto">
          <a:xfrm>
            <a:off x="6489700" y="5157788"/>
            <a:ext cx="457200" cy="304800"/>
          </a:xfrm>
          <a:prstGeom prst="ellipse">
            <a:avLst/>
          </a:prstGeom>
          <a:noFill/>
          <a:ln w="38100" cap="sq">
            <a:solidFill>
              <a:srgbClr val="FF9900"/>
            </a:solidFill>
            <a:round/>
            <a:headEnd/>
            <a:tailEnd/>
          </a:ln>
        </p:spPr>
        <p:txBody>
          <a:bodyPr wrap="none" anchor="ctr"/>
          <a:lstStyle/>
          <a:p>
            <a:endParaRPr lang="zh-CN" altLang="en-US" sz="1800" b="0">
              <a:latin typeface="Corbel" pitchFamily="34" charset="0"/>
            </a:endParaRPr>
          </a:p>
        </p:txBody>
      </p:sp>
      <p:cxnSp>
        <p:nvCxnSpPr>
          <p:cNvPr id="421907" name="AutoShape 28"/>
          <p:cNvCxnSpPr>
            <a:cxnSpLocks noChangeShapeType="1"/>
            <a:stCxn id="44" idx="1"/>
          </p:cNvCxnSpPr>
          <p:nvPr/>
        </p:nvCxnSpPr>
        <p:spPr bwMode="auto">
          <a:xfrm rot="10800000">
            <a:off x="7065963" y="4510088"/>
            <a:ext cx="1081087" cy="387350"/>
          </a:xfrm>
          <a:prstGeom prst="bentConnector3">
            <a:avLst>
              <a:gd name="adj1" fmla="val 49926"/>
            </a:avLst>
          </a:prstGeom>
          <a:noFill/>
          <a:ln w="38100" cap="sq">
            <a:solidFill>
              <a:srgbClr val="008000"/>
            </a:solidFill>
            <a:miter lim="800000"/>
            <a:headEnd/>
            <a:tailEnd type="triangle" w="med" len="med"/>
          </a:ln>
        </p:spPr>
      </p:cxnSp>
      <p:cxnSp>
        <p:nvCxnSpPr>
          <p:cNvPr id="421908" name="AutoShape 29"/>
          <p:cNvCxnSpPr>
            <a:cxnSpLocks noChangeShapeType="1"/>
          </p:cNvCxnSpPr>
          <p:nvPr/>
        </p:nvCxnSpPr>
        <p:spPr bwMode="auto">
          <a:xfrm>
            <a:off x="6921500" y="3954463"/>
            <a:ext cx="1490663" cy="295275"/>
          </a:xfrm>
          <a:prstGeom prst="bentConnector2">
            <a:avLst/>
          </a:prstGeom>
          <a:noFill/>
          <a:ln w="38100" cap="sq">
            <a:solidFill>
              <a:srgbClr val="008000"/>
            </a:solidFill>
            <a:miter lim="800000"/>
            <a:headEnd/>
            <a:tailEnd type="triangle" w="med" len="med"/>
          </a:ln>
        </p:spPr>
      </p:cxnSp>
      <p:cxnSp>
        <p:nvCxnSpPr>
          <p:cNvPr id="421909" name="AutoShape 30"/>
          <p:cNvCxnSpPr>
            <a:cxnSpLocks noChangeShapeType="1"/>
            <a:stCxn id="46" idx="3"/>
            <a:endCxn id="43" idx="2"/>
          </p:cNvCxnSpPr>
          <p:nvPr/>
        </p:nvCxnSpPr>
        <p:spPr bwMode="auto">
          <a:xfrm flipV="1">
            <a:off x="7027863" y="3033713"/>
            <a:ext cx="1385887" cy="677862"/>
          </a:xfrm>
          <a:prstGeom prst="bentConnector2">
            <a:avLst/>
          </a:prstGeom>
          <a:noFill/>
          <a:ln w="38100" cap="sq">
            <a:solidFill>
              <a:srgbClr val="008000"/>
            </a:solidFill>
            <a:miter lim="800000"/>
            <a:headEnd/>
            <a:tailEnd type="triangle" w="med" len="med"/>
          </a:ln>
        </p:spPr>
      </p:cxnSp>
      <p:cxnSp>
        <p:nvCxnSpPr>
          <p:cNvPr id="421910" name="AutoShape 31"/>
          <p:cNvCxnSpPr>
            <a:cxnSpLocks noChangeShapeType="1"/>
            <a:stCxn id="43" idx="1"/>
          </p:cNvCxnSpPr>
          <p:nvPr/>
        </p:nvCxnSpPr>
        <p:spPr bwMode="auto">
          <a:xfrm rot="10800000" flipV="1">
            <a:off x="7027863" y="2309813"/>
            <a:ext cx="1119187" cy="1004887"/>
          </a:xfrm>
          <a:prstGeom prst="bentConnector3">
            <a:avLst>
              <a:gd name="adj1" fmla="val 49931"/>
            </a:avLst>
          </a:prstGeom>
          <a:noFill/>
          <a:ln w="38100" cap="sq">
            <a:solidFill>
              <a:srgbClr val="008000"/>
            </a:solidFill>
            <a:miter lim="800000"/>
            <a:headEnd/>
            <a:tailEnd type="triangle" w="med" len="med"/>
          </a:ln>
        </p:spPr>
      </p:cxnSp>
      <p:cxnSp>
        <p:nvCxnSpPr>
          <p:cNvPr id="421911" name="AutoShape 32"/>
          <p:cNvCxnSpPr>
            <a:cxnSpLocks noChangeShapeType="1"/>
            <a:stCxn id="46" idx="2"/>
            <a:endCxn id="41" idx="3"/>
          </p:cNvCxnSpPr>
          <p:nvPr/>
        </p:nvCxnSpPr>
        <p:spPr bwMode="auto">
          <a:xfrm rot="5400000">
            <a:off x="5821363" y="4919662"/>
            <a:ext cx="1138238" cy="665163"/>
          </a:xfrm>
          <a:prstGeom prst="bentConnector2">
            <a:avLst/>
          </a:prstGeom>
          <a:noFill/>
          <a:ln w="38100" cap="sq">
            <a:solidFill>
              <a:srgbClr val="008000"/>
            </a:solidFill>
            <a:miter lim="800000"/>
            <a:headEnd/>
            <a:tailEnd type="triangle" w="med" len="med"/>
          </a:ln>
        </p:spPr>
      </p:cxnSp>
      <p:cxnSp>
        <p:nvCxnSpPr>
          <p:cNvPr id="421912" name="AutoShape 33"/>
          <p:cNvCxnSpPr>
            <a:cxnSpLocks noChangeShapeType="1"/>
            <a:stCxn id="41" idx="1"/>
            <a:endCxn id="38" idx="2"/>
          </p:cNvCxnSpPr>
          <p:nvPr/>
        </p:nvCxnSpPr>
        <p:spPr bwMode="auto">
          <a:xfrm rot="10800000">
            <a:off x="2328863" y="5114925"/>
            <a:ext cx="1366837" cy="706438"/>
          </a:xfrm>
          <a:prstGeom prst="bentConnector2">
            <a:avLst/>
          </a:prstGeom>
          <a:noFill/>
          <a:ln w="38100" cap="sq">
            <a:solidFill>
              <a:srgbClr val="008000"/>
            </a:solidFill>
            <a:miter lim="800000"/>
            <a:headEnd/>
            <a:tailEnd type="triangle" w="med" len="med"/>
          </a:ln>
        </p:spPr>
      </p:cxnSp>
      <p:cxnSp>
        <p:nvCxnSpPr>
          <p:cNvPr id="421913" name="AutoShape 34"/>
          <p:cNvCxnSpPr>
            <a:cxnSpLocks noChangeShapeType="1"/>
            <a:endCxn id="42" idx="2"/>
          </p:cNvCxnSpPr>
          <p:nvPr/>
        </p:nvCxnSpPr>
        <p:spPr bwMode="auto">
          <a:xfrm rot="10800000">
            <a:off x="1052513" y="5114925"/>
            <a:ext cx="2649537" cy="850900"/>
          </a:xfrm>
          <a:prstGeom prst="bentConnector2">
            <a:avLst/>
          </a:prstGeom>
          <a:noFill/>
          <a:ln w="38100" cap="sq">
            <a:solidFill>
              <a:srgbClr val="008000"/>
            </a:solidFill>
            <a:miter lim="800000"/>
            <a:headEnd/>
            <a:tailEnd type="triangle" w="med" len="med"/>
          </a:ln>
        </p:spPr>
      </p:cxnSp>
      <p:cxnSp>
        <p:nvCxnSpPr>
          <p:cNvPr id="421914" name="AutoShape 35"/>
          <p:cNvCxnSpPr>
            <a:cxnSpLocks noChangeShapeType="1"/>
            <a:stCxn id="38" idx="0"/>
            <a:endCxn id="40" idx="2"/>
          </p:cNvCxnSpPr>
          <p:nvPr/>
        </p:nvCxnSpPr>
        <p:spPr bwMode="auto">
          <a:xfrm flipV="1">
            <a:off x="2328863" y="4113213"/>
            <a:ext cx="0" cy="280987"/>
          </a:xfrm>
          <a:prstGeom prst="straightConnector1">
            <a:avLst/>
          </a:prstGeom>
          <a:noFill/>
          <a:ln w="38100" cap="sq">
            <a:solidFill>
              <a:srgbClr val="008000"/>
            </a:solidFill>
            <a:round/>
            <a:headEnd/>
            <a:tailEnd type="triangle" w="med" len="med"/>
          </a:ln>
        </p:spPr>
      </p:cxnSp>
      <p:cxnSp>
        <p:nvCxnSpPr>
          <p:cNvPr id="421915" name="AutoShape 36"/>
          <p:cNvCxnSpPr>
            <a:cxnSpLocks noChangeShapeType="1"/>
            <a:stCxn id="40" idx="0"/>
            <a:endCxn id="39" idx="2"/>
          </p:cNvCxnSpPr>
          <p:nvPr/>
        </p:nvCxnSpPr>
        <p:spPr bwMode="auto">
          <a:xfrm flipH="1" flipV="1">
            <a:off x="2314575" y="3060700"/>
            <a:ext cx="14288" cy="325438"/>
          </a:xfrm>
          <a:prstGeom prst="straightConnector1">
            <a:avLst/>
          </a:prstGeom>
          <a:noFill/>
          <a:ln w="38100" cap="sq">
            <a:solidFill>
              <a:srgbClr val="008000"/>
            </a:solidFill>
            <a:round/>
            <a:headEnd/>
            <a:tailEnd type="triangle" w="med" len="med"/>
          </a:ln>
        </p:spPr>
      </p:cxnSp>
      <p:cxnSp>
        <p:nvCxnSpPr>
          <p:cNvPr id="421916" name="AutoShape 37"/>
          <p:cNvCxnSpPr>
            <a:cxnSpLocks noChangeShapeType="1"/>
            <a:stCxn id="42" idx="0"/>
          </p:cNvCxnSpPr>
          <p:nvPr/>
        </p:nvCxnSpPr>
        <p:spPr bwMode="auto">
          <a:xfrm rot="-5400000">
            <a:off x="1191419" y="2599532"/>
            <a:ext cx="342900" cy="620712"/>
          </a:xfrm>
          <a:prstGeom prst="bentConnector2">
            <a:avLst/>
          </a:prstGeom>
          <a:noFill/>
          <a:ln w="38100" cap="sq">
            <a:solidFill>
              <a:srgbClr val="008000"/>
            </a:solidFill>
            <a:miter lim="800000"/>
            <a:headEnd/>
            <a:tailEnd type="triangle" w="med" len="med"/>
          </a:ln>
        </p:spPr>
      </p:cxnSp>
      <p:cxnSp>
        <p:nvCxnSpPr>
          <p:cNvPr id="421917" name="AutoShape 38"/>
          <p:cNvCxnSpPr>
            <a:cxnSpLocks noChangeShapeType="1"/>
            <a:stCxn id="41" idx="1"/>
            <a:endCxn id="38" idx="3"/>
          </p:cNvCxnSpPr>
          <p:nvPr/>
        </p:nvCxnSpPr>
        <p:spPr bwMode="auto">
          <a:xfrm rot="10800000">
            <a:off x="2962275" y="4754563"/>
            <a:ext cx="733425" cy="1066800"/>
          </a:xfrm>
          <a:prstGeom prst="bentConnector3">
            <a:avLst>
              <a:gd name="adj1" fmla="val 50000"/>
            </a:avLst>
          </a:prstGeom>
          <a:noFill/>
          <a:ln w="38100" cap="sq">
            <a:solidFill>
              <a:srgbClr val="008000"/>
            </a:solidFill>
            <a:miter lim="800000"/>
            <a:headEnd/>
            <a:tailEnd type="triangle" w="med" len="med"/>
          </a:ln>
        </p:spPr>
      </p:cxnSp>
      <p:cxnSp>
        <p:nvCxnSpPr>
          <p:cNvPr id="421918" name="AutoShape 39"/>
          <p:cNvCxnSpPr>
            <a:cxnSpLocks noChangeShapeType="1"/>
            <a:stCxn id="41" idx="1"/>
            <a:endCxn id="40" idx="3"/>
          </p:cNvCxnSpPr>
          <p:nvPr/>
        </p:nvCxnSpPr>
        <p:spPr bwMode="auto">
          <a:xfrm rot="10800000">
            <a:off x="2962275" y="3749675"/>
            <a:ext cx="733425" cy="2071688"/>
          </a:xfrm>
          <a:prstGeom prst="bentConnector3">
            <a:avLst>
              <a:gd name="adj1" fmla="val 50000"/>
            </a:avLst>
          </a:prstGeom>
          <a:noFill/>
          <a:ln w="38100" cap="sq">
            <a:solidFill>
              <a:srgbClr val="008000"/>
            </a:solidFill>
            <a:miter lim="800000"/>
            <a:headEnd/>
            <a:tailEnd type="triangle" w="med" len="med"/>
          </a:ln>
        </p:spPr>
      </p:cxnSp>
      <p:cxnSp>
        <p:nvCxnSpPr>
          <p:cNvPr id="421919" name="AutoShape 40"/>
          <p:cNvCxnSpPr>
            <a:cxnSpLocks noChangeShapeType="1"/>
            <a:stCxn id="41" idx="1"/>
            <a:endCxn id="39" idx="3"/>
          </p:cNvCxnSpPr>
          <p:nvPr/>
        </p:nvCxnSpPr>
        <p:spPr bwMode="auto">
          <a:xfrm rot="10800000">
            <a:off x="2962275" y="2684463"/>
            <a:ext cx="733425" cy="3136900"/>
          </a:xfrm>
          <a:prstGeom prst="bentConnector3">
            <a:avLst>
              <a:gd name="adj1" fmla="val 50000"/>
            </a:avLst>
          </a:prstGeom>
          <a:noFill/>
          <a:ln w="38100" cap="sq">
            <a:solidFill>
              <a:srgbClr val="008000"/>
            </a:solidFill>
            <a:miter lim="800000"/>
            <a:headEnd/>
            <a:tailEnd type="triangle" w="med" len="med"/>
          </a:ln>
        </p:spPr>
      </p:cxnSp>
      <p:cxnSp>
        <p:nvCxnSpPr>
          <p:cNvPr id="421920" name="AutoShape 41"/>
          <p:cNvCxnSpPr>
            <a:cxnSpLocks noChangeShapeType="1"/>
            <a:stCxn id="39" idx="0"/>
            <a:endCxn id="45" idx="1"/>
          </p:cNvCxnSpPr>
          <p:nvPr/>
        </p:nvCxnSpPr>
        <p:spPr bwMode="auto">
          <a:xfrm rot="-5400000">
            <a:off x="2613025" y="1309688"/>
            <a:ext cx="698500" cy="1295400"/>
          </a:xfrm>
          <a:prstGeom prst="bentConnector2">
            <a:avLst/>
          </a:prstGeom>
          <a:noFill/>
          <a:ln w="38100" cap="sq">
            <a:solidFill>
              <a:srgbClr val="008000"/>
            </a:solidFill>
            <a:miter lim="800000"/>
            <a:headEnd/>
            <a:tailEnd type="triangle" w="med" len="med"/>
          </a:ln>
        </p:spPr>
      </p:cxnSp>
      <p:cxnSp>
        <p:nvCxnSpPr>
          <p:cNvPr id="421921" name="AutoShape 43"/>
          <p:cNvCxnSpPr>
            <a:cxnSpLocks noChangeShapeType="1"/>
          </p:cNvCxnSpPr>
          <p:nvPr/>
        </p:nvCxnSpPr>
        <p:spPr bwMode="auto">
          <a:xfrm>
            <a:off x="5895975" y="1492250"/>
            <a:ext cx="1025525" cy="1246188"/>
          </a:xfrm>
          <a:prstGeom prst="bentConnector2">
            <a:avLst/>
          </a:prstGeom>
          <a:noFill/>
          <a:ln w="38100" cap="sq">
            <a:solidFill>
              <a:srgbClr val="008000"/>
            </a:solidFill>
            <a:miter lim="800000"/>
            <a:headEnd/>
            <a:tailEnd type="triangle" w="med" len="med"/>
          </a:ln>
        </p:spPr>
      </p:cxnSp>
      <p:sp>
        <p:nvSpPr>
          <p:cNvPr id="421922" name="Oval 45"/>
          <p:cNvSpPr>
            <a:spLocks noChangeArrowheads="1"/>
          </p:cNvSpPr>
          <p:nvPr/>
        </p:nvSpPr>
        <p:spPr bwMode="auto">
          <a:xfrm>
            <a:off x="6489700" y="1946275"/>
            <a:ext cx="381000" cy="304800"/>
          </a:xfrm>
          <a:prstGeom prst="ellipse">
            <a:avLst/>
          </a:prstGeom>
          <a:noFill/>
          <a:ln w="38100" cap="sq">
            <a:solidFill>
              <a:srgbClr val="FF9900"/>
            </a:solidFill>
            <a:round/>
            <a:headEnd/>
            <a:tailEnd/>
          </a:ln>
        </p:spPr>
        <p:txBody>
          <a:bodyPr wrap="none" anchor="ctr"/>
          <a:lstStyle/>
          <a:p>
            <a:endParaRPr lang="zh-CN" altLang="en-US" sz="1800" b="0">
              <a:latin typeface="Corbel" pitchFamily="34" charset="0"/>
            </a:endParaRPr>
          </a:p>
        </p:txBody>
      </p:sp>
      <p:cxnSp>
        <p:nvCxnSpPr>
          <p:cNvPr id="421923" name="AutoShape 46"/>
          <p:cNvCxnSpPr>
            <a:cxnSpLocks noChangeShapeType="1"/>
            <a:stCxn id="45" idx="3"/>
            <a:endCxn id="46" idx="0"/>
          </p:cNvCxnSpPr>
          <p:nvPr/>
        </p:nvCxnSpPr>
        <p:spPr bwMode="auto">
          <a:xfrm>
            <a:off x="5895975" y="1608138"/>
            <a:ext cx="827088" cy="1130300"/>
          </a:xfrm>
          <a:prstGeom prst="bentConnector2">
            <a:avLst/>
          </a:prstGeom>
          <a:noFill/>
          <a:ln w="38100" cap="sq">
            <a:solidFill>
              <a:srgbClr val="008000"/>
            </a:solidFill>
            <a:miter lim="800000"/>
            <a:headEnd/>
            <a:tailEnd type="triangle" w="med" len="med"/>
          </a:ln>
        </p:spPr>
      </p:cxnSp>
      <p:sp>
        <p:nvSpPr>
          <p:cNvPr id="38" name="Rectangle 4"/>
          <p:cNvSpPr>
            <a:spLocks noChangeArrowheads="1"/>
          </p:cNvSpPr>
          <p:nvPr/>
        </p:nvSpPr>
        <p:spPr bwMode="auto">
          <a:xfrm>
            <a:off x="1693863" y="4394200"/>
            <a:ext cx="1268412" cy="720725"/>
          </a:xfrm>
          <a:prstGeom prst="rect">
            <a:avLst/>
          </a:prstGeom>
          <a:solidFill>
            <a:schemeClr val="accent2"/>
          </a:solidFill>
          <a:ln w="12700" cap="sq">
            <a:solidFill>
              <a:srgbClr val="FFFF66"/>
            </a:solidFill>
            <a:miter lim="800000"/>
            <a:headEnd type="none" w="sm" len="sm"/>
            <a:tailEnd type="none" w="sm" len="sm"/>
          </a:ln>
          <a:effectLst>
            <a:outerShdw dist="35921" dir="2700000" algn="ctr" rotWithShape="0">
              <a:schemeClr val="tx1"/>
            </a:outerShdw>
          </a:effectLst>
        </p:spPr>
        <p:txBody>
          <a:bodyPr wrap="none" anchor="ctr"/>
          <a:lstStyle/>
          <a:p>
            <a:pPr algn="ctr" eaLnBrk="0" hangingPunct="0">
              <a:defRPr/>
            </a:pPr>
            <a:r>
              <a:rPr kumimoji="1" lang="zh-CN" altLang="en-US" sz="2400">
                <a:solidFill>
                  <a:schemeClr val="bg1"/>
                </a:solidFill>
                <a:effectLst>
                  <a:outerShdw blurRad="38100" dist="38100" dir="2700000" algn="tl">
                    <a:srgbClr val="000000"/>
                  </a:outerShdw>
                </a:effectLst>
                <a:latin typeface="Times New Roman" pitchFamily="18" charset="0"/>
                <a:ea typeface="黑体" pitchFamily="2" charset="-122"/>
              </a:rPr>
              <a:t>原材料</a:t>
            </a:r>
          </a:p>
          <a:p>
            <a:pPr algn="ctr" eaLnBrk="0" hangingPunct="0">
              <a:defRPr/>
            </a:pPr>
            <a:r>
              <a:rPr kumimoji="1" lang="zh-CN" altLang="en-US" sz="2400">
                <a:solidFill>
                  <a:srgbClr val="FF3300"/>
                </a:solidFill>
                <a:effectLst>
                  <a:outerShdw blurRad="38100" dist="38100" dir="2700000" algn="tl">
                    <a:srgbClr val="000000"/>
                  </a:outerShdw>
                </a:effectLst>
                <a:latin typeface="Times New Roman" pitchFamily="18" charset="0"/>
                <a:ea typeface="黑体" pitchFamily="2" charset="-122"/>
              </a:rPr>
              <a:t>存货</a:t>
            </a:r>
          </a:p>
        </p:txBody>
      </p:sp>
      <p:sp>
        <p:nvSpPr>
          <p:cNvPr id="39" name="Rectangle 5"/>
          <p:cNvSpPr>
            <a:spLocks noChangeArrowheads="1"/>
          </p:cNvSpPr>
          <p:nvPr/>
        </p:nvSpPr>
        <p:spPr bwMode="auto">
          <a:xfrm>
            <a:off x="1666875" y="2306638"/>
            <a:ext cx="1295400" cy="754062"/>
          </a:xfrm>
          <a:prstGeom prst="rect">
            <a:avLst/>
          </a:prstGeom>
          <a:solidFill>
            <a:schemeClr val="accent2"/>
          </a:solidFill>
          <a:ln w="12700" cap="sq" algn="ctr">
            <a:solidFill>
              <a:srgbClr val="FFFF66"/>
            </a:solidFill>
            <a:miter lim="800000"/>
            <a:headEnd type="none" w="sm" len="sm"/>
            <a:tailEnd type="none" w="sm" len="sm"/>
          </a:ln>
          <a:effectLst>
            <a:outerShdw dist="35921" dir="2700000" algn="ctr" rotWithShape="0">
              <a:schemeClr val="tx1"/>
            </a:outerShdw>
          </a:effectLst>
        </p:spPr>
        <p:txBody>
          <a:bodyPr wrap="none" anchor="ctr"/>
          <a:lstStyle/>
          <a:p>
            <a:pPr algn="ctr" eaLnBrk="0" hangingPunct="0">
              <a:defRPr/>
            </a:pPr>
            <a:r>
              <a:rPr kumimoji="1" lang="zh-CN" altLang="en-US" sz="2400">
                <a:solidFill>
                  <a:schemeClr val="bg1"/>
                </a:solidFill>
                <a:effectLst>
                  <a:outerShdw blurRad="38100" dist="38100" dir="2700000" algn="tl">
                    <a:srgbClr val="000000"/>
                  </a:outerShdw>
                </a:effectLst>
                <a:latin typeface="Times New Roman" pitchFamily="18" charset="0"/>
                <a:ea typeface="黑体" pitchFamily="2" charset="-122"/>
              </a:rPr>
              <a:t>成品</a:t>
            </a:r>
          </a:p>
          <a:p>
            <a:pPr algn="ctr" eaLnBrk="0" hangingPunct="0">
              <a:defRPr/>
            </a:pPr>
            <a:r>
              <a:rPr kumimoji="1" lang="zh-CN" altLang="en-US" sz="2400">
                <a:solidFill>
                  <a:srgbClr val="FF3300"/>
                </a:solidFill>
                <a:effectLst>
                  <a:outerShdw blurRad="38100" dist="38100" dir="2700000" algn="tl">
                    <a:srgbClr val="000000"/>
                  </a:outerShdw>
                </a:effectLst>
                <a:latin typeface="Times New Roman" pitchFamily="18" charset="0"/>
                <a:ea typeface="黑体" pitchFamily="2" charset="-122"/>
              </a:rPr>
              <a:t>存货</a:t>
            </a:r>
          </a:p>
        </p:txBody>
      </p:sp>
      <p:sp>
        <p:nvSpPr>
          <p:cNvPr id="40" name="Rectangle 6"/>
          <p:cNvSpPr>
            <a:spLocks noChangeArrowheads="1"/>
          </p:cNvSpPr>
          <p:nvPr/>
        </p:nvSpPr>
        <p:spPr bwMode="auto">
          <a:xfrm>
            <a:off x="1693863" y="3386138"/>
            <a:ext cx="1268412" cy="727075"/>
          </a:xfrm>
          <a:prstGeom prst="rect">
            <a:avLst/>
          </a:prstGeom>
          <a:solidFill>
            <a:schemeClr val="accent2"/>
          </a:solidFill>
          <a:ln w="12700" cap="sq" algn="ctr">
            <a:solidFill>
              <a:srgbClr val="FFFF66"/>
            </a:solidFill>
            <a:miter lim="800000"/>
            <a:headEnd type="none" w="sm" len="sm"/>
            <a:tailEnd type="none" w="sm" len="sm"/>
          </a:ln>
          <a:effectLst>
            <a:outerShdw dist="35921" dir="2700000" algn="ctr" rotWithShape="0">
              <a:schemeClr val="tx1"/>
            </a:outerShdw>
          </a:effectLst>
        </p:spPr>
        <p:txBody>
          <a:bodyPr wrap="none" anchor="ctr"/>
          <a:lstStyle/>
          <a:p>
            <a:pPr algn="ctr" eaLnBrk="0" hangingPunct="0">
              <a:defRPr/>
            </a:pPr>
            <a:r>
              <a:rPr kumimoji="1" lang="zh-CN" altLang="en-US" sz="2400">
                <a:solidFill>
                  <a:schemeClr val="bg1"/>
                </a:solidFill>
                <a:effectLst>
                  <a:outerShdw blurRad="38100" dist="38100" dir="2700000" algn="tl">
                    <a:srgbClr val="000000"/>
                  </a:outerShdw>
                </a:effectLst>
                <a:latin typeface="Times New Roman" pitchFamily="18" charset="0"/>
                <a:ea typeface="黑体" pitchFamily="2" charset="-122"/>
              </a:rPr>
              <a:t>在产品</a:t>
            </a:r>
          </a:p>
          <a:p>
            <a:pPr algn="ctr" eaLnBrk="0" hangingPunct="0">
              <a:defRPr/>
            </a:pPr>
            <a:r>
              <a:rPr kumimoji="1" lang="zh-CN" altLang="en-US" sz="2400">
                <a:solidFill>
                  <a:srgbClr val="FF3300"/>
                </a:solidFill>
                <a:effectLst>
                  <a:outerShdw blurRad="38100" dist="38100" dir="2700000" algn="tl">
                    <a:srgbClr val="000000"/>
                  </a:outerShdw>
                </a:effectLst>
                <a:latin typeface="Times New Roman" pitchFamily="18" charset="0"/>
                <a:ea typeface="黑体" pitchFamily="2" charset="-122"/>
              </a:rPr>
              <a:t>存货</a:t>
            </a:r>
          </a:p>
        </p:txBody>
      </p:sp>
      <p:sp>
        <p:nvSpPr>
          <p:cNvPr id="41" name="Rectangle 7"/>
          <p:cNvSpPr>
            <a:spLocks noChangeArrowheads="1"/>
          </p:cNvSpPr>
          <p:nvPr/>
        </p:nvSpPr>
        <p:spPr bwMode="auto">
          <a:xfrm>
            <a:off x="3695700" y="5592763"/>
            <a:ext cx="2362200" cy="457200"/>
          </a:xfrm>
          <a:prstGeom prst="rect">
            <a:avLst/>
          </a:prstGeom>
          <a:solidFill>
            <a:srgbClr val="FFE3DD"/>
          </a:solidFill>
          <a:ln w="12700" cap="sq" algn="ctr">
            <a:solidFill>
              <a:srgbClr val="FF9900"/>
            </a:solidFill>
            <a:miter lim="800000"/>
            <a:headEnd type="none" w="sm" len="sm"/>
            <a:tailEnd type="none" w="sm" len="sm"/>
          </a:ln>
          <a:effectLst>
            <a:outerShdw dist="35921" dir="2700000" algn="ctr" rotWithShape="0">
              <a:schemeClr val="tx1"/>
            </a:outerShdw>
          </a:effectLst>
        </p:spPr>
        <p:txBody>
          <a:bodyPr wrap="none" anchor="ctr"/>
          <a:lstStyle/>
          <a:p>
            <a:pPr algn="ctr" eaLnBrk="0" hangingPunct="0">
              <a:defRPr/>
            </a:pPr>
            <a:r>
              <a:rPr kumimoji="1" lang="zh-CN" altLang="en-US">
                <a:solidFill>
                  <a:srgbClr val="000000"/>
                </a:solidFill>
                <a:effectLst>
                  <a:outerShdw blurRad="38100" dist="38100" dir="2700000" algn="tl">
                    <a:srgbClr val="FFFFFF"/>
                  </a:outerShdw>
                </a:effectLst>
                <a:latin typeface="黑体" pitchFamily="2" charset="-122"/>
                <a:ea typeface="黑体" pitchFamily="2" charset="-122"/>
              </a:rPr>
              <a:t>供  应  商</a:t>
            </a:r>
          </a:p>
        </p:txBody>
      </p:sp>
      <p:sp>
        <p:nvSpPr>
          <p:cNvPr id="42" name="Rectangle 8"/>
          <p:cNvSpPr>
            <a:spLocks noChangeArrowheads="1"/>
          </p:cNvSpPr>
          <p:nvPr/>
        </p:nvSpPr>
        <p:spPr bwMode="auto">
          <a:xfrm>
            <a:off x="584200" y="2738438"/>
            <a:ext cx="936625" cy="2376487"/>
          </a:xfrm>
          <a:prstGeom prst="rect">
            <a:avLst/>
          </a:prstGeom>
          <a:solidFill>
            <a:schemeClr val="accent2"/>
          </a:solidFill>
          <a:ln w="12700" cap="sq">
            <a:solidFill>
              <a:srgbClr val="FFFF66"/>
            </a:solidFill>
            <a:miter lim="800000"/>
            <a:headEnd type="none" w="sm" len="sm"/>
            <a:tailEnd type="none" w="sm" len="sm"/>
          </a:ln>
          <a:effectLst>
            <a:outerShdw dist="35921" dir="2700000" algn="ctr" rotWithShape="0">
              <a:schemeClr val="tx1"/>
            </a:outerShdw>
          </a:effectLst>
        </p:spPr>
        <p:txBody>
          <a:bodyPr wrap="none" anchor="ctr"/>
          <a:lstStyle/>
          <a:p>
            <a:pPr algn="ctr" eaLnBrk="0" hangingPunct="0">
              <a:defRPr/>
            </a:pPr>
            <a:r>
              <a:rPr kumimoji="1" lang="zh-CN" altLang="en-US" sz="2000">
                <a:solidFill>
                  <a:schemeClr val="bg1"/>
                </a:solidFill>
                <a:effectLst>
                  <a:outerShdw blurRad="38100" dist="38100" dir="2700000" algn="tl">
                    <a:srgbClr val="000000"/>
                  </a:outerShdw>
                </a:effectLst>
                <a:latin typeface="Times New Roman" pitchFamily="18" charset="0"/>
                <a:ea typeface="黑体" pitchFamily="2" charset="-122"/>
              </a:rPr>
              <a:t>工厂</a:t>
            </a:r>
          </a:p>
          <a:p>
            <a:pPr algn="ctr" eaLnBrk="0" hangingPunct="0">
              <a:defRPr/>
            </a:pPr>
            <a:r>
              <a:rPr kumimoji="1" lang="zh-CN" altLang="en-US" sz="2000">
                <a:solidFill>
                  <a:schemeClr val="bg1"/>
                </a:solidFill>
                <a:effectLst>
                  <a:outerShdw blurRad="38100" dist="38100" dir="2700000" algn="tl">
                    <a:srgbClr val="000000"/>
                  </a:outerShdw>
                </a:effectLst>
                <a:latin typeface="Times New Roman" pitchFamily="18" charset="0"/>
                <a:ea typeface="黑体" pitchFamily="2" charset="-122"/>
              </a:rPr>
              <a:t>生产线</a:t>
            </a:r>
          </a:p>
          <a:p>
            <a:pPr algn="ctr" eaLnBrk="0" hangingPunct="0">
              <a:defRPr/>
            </a:pPr>
            <a:r>
              <a:rPr kumimoji="1" lang="zh-CN" altLang="en-US" sz="2000">
                <a:solidFill>
                  <a:schemeClr val="bg1"/>
                </a:solidFill>
                <a:effectLst>
                  <a:outerShdw blurRad="38100" dist="38100" dir="2700000" algn="tl">
                    <a:srgbClr val="000000"/>
                  </a:outerShdw>
                </a:effectLst>
                <a:latin typeface="Times New Roman" pitchFamily="18" charset="0"/>
                <a:ea typeface="黑体" pitchFamily="2" charset="-122"/>
              </a:rPr>
              <a:t>办公室</a:t>
            </a:r>
          </a:p>
          <a:p>
            <a:pPr algn="ctr" eaLnBrk="0" hangingPunct="0">
              <a:defRPr/>
            </a:pPr>
            <a:r>
              <a:rPr kumimoji="1" lang="zh-CN" altLang="en-US" sz="2400">
                <a:solidFill>
                  <a:srgbClr val="FF3300"/>
                </a:solidFill>
                <a:effectLst>
                  <a:outerShdw blurRad="38100" dist="38100" dir="2700000" algn="tl">
                    <a:srgbClr val="000000"/>
                  </a:outerShdw>
                </a:effectLst>
                <a:latin typeface="Times New Roman" pitchFamily="18" charset="0"/>
                <a:ea typeface="宋体" pitchFamily="2" charset="-122"/>
              </a:rPr>
              <a:t>固定</a:t>
            </a:r>
          </a:p>
          <a:p>
            <a:pPr algn="ctr" eaLnBrk="0" hangingPunct="0">
              <a:defRPr/>
            </a:pPr>
            <a:r>
              <a:rPr kumimoji="1" lang="zh-CN" altLang="en-US" sz="2400">
                <a:solidFill>
                  <a:srgbClr val="FF3300"/>
                </a:solidFill>
                <a:effectLst>
                  <a:outerShdw blurRad="38100" dist="38100" dir="2700000" algn="tl">
                    <a:srgbClr val="000000"/>
                  </a:outerShdw>
                </a:effectLst>
                <a:latin typeface="Times New Roman" pitchFamily="18" charset="0"/>
                <a:ea typeface="宋体" pitchFamily="2" charset="-122"/>
              </a:rPr>
              <a:t>资产</a:t>
            </a:r>
          </a:p>
        </p:txBody>
      </p:sp>
      <p:sp>
        <p:nvSpPr>
          <p:cNvPr id="43" name="Rectangle 10"/>
          <p:cNvSpPr>
            <a:spLocks noChangeArrowheads="1"/>
          </p:cNvSpPr>
          <p:nvPr/>
        </p:nvSpPr>
        <p:spPr bwMode="auto">
          <a:xfrm>
            <a:off x="8147050" y="1585913"/>
            <a:ext cx="533400" cy="1447800"/>
          </a:xfrm>
          <a:prstGeom prst="rect">
            <a:avLst/>
          </a:prstGeom>
          <a:solidFill>
            <a:srgbClr val="FFE3DD"/>
          </a:solidFill>
          <a:ln w="12700" cap="sq" algn="ctr">
            <a:solidFill>
              <a:srgbClr val="FF9900"/>
            </a:solidFill>
            <a:miter lim="800000"/>
            <a:headEnd type="none" w="sm" len="sm"/>
            <a:tailEnd type="none" w="sm" len="sm"/>
          </a:ln>
          <a:effectLst>
            <a:outerShdw dist="35921" dir="2700000" algn="ctr" rotWithShape="0">
              <a:schemeClr val="tx1"/>
            </a:outerShdw>
          </a:effectLst>
        </p:spPr>
        <p:txBody>
          <a:bodyPr wrap="none" anchor="ctr"/>
          <a:lstStyle/>
          <a:p>
            <a:pPr eaLnBrk="0" hangingPunct="0">
              <a:defRPr/>
            </a:pPr>
            <a:r>
              <a:rPr kumimoji="1" lang="zh-CN" altLang="en-US">
                <a:solidFill>
                  <a:srgbClr val="000000"/>
                </a:solidFill>
                <a:effectLst>
                  <a:outerShdw blurRad="38100" dist="38100" dir="2700000" algn="tl">
                    <a:srgbClr val="FFFFFF"/>
                  </a:outerShdw>
                </a:effectLst>
                <a:latin typeface="Times New Roman" pitchFamily="18" charset="0"/>
                <a:ea typeface="黑体" pitchFamily="2" charset="-122"/>
              </a:rPr>
              <a:t>债</a:t>
            </a:r>
          </a:p>
          <a:p>
            <a:pPr eaLnBrk="0" hangingPunct="0">
              <a:defRPr/>
            </a:pPr>
            <a:r>
              <a:rPr kumimoji="1" lang="zh-CN" altLang="en-US">
                <a:solidFill>
                  <a:srgbClr val="000000"/>
                </a:solidFill>
                <a:effectLst>
                  <a:outerShdw blurRad="38100" dist="38100" dir="2700000" algn="tl">
                    <a:srgbClr val="FFFFFF"/>
                  </a:outerShdw>
                </a:effectLst>
                <a:latin typeface="Times New Roman" pitchFamily="18" charset="0"/>
                <a:ea typeface="黑体" pitchFamily="2" charset="-122"/>
              </a:rPr>
              <a:t>权</a:t>
            </a:r>
          </a:p>
          <a:p>
            <a:pPr eaLnBrk="0" hangingPunct="0">
              <a:defRPr/>
            </a:pPr>
            <a:r>
              <a:rPr kumimoji="1" lang="zh-CN" altLang="en-US">
                <a:solidFill>
                  <a:srgbClr val="000000"/>
                </a:solidFill>
                <a:effectLst>
                  <a:outerShdw blurRad="38100" dist="38100" dir="2700000" algn="tl">
                    <a:srgbClr val="FFFFFF"/>
                  </a:outerShdw>
                </a:effectLst>
                <a:latin typeface="Times New Roman" pitchFamily="18" charset="0"/>
                <a:ea typeface="黑体" pitchFamily="2" charset="-122"/>
              </a:rPr>
              <a:t>人</a:t>
            </a:r>
          </a:p>
        </p:txBody>
      </p:sp>
      <p:sp>
        <p:nvSpPr>
          <p:cNvPr id="44" name="Rectangle 11"/>
          <p:cNvSpPr>
            <a:spLocks noChangeArrowheads="1"/>
          </p:cNvSpPr>
          <p:nvPr/>
        </p:nvSpPr>
        <p:spPr bwMode="auto">
          <a:xfrm>
            <a:off x="8147050" y="4249738"/>
            <a:ext cx="533400" cy="1295400"/>
          </a:xfrm>
          <a:prstGeom prst="rect">
            <a:avLst/>
          </a:prstGeom>
          <a:solidFill>
            <a:srgbClr val="FFE3DD"/>
          </a:solidFill>
          <a:ln w="12700" cap="sq">
            <a:solidFill>
              <a:srgbClr val="FF9900"/>
            </a:solidFill>
            <a:miter lim="800000"/>
            <a:headEnd type="none" w="sm" len="sm"/>
            <a:tailEnd type="none" w="sm" len="sm"/>
          </a:ln>
          <a:effectLst>
            <a:outerShdw dist="35921" dir="2700000" algn="ctr" rotWithShape="0">
              <a:schemeClr val="tx1"/>
            </a:outerShdw>
          </a:effectLst>
        </p:spPr>
        <p:txBody>
          <a:bodyPr wrap="none" anchor="ctr"/>
          <a:lstStyle/>
          <a:p>
            <a:pPr eaLnBrk="0" hangingPunct="0">
              <a:defRPr/>
            </a:pPr>
            <a:r>
              <a:rPr kumimoji="1" lang="zh-CN" altLang="en-US">
                <a:solidFill>
                  <a:srgbClr val="000000"/>
                </a:solidFill>
                <a:effectLst>
                  <a:outerShdw blurRad="38100" dist="38100" dir="2700000" algn="tl">
                    <a:srgbClr val="FFFFFF"/>
                  </a:outerShdw>
                </a:effectLst>
                <a:latin typeface="Times New Roman" pitchFamily="18" charset="0"/>
                <a:ea typeface="黑体" pitchFamily="2" charset="-122"/>
              </a:rPr>
              <a:t>股</a:t>
            </a:r>
          </a:p>
          <a:p>
            <a:pPr eaLnBrk="0" hangingPunct="0">
              <a:defRPr/>
            </a:pPr>
            <a:r>
              <a:rPr kumimoji="1" lang="zh-CN" altLang="en-US">
                <a:solidFill>
                  <a:srgbClr val="000000"/>
                </a:solidFill>
                <a:effectLst>
                  <a:outerShdw blurRad="38100" dist="38100" dir="2700000" algn="tl">
                    <a:srgbClr val="FFFFFF"/>
                  </a:outerShdw>
                </a:effectLst>
                <a:latin typeface="Times New Roman" pitchFamily="18" charset="0"/>
                <a:ea typeface="黑体" pitchFamily="2" charset="-122"/>
              </a:rPr>
              <a:t>东</a:t>
            </a:r>
          </a:p>
        </p:txBody>
      </p:sp>
      <p:sp>
        <p:nvSpPr>
          <p:cNvPr id="45" name="Rectangle 20"/>
          <p:cNvSpPr>
            <a:spLocks noChangeArrowheads="1"/>
          </p:cNvSpPr>
          <p:nvPr/>
        </p:nvSpPr>
        <p:spPr bwMode="auto">
          <a:xfrm>
            <a:off x="3609975" y="1341438"/>
            <a:ext cx="2286000" cy="533400"/>
          </a:xfrm>
          <a:prstGeom prst="rect">
            <a:avLst/>
          </a:prstGeom>
          <a:solidFill>
            <a:srgbClr val="FFE3DD"/>
          </a:solidFill>
          <a:ln w="12700" cap="sq" algn="ctr">
            <a:solidFill>
              <a:srgbClr val="FF9900"/>
            </a:solidFill>
            <a:miter lim="800000"/>
            <a:headEnd type="none" w="sm" len="sm"/>
            <a:tailEnd type="none" w="sm" len="sm"/>
          </a:ln>
          <a:effectLst>
            <a:outerShdw dist="35921" dir="2700000" algn="ctr" rotWithShape="0">
              <a:schemeClr val="tx1"/>
            </a:outerShdw>
          </a:effectLst>
        </p:spPr>
        <p:txBody>
          <a:bodyPr wrap="none" anchor="ctr"/>
          <a:lstStyle/>
          <a:p>
            <a:pPr algn="ctr" eaLnBrk="0" hangingPunct="0">
              <a:defRPr/>
            </a:pPr>
            <a:r>
              <a:rPr kumimoji="1" lang="zh-CN" altLang="en-US">
                <a:solidFill>
                  <a:srgbClr val="000000"/>
                </a:solidFill>
                <a:effectLst>
                  <a:outerShdw blurRad="38100" dist="38100" dir="2700000" algn="tl">
                    <a:srgbClr val="FFFFFF"/>
                  </a:outerShdw>
                </a:effectLst>
                <a:latin typeface="黑体" pitchFamily="2" charset="-122"/>
                <a:ea typeface="黑体" pitchFamily="2" charset="-122"/>
              </a:rPr>
              <a:t>市场</a:t>
            </a:r>
            <a:r>
              <a:rPr kumimoji="1" lang="en-US" altLang="zh-CN">
                <a:solidFill>
                  <a:srgbClr val="000000"/>
                </a:solidFill>
                <a:effectLst>
                  <a:outerShdw blurRad="38100" dist="38100" dir="2700000" algn="tl">
                    <a:srgbClr val="FFFFFF"/>
                  </a:outerShdw>
                </a:effectLst>
                <a:latin typeface="黑体" pitchFamily="2" charset="-122"/>
                <a:ea typeface="黑体" pitchFamily="2" charset="-122"/>
              </a:rPr>
              <a:t>/</a:t>
            </a:r>
            <a:r>
              <a:rPr kumimoji="1" lang="zh-CN" altLang="en-US">
                <a:solidFill>
                  <a:srgbClr val="000000"/>
                </a:solidFill>
                <a:effectLst>
                  <a:outerShdw blurRad="38100" dist="38100" dir="2700000" algn="tl">
                    <a:srgbClr val="FFFFFF"/>
                  </a:outerShdw>
                </a:effectLst>
                <a:latin typeface="黑体" pitchFamily="2" charset="-122"/>
                <a:ea typeface="黑体" pitchFamily="2" charset="-122"/>
              </a:rPr>
              <a:t>客户</a:t>
            </a:r>
          </a:p>
        </p:txBody>
      </p:sp>
      <p:sp>
        <p:nvSpPr>
          <p:cNvPr id="46" name="Rectangle 9"/>
          <p:cNvSpPr>
            <a:spLocks noChangeArrowheads="1"/>
          </p:cNvSpPr>
          <p:nvPr/>
        </p:nvSpPr>
        <p:spPr bwMode="auto">
          <a:xfrm>
            <a:off x="6418263" y="2738438"/>
            <a:ext cx="609600" cy="1944687"/>
          </a:xfrm>
          <a:prstGeom prst="rect">
            <a:avLst/>
          </a:prstGeom>
          <a:solidFill>
            <a:srgbClr val="CCFF66"/>
          </a:solidFill>
          <a:ln w="12700" cap="sq">
            <a:solidFill>
              <a:srgbClr val="66FFFF"/>
            </a:solidFill>
            <a:miter lim="800000"/>
            <a:headEnd type="none" w="sm" len="sm"/>
            <a:tailEnd type="none" w="sm" len="sm"/>
          </a:ln>
          <a:effectLst>
            <a:outerShdw dist="35921" dir="2700000" algn="ctr" rotWithShape="0">
              <a:schemeClr val="tx1"/>
            </a:outerShdw>
          </a:effectLst>
        </p:spPr>
        <p:txBody>
          <a:bodyPr wrap="none" anchor="ctr"/>
          <a:lstStyle/>
          <a:p>
            <a:pPr eaLnBrk="0" hangingPunct="0">
              <a:defRPr/>
            </a:pPr>
            <a:r>
              <a:rPr kumimoji="1" lang="zh-CN" altLang="en-US">
                <a:solidFill>
                  <a:srgbClr val="000000"/>
                </a:solidFill>
                <a:effectLst>
                  <a:outerShdw blurRad="38100" dist="38100" dir="2700000" algn="tl">
                    <a:srgbClr val="FFFFFF"/>
                  </a:outerShdw>
                </a:effectLst>
                <a:latin typeface="Times New Roman" pitchFamily="18" charset="0"/>
                <a:ea typeface="黑体" pitchFamily="2" charset="-122"/>
              </a:rPr>
              <a:t>现</a:t>
            </a:r>
          </a:p>
          <a:p>
            <a:pPr eaLnBrk="0" hangingPunct="0">
              <a:defRPr/>
            </a:pPr>
            <a:r>
              <a:rPr kumimoji="1" lang="zh-CN" altLang="en-US">
                <a:solidFill>
                  <a:srgbClr val="000000"/>
                </a:solidFill>
                <a:effectLst>
                  <a:outerShdw blurRad="38100" dist="38100" dir="2700000" algn="tl">
                    <a:srgbClr val="FFFFFF"/>
                  </a:outerShdw>
                </a:effectLst>
                <a:latin typeface="Times New Roman" pitchFamily="18" charset="0"/>
                <a:ea typeface="黑体" pitchFamily="2" charset="-122"/>
              </a:rPr>
              <a:t>金</a:t>
            </a:r>
          </a:p>
        </p:txBody>
      </p:sp>
      <p:sp>
        <p:nvSpPr>
          <p:cNvPr id="47" name="Rectangle 57"/>
          <p:cNvSpPr>
            <a:spLocks noChangeArrowheads="1"/>
          </p:cNvSpPr>
          <p:nvPr/>
        </p:nvSpPr>
        <p:spPr bwMode="auto">
          <a:xfrm>
            <a:off x="4114800" y="2782888"/>
            <a:ext cx="1295400" cy="754062"/>
          </a:xfrm>
          <a:prstGeom prst="rect">
            <a:avLst/>
          </a:prstGeom>
          <a:solidFill>
            <a:schemeClr val="accent2"/>
          </a:solidFill>
          <a:ln w="12700" cap="sq" algn="ctr">
            <a:solidFill>
              <a:srgbClr val="FFFF66"/>
            </a:solidFill>
            <a:miter lim="800000"/>
            <a:headEnd type="none" w="sm" len="sm"/>
            <a:tailEnd type="none" w="sm" len="sm"/>
          </a:ln>
          <a:effectLst>
            <a:outerShdw dist="35921" dir="2700000" algn="ctr" rotWithShape="0">
              <a:schemeClr val="tx1"/>
            </a:outerShdw>
          </a:effectLst>
        </p:spPr>
        <p:txBody>
          <a:bodyPr wrap="none" anchor="ctr"/>
          <a:lstStyle/>
          <a:p>
            <a:pPr algn="ctr" eaLnBrk="0" hangingPunct="0">
              <a:defRPr/>
            </a:pPr>
            <a:r>
              <a:rPr kumimoji="1" lang="zh-CN" altLang="en-US" sz="2400">
                <a:solidFill>
                  <a:srgbClr val="FF3300"/>
                </a:solidFill>
                <a:effectLst>
                  <a:outerShdw blurRad="38100" dist="38100" dir="2700000" algn="tl">
                    <a:srgbClr val="000000"/>
                  </a:outerShdw>
                </a:effectLst>
                <a:latin typeface="Times New Roman" pitchFamily="18" charset="0"/>
                <a:ea typeface="黑体" pitchFamily="2" charset="-122"/>
              </a:rPr>
              <a:t>研究</a:t>
            </a:r>
          </a:p>
          <a:p>
            <a:pPr algn="ctr" eaLnBrk="0" hangingPunct="0">
              <a:defRPr/>
            </a:pPr>
            <a:r>
              <a:rPr kumimoji="1" lang="zh-CN" altLang="en-US" sz="2400">
                <a:solidFill>
                  <a:srgbClr val="FF3300"/>
                </a:solidFill>
                <a:effectLst>
                  <a:outerShdw blurRad="38100" dist="38100" dir="2700000" algn="tl">
                    <a:srgbClr val="000000"/>
                  </a:outerShdw>
                </a:effectLst>
                <a:latin typeface="Times New Roman" pitchFamily="18" charset="0"/>
                <a:ea typeface="黑体" pitchFamily="2" charset="-122"/>
              </a:rPr>
              <a:t>开发</a:t>
            </a:r>
          </a:p>
        </p:txBody>
      </p:sp>
      <p:cxnSp>
        <p:nvCxnSpPr>
          <p:cNvPr id="421934" name="AutoShape 58"/>
          <p:cNvCxnSpPr>
            <a:cxnSpLocks noChangeShapeType="1"/>
            <a:stCxn id="47" idx="0"/>
            <a:endCxn id="45" idx="2"/>
          </p:cNvCxnSpPr>
          <p:nvPr/>
        </p:nvCxnSpPr>
        <p:spPr bwMode="auto">
          <a:xfrm rot="16200000" flipV="1">
            <a:off x="4303713" y="2324100"/>
            <a:ext cx="908050" cy="9525"/>
          </a:xfrm>
          <a:prstGeom prst="bentConnector3">
            <a:avLst>
              <a:gd name="adj1" fmla="val 50000"/>
            </a:avLst>
          </a:prstGeom>
          <a:noFill/>
          <a:ln w="38100" cap="sq">
            <a:solidFill>
              <a:srgbClr val="008000"/>
            </a:solidFill>
            <a:miter lim="800000"/>
            <a:headEnd/>
            <a:tailEnd type="triangle" w="med" len="med"/>
          </a:ln>
        </p:spPr>
      </p:cxnSp>
    </p:spTree>
    <p:custDataLst>
      <p:tags r:id="rId1"/>
    </p:custDataLst>
  </p:cSld>
  <p:clrMapOvr>
    <a:masterClrMapping/>
  </p:clrMapOvr>
  <p:transition/>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财务管理重点</a:t>
            </a:r>
          </a:p>
        </p:txBody>
      </p:sp>
      <p:sp>
        <p:nvSpPr>
          <p:cNvPr id="3" name="内容占位符 2"/>
          <p:cNvSpPr>
            <a:spLocks noGrp="1"/>
          </p:cNvSpPr>
          <p:nvPr>
            <p:ph idx="1"/>
          </p:nvPr>
        </p:nvSpPr>
        <p:spPr/>
        <p:txBody>
          <a:bodyPr/>
          <a:lstStyle/>
          <a:p>
            <a:r>
              <a:rPr dirty="0"/>
              <a:t>如何避免资金链断裂？</a:t>
            </a:r>
            <a:endParaRPr lang="en-US" dirty="0"/>
          </a:p>
          <a:p>
            <a:r>
              <a:rPr dirty="0"/>
              <a:t>公司持有多少现金合适？</a:t>
            </a:r>
            <a:endParaRPr lang="en-US" dirty="0"/>
          </a:p>
          <a:p>
            <a:r>
              <a:rPr dirty="0"/>
              <a:t>如何计算公司盈亏平衡点？</a:t>
            </a:r>
            <a:endParaRPr lang="en-US" dirty="0"/>
          </a:p>
          <a:p>
            <a:r>
              <a:rPr dirty="0"/>
              <a:t>常用绩效分析财务指标有哪些？</a:t>
            </a:r>
            <a:endParaRPr lang="en-US" altLang="zh-CN" dirty="0"/>
          </a:p>
        </p:txBody>
      </p:sp>
    </p:spTree>
    <p:custDataLst>
      <p:tags r:id="rId1"/>
    </p:custDataLst>
  </p:cSld>
  <p:clrMapOvr>
    <a:masterClrMapping/>
  </p:clrMapOvr>
  <p:transition/>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第三季小组讨论</a:t>
            </a:r>
          </a:p>
        </p:txBody>
      </p:sp>
      <p:sp>
        <p:nvSpPr>
          <p:cNvPr id="3" name="内容占位符 2"/>
          <p:cNvSpPr>
            <a:spLocks noGrp="1"/>
          </p:cNvSpPr>
          <p:nvPr>
            <p:ph idx="1"/>
          </p:nvPr>
        </p:nvSpPr>
        <p:spPr/>
        <p:txBody>
          <a:bodyPr>
            <a:normAutofit/>
          </a:bodyPr>
          <a:lstStyle/>
          <a:p>
            <a:pPr lvl="0"/>
            <a:r>
              <a:rPr lang="zh-CN" altLang="en-US" dirty="0"/>
              <a:t>总结本季度经营情况，制订下季经营策略</a:t>
            </a:r>
            <a:endParaRPr lang="en-US" altLang="zh-CN" dirty="0"/>
          </a:p>
          <a:p>
            <a:pPr lvl="0"/>
            <a:r>
              <a:rPr lang="zh-CN" altLang="en-US" dirty="0"/>
              <a:t>思考题：</a:t>
            </a:r>
            <a:endParaRPr lang="en-US" altLang="zh-CN" dirty="0"/>
          </a:p>
          <a:p>
            <a:pPr lvl="1"/>
            <a:r>
              <a:rPr lang="zh-CN" altLang="en-US" dirty="0"/>
              <a:t>为了配合整体的经营策略，在营销管理方面需要采取什么样的措施来支持？</a:t>
            </a:r>
          </a:p>
          <a:p>
            <a:pPr lvl="1"/>
            <a:r>
              <a:rPr lang="zh-CN" altLang="en-US" dirty="0"/>
              <a:t>目前的市场营销战略是否有问题？能否寻找到新的改进办法？</a:t>
            </a:r>
          </a:p>
          <a:p>
            <a:pPr lvl="1"/>
            <a:r>
              <a:rPr lang="zh-CN" altLang="en-US" dirty="0"/>
              <a:t>客户需求和目标市场分析是否准确？下一步的改进点在哪里？</a:t>
            </a:r>
          </a:p>
          <a:p>
            <a:pPr lvl="1"/>
            <a:r>
              <a:rPr lang="zh-CN" altLang="en-US" dirty="0"/>
              <a:t>分析生产与销售脱节的情况，如何保持一致？</a:t>
            </a:r>
          </a:p>
        </p:txBody>
      </p:sp>
    </p:spTree>
    <p:custDataLst>
      <p:tags r:id="rId1"/>
    </p:custDataLst>
  </p:cSld>
  <p:clrMapOvr>
    <a:masterClrMapping/>
  </p:clrMapOvr>
  <p:transition/>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第三季教师点评</a:t>
            </a:r>
          </a:p>
        </p:txBody>
      </p:sp>
      <p:sp>
        <p:nvSpPr>
          <p:cNvPr id="3" name="内容占位符 2"/>
          <p:cNvSpPr>
            <a:spLocks noGrp="1"/>
          </p:cNvSpPr>
          <p:nvPr>
            <p:ph idx="1"/>
          </p:nvPr>
        </p:nvSpPr>
        <p:spPr/>
        <p:txBody>
          <a:bodyPr/>
          <a:lstStyle/>
          <a:p>
            <a:r>
              <a:rPr lang="zh-CN" altLang="en-US" dirty="0"/>
              <a:t>各公司市场占有率分析</a:t>
            </a:r>
            <a:endParaRPr lang="en-US" altLang="zh-CN" dirty="0"/>
          </a:p>
          <a:p>
            <a:r>
              <a:rPr lang="zh-CN" altLang="en-US" dirty="0"/>
              <a:t>各公司收入与利润情况分析</a:t>
            </a:r>
            <a:endParaRPr lang="en-US" altLang="zh-CN" dirty="0"/>
          </a:p>
          <a:p>
            <a:r>
              <a:rPr lang="zh-CN" altLang="en-US" dirty="0"/>
              <a:t>各公司细分市场策略分析</a:t>
            </a:r>
            <a:endParaRPr lang="en-US" altLang="zh-CN" dirty="0"/>
          </a:p>
          <a:p>
            <a:r>
              <a:rPr lang="zh-CN" altLang="en-US" dirty="0"/>
              <a:t>各公司盈利能力综合分析</a:t>
            </a:r>
            <a:endParaRPr lang="en-US" altLang="zh-CN" dirty="0"/>
          </a:p>
          <a:p>
            <a:r>
              <a:rPr lang="zh-CN" altLang="en-US" dirty="0"/>
              <a:t>关注各公司现金流量变化</a:t>
            </a:r>
            <a:endParaRPr lang="en-US" altLang="zh-CN" dirty="0"/>
          </a:p>
        </p:txBody>
      </p:sp>
    </p:spTree>
    <p:custDataLst>
      <p:tags r:id="rId1"/>
    </p:custDataLst>
  </p:cSld>
  <p:clrMapOvr>
    <a:masterClrMapping/>
  </p:clrMapOvr>
  <p:transition/>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第四季：生产管理</a:t>
            </a:r>
          </a:p>
        </p:txBody>
      </p:sp>
      <p:sp>
        <p:nvSpPr>
          <p:cNvPr id="3" name="内容占位符 2"/>
          <p:cNvSpPr>
            <a:spLocks noGrp="1"/>
          </p:cNvSpPr>
          <p:nvPr>
            <p:ph idx="1"/>
          </p:nvPr>
        </p:nvSpPr>
        <p:spPr/>
        <p:txBody>
          <a:bodyPr>
            <a:normAutofit/>
          </a:bodyPr>
          <a:lstStyle/>
          <a:p>
            <a:r>
              <a:rPr lang="zh-CN" altLang="en-US" dirty="0"/>
              <a:t>研究分析企业运营财务报告</a:t>
            </a:r>
            <a:endParaRPr lang="en-US" altLang="zh-CN" dirty="0"/>
          </a:p>
          <a:p>
            <a:r>
              <a:rPr lang="zh-CN" altLang="en-US" dirty="0"/>
              <a:t>分析如何更好的满足客户需求</a:t>
            </a:r>
            <a:endParaRPr lang="en-US" altLang="zh-CN" dirty="0"/>
          </a:p>
          <a:p>
            <a:r>
              <a:rPr lang="zh-CN" altLang="en-US" dirty="0"/>
              <a:t>扩大产品线，丰富产品结构</a:t>
            </a:r>
            <a:endParaRPr lang="en-US" altLang="zh-CN" dirty="0"/>
          </a:p>
          <a:p>
            <a:r>
              <a:rPr lang="zh-CN" altLang="en-US" dirty="0"/>
              <a:t>完成产品设计、市场认证、市场开发</a:t>
            </a:r>
            <a:endParaRPr lang="en-US" altLang="zh-CN" dirty="0"/>
          </a:p>
          <a:p>
            <a:r>
              <a:rPr lang="zh-CN" altLang="en-US" dirty="0"/>
              <a:t>筹措资金，保持公司稳定的现金流</a:t>
            </a:r>
          </a:p>
        </p:txBody>
      </p:sp>
    </p:spTree>
    <p:custDataLst>
      <p:tags r:id="rId1"/>
    </p:custDataLst>
  </p:cSld>
  <p:clrMapOvr>
    <a:masterClrMapping/>
  </p:clrMapOvr>
  <p:transition/>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p:cNvSpPr>
          <p:nvPr/>
        </p:nvSpPr>
        <p:spPr bwMode="white">
          <a:xfrm>
            <a:off x="2143125" y="304800"/>
            <a:ext cx="6858000" cy="609600"/>
          </a:xfrm>
          <a:prstGeom prst="rect">
            <a:avLst/>
          </a:prstGeom>
          <a:noFill/>
          <a:ln w="9525">
            <a:noFill/>
            <a:miter lim="800000"/>
            <a:headEnd/>
            <a:tailEnd/>
          </a:ln>
          <a:effectLst>
            <a:outerShdw dist="38100" dir="8100000" algn="tr" rotWithShape="0">
              <a:srgbClr val="000000">
                <a:alpha val="39999"/>
              </a:srgbClr>
            </a:outerShdw>
          </a:effectLst>
        </p:spPr>
        <p:txBody>
          <a:bodyPr anchor="ctr"/>
          <a:lstStyle/>
          <a:p>
            <a:pPr algn="r"/>
            <a:r>
              <a:rPr lang="zh-CN" altLang="en-US" sz="3600">
                <a:solidFill>
                  <a:schemeClr val="bg1"/>
                </a:solidFill>
                <a:effectLst>
                  <a:outerShdw blurRad="38100" dist="38100" dir="2700000" algn="tl">
                    <a:srgbClr val="C0C0C0"/>
                  </a:outerShdw>
                </a:effectLst>
                <a:ea typeface="黑体" pitchFamily="2" charset="-122"/>
                <a:cs typeface="Arial" charset="0"/>
              </a:rPr>
              <a:t>第四季时间安排 </a:t>
            </a:r>
          </a:p>
        </p:txBody>
      </p:sp>
      <p:sp>
        <p:nvSpPr>
          <p:cNvPr id="3" name="内容占位符 2"/>
          <p:cNvSpPr>
            <a:spLocks/>
          </p:cNvSpPr>
          <p:nvPr/>
        </p:nvSpPr>
        <p:spPr bwMode="auto">
          <a:xfrm>
            <a:off x="395288" y="1412875"/>
            <a:ext cx="8415337" cy="4013200"/>
          </a:xfrm>
          <a:prstGeom prst="rect">
            <a:avLst/>
          </a:prstGeom>
          <a:noFill/>
          <a:ln w="9525">
            <a:noFill/>
            <a:miter lim="800000"/>
            <a:headEnd/>
            <a:tailEnd/>
          </a:ln>
        </p:spPr>
        <p:txBody>
          <a:bodyPr/>
          <a:lstStyle/>
          <a:p>
            <a:pPr marL="411163" indent="-342900" algn="just">
              <a:spcBef>
                <a:spcPct val="20000"/>
              </a:spcBef>
              <a:buClr>
                <a:schemeClr val="hlink"/>
              </a:buClr>
              <a:buFont typeface="Wingdings" pitchFamily="2" charset="2"/>
              <a:buBlip>
                <a:blip r:embed="rId3"/>
              </a:buBlip>
            </a:pPr>
            <a:r>
              <a:rPr lang="zh-CN" altLang="en-US" sz="3200" dirty="0">
                <a:solidFill>
                  <a:schemeClr val="tx2"/>
                </a:solidFill>
                <a:effectLst>
                  <a:outerShdw blurRad="38100" dist="38100" dir="2700000" algn="tl">
                    <a:srgbClr val="C0C0C0"/>
                  </a:outerShdw>
                </a:effectLst>
                <a:latin typeface="楷体_GB2312" pitchFamily="49" charset="-122"/>
                <a:ea typeface="楷体_GB2312" pitchFamily="49" charset="-122"/>
                <a:cs typeface="Arial" charset="0"/>
              </a:rPr>
              <a:t>总体时间安排：</a:t>
            </a:r>
            <a:r>
              <a:rPr lang="en-US" altLang="zh-CN" sz="3200" dirty="0">
                <a:solidFill>
                  <a:schemeClr val="tx2"/>
                </a:solidFill>
                <a:effectLst>
                  <a:outerShdw blurRad="38100" dist="38100" dir="2700000" algn="tl">
                    <a:srgbClr val="C0C0C0"/>
                  </a:outerShdw>
                </a:effectLst>
                <a:latin typeface="楷体_GB2312" pitchFamily="49" charset="-122"/>
                <a:ea typeface="楷体_GB2312" pitchFamily="49" charset="-122"/>
                <a:cs typeface="Arial" charset="0"/>
              </a:rPr>
              <a:t>2</a:t>
            </a:r>
            <a:r>
              <a:rPr lang="zh-CN" altLang="en-US" sz="3200" dirty="0">
                <a:solidFill>
                  <a:schemeClr val="tx2"/>
                </a:solidFill>
                <a:effectLst>
                  <a:outerShdw blurRad="38100" dist="38100" dir="2700000" algn="tl">
                    <a:srgbClr val="C0C0C0"/>
                  </a:outerShdw>
                </a:effectLst>
                <a:latin typeface="楷体_GB2312" pitchFamily="49" charset="-122"/>
                <a:ea typeface="楷体_GB2312" pitchFamily="49" charset="-122"/>
                <a:cs typeface="Arial" charset="0"/>
              </a:rPr>
              <a:t>－</a:t>
            </a:r>
            <a:r>
              <a:rPr lang="en-US" altLang="zh-CN" sz="3200" dirty="0">
                <a:solidFill>
                  <a:schemeClr val="tx2"/>
                </a:solidFill>
                <a:effectLst>
                  <a:outerShdw blurRad="38100" dist="38100" dir="2700000" algn="tl">
                    <a:srgbClr val="C0C0C0"/>
                  </a:outerShdw>
                </a:effectLst>
                <a:latin typeface="楷体_GB2312" pitchFamily="49" charset="-122"/>
                <a:ea typeface="楷体_GB2312" pitchFamily="49" charset="-122"/>
                <a:cs typeface="Arial" charset="0"/>
              </a:rPr>
              <a:t>3</a:t>
            </a:r>
            <a:r>
              <a:rPr lang="zh-CN" altLang="en-US" sz="3200" dirty="0">
                <a:solidFill>
                  <a:schemeClr val="tx2"/>
                </a:solidFill>
                <a:effectLst>
                  <a:outerShdw blurRad="38100" dist="38100" dir="2700000" algn="tl">
                    <a:srgbClr val="C0C0C0"/>
                  </a:outerShdw>
                </a:effectLst>
                <a:latin typeface="楷体_GB2312" pitchFamily="49" charset="-122"/>
                <a:ea typeface="楷体_GB2312" pitchFamily="49" charset="-122"/>
                <a:cs typeface="Arial" charset="0"/>
              </a:rPr>
              <a:t>小时</a:t>
            </a:r>
            <a:endParaRPr lang="en-US" altLang="zh-CN" sz="3200" dirty="0">
              <a:solidFill>
                <a:schemeClr val="tx2"/>
              </a:solidFill>
              <a:effectLst>
                <a:outerShdw blurRad="38100" dist="38100" dir="2700000" algn="tl">
                  <a:srgbClr val="C0C0C0"/>
                </a:outerShdw>
              </a:effectLst>
              <a:latin typeface="楷体_GB2312" pitchFamily="49" charset="-122"/>
              <a:ea typeface="楷体_GB2312" pitchFamily="49" charset="-122"/>
              <a:cs typeface="Arial" charset="0"/>
            </a:endParaRPr>
          </a:p>
          <a:p>
            <a:pPr marL="739775" lvl="1" indent="-285750" algn="just">
              <a:spcBef>
                <a:spcPct val="20000"/>
              </a:spcBef>
              <a:buClr>
                <a:schemeClr val="accent1"/>
              </a:buClr>
              <a:buFont typeface="Wingdings" pitchFamily="2" charset="2"/>
              <a:buNone/>
            </a:pPr>
            <a:r>
              <a:rPr lang="en-US" altLang="zh-CN" sz="2400" dirty="0">
                <a:solidFill>
                  <a:schemeClr val="tx2"/>
                </a:solidFill>
                <a:effectLst>
                  <a:outerShdw blurRad="38100" dist="38100" dir="2700000" algn="tl">
                    <a:srgbClr val="C0C0C0"/>
                  </a:outerShdw>
                </a:effectLst>
                <a:latin typeface="楷体_GB2312" pitchFamily="49" charset="-122"/>
                <a:ea typeface="楷体_GB2312" pitchFamily="49" charset="-122"/>
                <a:cs typeface="Arial" charset="0"/>
              </a:rPr>
              <a:t>·</a:t>
            </a:r>
            <a:r>
              <a:rPr lang="zh-CN" altLang="en-US" sz="2400" dirty="0">
                <a:solidFill>
                  <a:schemeClr val="tx2"/>
                </a:solidFill>
                <a:effectLst>
                  <a:outerShdw blurRad="38100" dist="38100" dir="2700000" algn="tl">
                    <a:srgbClr val="C0C0C0"/>
                  </a:outerShdw>
                </a:effectLst>
                <a:latin typeface="楷体_GB2312" pitchFamily="49" charset="-122"/>
                <a:ea typeface="楷体_GB2312" pitchFamily="49" charset="-122"/>
                <a:cs typeface="Arial" charset="0"/>
              </a:rPr>
              <a:t>知识讲解，</a:t>
            </a:r>
            <a:r>
              <a:rPr lang="en-US" altLang="zh-CN" sz="2400" dirty="0">
                <a:solidFill>
                  <a:schemeClr val="tx2"/>
                </a:solidFill>
                <a:effectLst>
                  <a:outerShdw blurRad="38100" dist="38100" dir="2700000" algn="tl">
                    <a:srgbClr val="C0C0C0"/>
                  </a:outerShdw>
                </a:effectLst>
                <a:latin typeface="楷体_GB2312" pitchFamily="49" charset="-122"/>
                <a:ea typeface="楷体_GB2312" pitchFamily="49" charset="-122"/>
                <a:cs typeface="Arial" charset="0"/>
              </a:rPr>
              <a:t>30</a:t>
            </a:r>
            <a:r>
              <a:rPr lang="zh-CN" altLang="en-US" sz="2400" dirty="0">
                <a:solidFill>
                  <a:schemeClr val="tx2"/>
                </a:solidFill>
                <a:effectLst>
                  <a:outerShdw blurRad="38100" dist="38100" dir="2700000" algn="tl">
                    <a:srgbClr val="C0C0C0"/>
                  </a:outerShdw>
                </a:effectLst>
                <a:latin typeface="楷体_GB2312" pitchFamily="49" charset="-122"/>
                <a:ea typeface="楷体_GB2312" pitchFamily="49" charset="-122"/>
                <a:cs typeface="Arial" charset="0"/>
              </a:rPr>
              <a:t>分钟</a:t>
            </a:r>
            <a:endParaRPr lang="en-US" altLang="zh-CN" sz="2400" dirty="0">
              <a:solidFill>
                <a:schemeClr val="tx2"/>
              </a:solidFill>
              <a:effectLst>
                <a:outerShdw blurRad="38100" dist="38100" dir="2700000" algn="tl">
                  <a:srgbClr val="C0C0C0"/>
                </a:outerShdw>
              </a:effectLst>
              <a:latin typeface="楷体_GB2312" pitchFamily="49" charset="-122"/>
              <a:ea typeface="楷体_GB2312" pitchFamily="49" charset="-122"/>
              <a:cs typeface="Arial" charset="0"/>
            </a:endParaRPr>
          </a:p>
          <a:p>
            <a:pPr marL="739775" lvl="1" indent="-285750" algn="just">
              <a:spcBef>
                <a:spcPct val="20000"/>
              </a:spcBef>
              <a:buClr>
                <a:schemeClr val="accent1"/>
              </a:buClr>
              <a:buFont typeface="Wingdings" pitchFamily="2" charset="2"/>
              <a:buNone/>
            </a:pPr>
            <a:r>
              <a:rPr lang="en-US" altLang="zh-CN" sz="2400" dirty="0">
                <a:solidFill>
                  <a:schemeClr val="tx2"/>
                </a:solidFill>
                <a:effectLst>
                  <a:outerShdw blurRad="38100" dist="38100" dir="2700000" algn="tl">
                    <a:srgbClr val="C0C0C0"/>
                  </a:outerShdw>
                </a:effectLst>
                <a:latin typeface="楷体_GB2312" pitchFamily="49" charset="-122"/>
                <a:ea typeface="楷体_GB2312" pitchFamily="49" charset="-122"/>
                <a:cs typeface="Arial" charset="0"/>
              </a:rPr>
              <a:t>·</a:t>
            </a:r>
            <a:r>
              <a:rPr lang="zh-CN" altLang="en-US" sz="2400" dirty="0">
                <a:solidFill>
                  <a:schemeClr val="tx2"/>
                </a:solidFill>
                <a:effectLst>
                  <a:outerShdw blurRad="38100" dist="38100" dir="2700000" algn="tl">
                    <a:srgbClr val="C0C0C0"/>
                  </a:outerShdw>
                </a:effectLst>
                <a:latin typeface="楷体_GB2312" pitchFamily="49" charset="-122"/>
                <a:ea typeface="楷体_GB2312" pitchFamily="49" charset="-122"/>
                <a:cs typeface="Arial" charset="0"/>
              </a:rPr>
              <a:t>经营会议，</a:t>
            </a:r>
            <a:r>
              <a:rPr lang="en-US" altLang="zh-CN" sz="2400" dirty="0">
                <a:solidFill>
                  <a:schemeClr val="tx2"/>
                </a:solidFill>
                <a:effectLst>
                  <a:outerShdw blurRad="38100" dist="38100" dir="2700000" algn="tl">
                    <a:srgbClr val="C0C0C0"/>
                  </a:outerShdw>
                </a:effectLst>
                <a:latin typeface="楷体_GB2312" pitchFamily="49" charset="-122"/>
                <a:ea typeface="楷体_GB2312" pitchFamily="49" charset="-122"/>
                <a:cs typeface="Arial" charset="0"/>
              </a:rPr>
              <a:t>30</a:t>
            </a:r>
            <a:r>
              <a:rPr lang="zh-CN" altLang="en-US" sz="2400" dirty="0">
                <a:solidFill>
                  <a:schemeClr val="tx2"/>
                </a:solidFill>
                <a:effectLst>
                  <a:outerShdw blurRad="38100" dist="38100" dir="2700000" algn="tl">
                    <a:srgbClr val="C0C0C0"/>
                  </a:outerShdw>
                </a:effectLst>
                <a:latin typeface="楷体_GB2312" pitchFamily="49" charset="-122"/>
                <a:ea typeface="楷体_GB2312" pitchFamily="49" charset="-122"/>
                <a:cs typeface="Arial" charset="0"/>
              </a:rPr>
              <a:t>分钟</a:t>
            </a:r>
            <a:endParaRPr lang="en-US" altLang="zh-CN" sz="2400" dirty="0">
              <a:solidFill>
                <a:schemeClr val="tx2"/>
              </a:solidFill>
              <a:effectLst>
                <a:outerShdw blurRad="38100" dist="38100" dir="2700000" algn="tl">
                  <a:srgbClr val="C0C0C0"/>
                </a:outerShdw>
              </a:effectLst>
              <a:latin typeface="楷体_GB2312" pitchFamily="49" charset="-122"/>
              <a:ea typeface="楷体_GB2312" pitchFamily="49" charset="-122"/>
              <a:cs typeface="Arial" charset="0"/>
            </a:endParaRPr>
          </a:p>
          <a:p>
            <a:pPr marL="739775" lvl="1" indent="-285750" algn="just">
              <a:spcBef>
                <a:spcPct val="20000"/>
              </a:spcBef>
              <a:buClr>
                <a:schemeClr val="accent1"/>
              </a:buClr>
              <a:buFont typeface="Wingdings" pitchFamily="2" charset="2"/>
              <a:buNone/>
            </a:pPr>
            <a:r>
              <a:rPr lang="en-US" altLang="zh-CN" sz="2400" dirty="0">
                <a:solidFill>
                  <a:schemeClr val="tx2"/>
                </a:solidFill>
                <a:effectLst>
                  <a:outerShdw blurRad="38100" dist="38100" dir="2700000" algn="tl">
                    <a:srgbClr val="C0C0C0"/>
                  </a:outerShdw>
                </a:effectLst>
                <a:latin typeface="楷体_GB2312" pitchFamily="49" charset="-122"/>
                <a:ea typeface="楷体_GB2312" pitchFamily="49" charset="-122"/>
                <a:cs typeface="Arial" charset="0"/>
              </a:rPr>
              <a:t>·</a:t>
            </a:r>
            <a:r>
              <a:rPr lang="zh-CN" altLang="en-US" sz="2400" dirty="0">
                <a:solidFill>
                  <a:schemeClr val="tx2"/>
                </a:solidFill>
                <a:effectLst>
                  <a:outerShdw blurRad="38100" dist="38100" dir="2700000" algn="tl">
                    <a:srgbClr val="C0C0C0"/>
                  </a:outerShdw>
                </a:effectLst>
                <a:latin typeface="楷体_GB2312" pitchFamily="49" charset="-122"/>
                <a:ea typeface="楷体_GB2312" pitchFamily="49" charset="-122"/>
                <a:cs typeface="Arial" charset="0"/>
              </a:rPr>
              <a:t>模拟实战，</a:t>
            </a:r>
            <a:r>
              <a:rPr lang="en-US" altLang="zh-CN" sz="2400" dirty="0">
                <a:solidFill>
                  <a:schemeClr val="tx2"/>
                </a:solidFill>
                <a:effectLst>
                  <a:outerShdw blurRad="38100" dist="38100" dir="2700000" algn="tl">
                    <a:srgbClr val="C0C0C0"/>
                  </a:outerShdw>
                </a:effectLst>
                <a:latin typeface="楷体_GB2312" pitchFamily="49" charset="-122"/>
                <a:ea typeface="楷体_GB2312" pitchFamily="49" charset="-122"/>
                <a:cs typeface="Arial" charset="0"/>
              </a:rPr>
              <a:t>60</a:t>
            </a:r>
            <a:r>
              <a:rPr lang="zh-CN" altLang="en-US" sz="2400" dirty="0">
                <a:solidFill>
                  <a:schemeClr val="tx2"/>
                </a:solidFill>
                <a:effectLst>
                  <a:outerShdw blurRad="38100" dist="38100" dir="2700000" algn="tl">
                    <a:srgbClr val="C0C0C0"/>
                  </a:outerShdw>
                </a:effectLst>
                <a:latin typeface="楷体_GB2312" pitchFamily="49" charset="-122"/>
                <a:ea typeface="楷体_GB2312" pitchFamily="49" charset="-122"/>
                <a:cs typeface="Arial" charset="0"/>
              </a:rPr>
              <a:t>分钟</a:t>
            </a:r>
            <a:endParaRPr lang="en-US" altLang="zh-CN" sz="2400" dirty="0">
              <a:solidFill>
                <a:schemeClr val="tx2"/>
              </a:solidFill>
              <a:effectLst>
                <a:outerShdw blurRad="38100" dist="38100" dir="2700000" algn="tl">
                  <a:srgbClr val="C0C0C0"/>
                </a:outerShdw>
              </a:effectLst>
              <a:latin typeface="楷体_GB2312" pitchFamily="49" charset="-122"/>
              <a:ea typeface="楷体_GB2312" pitchFamily="49" charset="-122"/>
              <a:cs typeface="Arial" charset="0"/>
            </a:endParaRPr>
          </a:p>
          <a:p>
            <a:pPr marL="739775" lvl="1" indent="-285750" algn="just">
              <a:spcBef>
                <a:spcPct val="20000"/>
              </a:spcBef>
              <a:buClr>
                <a:schemeClr val="accent1"/>
              </a:buClr>
              <a:buFont typeface="Wingdings" pitchFamily="2" charset="2"/>
              <a:buNone/>
            </a:pPr>
            <a:r>
              <a:rPr lang="en-US" altLang="zh-CN" sz="2400" dirty="0">
                <a:solidFill>
                  <a:schemeClr val="tx2"/>
                </a:solidFill>
                <a:effectLst>
                  <a:outerShdw blurRad="38100" dist="38100" dir="2700000" algn="tl">
                    <a:srgbClr val="C0C0C0"/>
                  </a:outerShdw>
                </a:effectLst>
                <a:latin typeface="楷体_GB2312" pitchFamily="49" charset="-122"/>
                <a:ea typeface="楷体_GB2312" pitchFamily="49" charset="-122"/>
                <a:cs typeface="Arial" charset="0"/>
              </a:rPr>
              <a:t>·</a:t>
            </a:r>
            <a:r>
              <a:rPr lang="zh-CN" altLang="en-US" sz="2400" dirty="0">
                <a:solidFill>
                  <a:schemeClr val="tx2"/>
                </a:solidFill>
                <a:effectLst>
                  <a:outerShdw blurRad="38100" dist="38100" dir="2700000" algn="tl">
                    <a:srgbClr val="C0C0C0"/>
                  </a:outerShdw>
                </a:effectLst>
                <a:latin typeface="楷体_GB2312" pitchFamily="49" charset="-122"/>
                <a:ea typeface="楷体_GB2312" pitchFamily="49" charset="-122"/>
                <a:cs typeface="Arial" charset="0"/>
              </a:rPr>
              <a:t>讨论总结，</a:t>
            </a:r>
            <a:r>
              <a:rPr lang="en-US" altLang="zh-CN" sz="2400" dirty="0">
                <a:solidFill>
                  <a:schemeClr val="tx2"/>
                </a:solidFill>
                <a:effectLst>
                  <a:outerShdw blurRad="38100" dist="38100" dir="2700000" algn="tl">
                    <a:srgbClr val="C0C0C0"/>
                  </a:outerShdw>
                </a:effectLst>
                <a:latin typeface="楷体_GB2312" pitchFamily="49" charset="-122"/>
                <a:ea typeface="楷体_GB2312" pitchFamily="49" charset="-122"/>
                <a:cs typeface="Arial" charset="0"/>
              </a:rPr>
              <a:t>30</a:t>
            </a:r>
            <a:r>
              <a:rPr lang="zh-CN" altLang="en-US" sz="2400" dirty="0">
                <a:solidFill>
                  <a:schemeClr val="tx2"/>
                </a:solidFill>
                <a:effectLst>
                  <a:outerShdw blurRad="38100" dist="38100" dir="2700000" algn="tl">
                    <a:srgbClr val="C0C0C0"/>
                  </a:outerShdw>
                </a:effectLst>
                <a:latin typeface="楷体_GB2312" pitchFamily="49" charset="-122"/>
                <a:ea typeface="楷体_GB2312" pitchFamily="49" charset="-122"/>
                <a:cs typeface="Arial" charset="0"/>
              </a:rPr>
              <a:t>分钟</a:t>
            </a:r>
            <a:endParaRPr lang="en-US" altLang="zh-CN" sz="2400" dirty="0">
              <a:solidFill>
                <a:schemeClr val="tx2"/>
              </a:solidFill>
              <a:effectLst>
                <a:outerShdw blurRad="38100" dist="38100" dir="2700000" algn="tl">
                  <a:srgbClr val="C0C0C0"/>
                </a:outerShdw>
              </a:effectLst>
              <a:latin typeface="楷体_GB2312" pitchFamily="49" charset="-122"/>
              <a:ea typeface="楷体_GB2312" pitchFamily="49" charset="-122"/>
              <a:cs typeface="Arial" charset="0"/>
            </a:endParaRPr>
          </a:p>
          <a:p>
            <a:pPr marL="739775" lvl="1" indent="-285750" algn="just">
              <a:spcBef>
                <a:spcPct val="20000"/>
              </a:spcBef>
              <a:buClr>
                <a:schemeClr val="accent1"/>
              </a:buClr>
              <a:buFont typeface="Wingdings" pitchFamily="2" charset="2"/>
              <a:buNone/>
            </a:pPr>
            <a:r>
              <a:rPr lang="en-US" altLang="zh-CN" sz="2400" dirty="0">
                <a:solidFill>
                  <a:schemeClr val="tx2"/>
                </a:solidFill>
                <a:effectLst>
                  <a:outerShdw blurRad="38100" dist="38100" dir="2700000" algn="tl">
                    <a:srgbClr val="C0C0C0"/>
                  </a:outerShdw>
                </a:effectLst>
                <a:latin typeface="楷体_GB2312" pitchFamily="49" charset="-122"/>
                <a:ea typeface="楷体_GB2312" pitchFamily="49" charset="-122"/>
                <a:cs typeface="Arial" charset="0"/>
              </a:rPr>
              <a:t>·</a:t>
            </a:r>
            <a:r>
              <a:rPr lang="zh-CN" altLang="en-US" sz="2400" dirty="0">
                <a:solidFill>
                  <a:schemeClr val="tx2"/>
                </a:solidFill>
                <a:effectLst>
                  <a:outerShdw blurRad="38100" dist="38100" dir="2700000" algn="tl">
                    <a:srgbClr val="C0C0C0"/>
                  </a:outerShdw>
                </a:effectLst>
                <a:latin typeface="楷体_GB2312" pitchFamily="49" charset="-122"/>
                <a:ea typeface="楷体_GB2312" pitchFamily="49" charset="-122"/>
                <a:cs typeface="Arial" charset="0"/>
              </a:rPr>
              <a:t>分析点评，</a:t>
            </a:r>
            <a:r>
              <a:rPr lang="en-US" altLang="zh-CN" sz="2400" dirty="0">
                <a:solidFill>
                  <a:schemeClr val="tx2"/>
                </a:solidFill>
                <a:effectLst>
                  <a:outerShdw blurRad="38100" dist="38100" dir="2700000" algn="tl">
                    <a:srgbClr val="C0C0C0"/>
                  </a:outerShdw>
                </a:effectLst>
                <a:latin typeface="楷体_GB2312" pitchFamily="49" charset="-122"/>
                <a:ea typeface="楷体_GB2312" pitchFamily="49" charset="-122"/>
                <a:cs typeface="Arial" charset="0"/>
              </a:rPr>
              <a:t>30</a:t>
            </a:r>
            <a:r>
              <a:rPr lang="zh-CN" altLang="en-US" sz="2400" dirty="0">
                <a:solidFill>
                  <a:schemeClr val="tx2"/>
                </a:solidFill>
                <a:effectLst>
                  <a:outerShdw blurRad="38100" dist="38100" dir="2700000" algn="tl">
                    <a:srgbClr val="C0C0C0"/>
                  </a:outerShdw>
                </a:effectLst>
                <a:latin typeface="楷体_GB2312" pitchFamily="49" charset="-122"/>
                <a:ea typeface="楷体_GB2312" pitchFamily="49" charset="-122"/>
                <a:cs typeface="Arial" charset="0"/>
              </a:rPr>
              <a:t>分钟</a:t>
            </a:r>
            <a:endParaRPr lang="en-US" altLang="zh-CN" sz="2400" dirty="0">
              <a:solidFill>
                <a:schemeClr val="tx2"/>
              </a:solidFill>
              <a:effectLst>
                <a:outerShdw blurRad="38100" dist="38100" dir="2700000" algn="tl">
                  <a:srgbClr val="C0C0C0"/>
                </a:outerShdw>
              </a:effectLst>
              <a:latin typeface="楷体_GB2312" pitchFamily="49" charset="-122"/>
              <a:ea typeface="楷体_GB2312" pitchFamily="49" charset="-122"/>
              <a:cs typeface="Arial" charset="0"/>
            </a:endParaRPr>
          </a:p>
          <a:p>
            <a:pPr marL="411163" indent="-342900" algn="just">
              <a:spcBef>
                <a:spcPct val="20000"/>
              </a:spcBef>
              <a:buClr>
                <a:schemeClr val="hlink"/>
              </a:buClr>
              <a:buFont typeface="Wingdings" pitchFamily="2" charset="2"/>
              <a:buBlip>
                <a:blip r:embed="rId3"/>
              </a:buBlip>
            </a:pPr>
            <a:r>
              <a:rPr lang="zh-CN" altLang="en-US" dirty="0">
                <a:solidFill>
                  <a:schemeClr val="tx2"/>
                </a:solidFill>
                <a:effectLst>
                  <a:outerShdw blurRad="38100" dist="38100" dir="2700000" algn="tl">
                    <a:srgbClr val="C0C0C0"/>
                  </a:outerShdw>
                </a:effectLst>
                <a:latin typeface="楷体_GB2312" pitchFamily="49" charset="-122"/>
                <a:ea typeface="楷体_GB2312" pitchFamily="49" charset="-122"/>
              </a:rPr>
              <a:t>重点研究产品管理的基本知识和生产制造</a:t>
            </a:r>
            <a:endParaRPr lang="en-US" altLang="zh-CN" dirty="0">
              <a:solidFill>
                <a:schemeClr val="tx2"/>
              </a:solidFill>
              <a:effectLst>
                <a:outerShdw blurRad="38100" dist="38100" dir="2700000" algn="tl">
                  <a:srgbClr val="C0C0C0"/>
                </a:outerShdw>
              </a:effectLst>
              <a:latin typeface="楷体_GB2312" pitchFamily="49" charset="-122"/>
              <a:ea typeface="楷体_GB2312" pitchFamily="49" charset="-122"/>
            </a:endParaRPr>
          </a:p>
          <a:p>
            <a:pPr marL="411163" indent="-342900" algn="just">
              <a:spcBef>
                <a:spcPct val="20000"/>
              </a:spcBef>
              <a:buClr>
                <a:schemeClr val="hlink"/>
              </a:buClr>
            </a:pPr>
            <a:endParaRPr lang="en-US" altLang="zh-CN" dirty="0">
              <a:solidFill>
                <a:schemeClr val="tx2"/>
              </a:solidFill>
              <a:effectLst>
                <a:outerShdw blurRad="38100" dist="38100" dir="2700000" algn="tl">
                  <a:srgbClr val="C0C0C0"/>
                </a:outerShdw>
              </a:effectLst>
              <a:latin typeface="楷体_GB2312" pitchFamily="49" charset="-122"/>
              <a:ea typeface="楷体_GB2312" pitchFamily="49" charset="-122"/>
            </a:endParaRPr>
          </a:p>
        </p:txBody>
      </p:sp>
    </p:spTree>
    <p:custDataLst>
      <p:tags r:id="rId1"/>
    </p:custDataLst>
  </p:cSld>
  <p:clrMapOvr>
    <a:masterClrMapping/>
  </p:clrMapOvr>
  <p:transition/>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第四季经营会议</a:t>
            </a:r>
          </a:p>
        </p:txBody>
      </p:sp>
      <p:pic>
        <p:nvPicPr>
          <p:cNvPr id="4" name="内容占位符 4" descr="BD07179_.wmf"/>
          <p:cNvPicPr>
            <a:picLocks noGrp="1" noChangeAspect="1"/>
          </p:cNvPicPr>
          <p:nvPr>
            <p:ph idx="1"/>
          </p:nvPr>
        </p:nvPicPr>
        <p:blipFill>
          <a:blip r:embed="rId3" cstate="print"/>
          <a:stretch>
            <a:fillRect/>
          </a:stretch>
        </p:blipFill>
        <p:spPr>
          <a:xfrm>
            <a:off x="2129774" y="2143116"/>
            <a:ext cx="5013994" cy="3599789"/>
          </a:xfrm>
        </p:spPr>
      </p:pic>
    </p:spTree>
    <p:custDataLst>
      <p:tags r:id="rId1"/>
    </p:custDataLst>
  </p:cSld>
  <p:clrMapOvr>
    <a:masterClrMapping/>
  </p:clrMapOvr>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a:t>教师授课准备</a:t>
            </a:r>
          </a:p>
        </p:txBody>
      </p:sp>
      <p:sp>
        <p:nvSpPr>
          <p:cNvPr id="3" name="内容占位符 2"/>
          <p:cNvSpPr>
            <a:spLocks noGrp="1"/>
          </p:cNvSpPr>
          <p:nvPr>
            <p:ph idx="1"/>
          </p:nvPr>
        </p:nvSpPr>
        <p:spPr>
          <a:xfrm>
            <a:off x="457200" y="1419225"/>
            <a:ext cx="8401050" cy="4879975"/>
          </a:xfrm>
        </p:spPr>
        <p:txBody>
          <a:bodyPr>
            <a:normAutofit/>
          </a:bodyPr>
          <a:lstStyle/>
          <a:p>
            <a:pPr>
              <a:defRPr/>
            </a:pPr>
            <a:r>
              <a:rPr lang="zh-CN" altLang="en-US" dirty="0"/>
              <a:t>根据教学需要，</a:t>
            </a:r>
            <a:r>
              <a:rPr altLang="en-US" dirty="0"/>
              <a:t>整理好相关知识，</a:t>
            </a:r>
            <a:r>
              <a:rPr lang="zh-CN" altLang="en-US" dirty="0"/>
              <a:t>熟悉常见问题及解决途径。编写授课</a:t>
            </a:r>
            <a:r>
              <a:rPr lang="en-US" altLang="zh-CN" dirty="0"/>
              <a:t>PPT</a:t>
            </a:r>
            <a:r>
              <a:rPr lang="zh-CN" altLang="en-US" dirty="0"/>
              <a:t>，调整编写学生练习手册</a:t>
            </a:r>
            <a:endParaRPr lang="en-US" altLang="zh-CN" dirty="0"/>
          </a:p>
          <a:p>
            <a:pPr>
              <a:defRPr/>
            </a:pPr>
            <a:r>
              <a:rPr lang="zh-CN" altLang="en-US" dirty="0"/>
              <a:t>将</a:t>
            </a:r>
            <a:r>
              <a:rPr altLang="en-US" dirty="0"/>
              <a:t>模拟平台的</a:t>
            </a:r>
            <a:r>
              <a:rPr lang="zh-CN" altLang="en-US" dirty="0"/>
              <a:t>数据规则、</a:t>
            </a:r>
            <a:r>
              <a:rPr altLang="en-US" dirty="0"/>
              <a:t>商业</a:t>
            </a:r>
            <a:r>
              <a:rPr lang="zh-CN" altLang="en-US" dirty="0"/>
              <a:t>背景、操作手册等资料发给学生，</a:t>
            </a:r>
            <a:r>
              <a:rPr altLang="en-US" dirty="0"/>
              <a:t>让</a:t>
            </a:r>
            <a:r>
              <a:rPr lang="zh-CN" altLang="en-US" dirty="0"/>
              <a:t>学生</a:t>
            </a:r>
            <a:r>
              <a:rPr altLang="en-US" dirty="0"/>
              <a:t>提前熟悉课程</a:t>
            </a:r>
            <a:endParaRPr lang="en-US" altLang="zh-CN" dirty="0"/>
          </a:p>
          <a:p>
            <a:pPr>
              <a:defRPr/>
            </a:pPr>
            <a:r>
              <a:rPr altLang="en-US" dirty="0"/>
              <a:t>对非经管专业学生，</a:t>
            </a:r>
            <a:r>
              <a:rPr dirty="0">
                <a:solidFill>
                  <a:srgbClr val="000000"/>
                </a:solidFill>
                <a:effectLst>
                  <a:outerShdw blurRad="38100" dist="38100" dir="2700000" algn="tl">
                    <a:srgbClr val="C0C0C0"/>
                  </a:outerShdw>
                </a:effectLst>
                <a:latin typeface="楷体_GB2312" pitchFamily="49" charset="-122"/>
                <a:cs typeface="Arial" charset="0"/>
              </a:rPr>
              <a:t>通过事先发放资料或指导，</a:t>
            </a:r>
            <a:r>
              <a:rPr altLang="en-US" dirty="0"/>
              <a:t>提前做好相关企业创业管理知识的学习</a:t>
            </a:r>
            <a:endParaRPr lang="en-US" altLang="en-US" dirty="0"/>
          </a:p>
          <a:p>
            <a:pPr>
              <a:defRPr/>
            </a:pPr>
            <a:r>
              <a:rPr lang="zh-CN" altLang="en-US" dirty="0"/>
              <a:t>开放系统，让学生熟悉系统，分析演示数据</a:t>
            </a:r>
            <a:endParaRPr lang="en-US" altLang="zh-CN" dirty="0"/>
          </a:p>
          <a:p>
            <a:pPr>
              <a:defRPr/>
            </a:pPr>
            <a:r>
              <a:rPr lang="zh-CN" altLang="en-US" dirty="0"/>
              <a:t>可适量准备纸板油墨笔及奖品</a:t>
            </a: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第四季关注重点</a:t>
            </a:r>
          </a:p>
        </p:txBody>
      </p:sp>
      <p:sp>
        <p:nvSpPr>
          <p:cNvPr id="3" name="内容占位符 2"/>
          <p:cNvSpPr>
            <a:spLocks noGrp="1"/>
          </p:cNvSpPr>
          <p:nvPr>
            <p:ph idx="1"/>
          </p:nvPr>
        </p:nvSpPr>
        <p:spPr/>
        <p:txBody>
          <a:bodyPr/>
          <a:lstStyle/>
          <a:p>
            <a:r>
              <a:rPr lang="zh-CN" altLang="en-US" dirty="0"/>
              <a:t>现金流</a:t>
            </a:r>
            <a:endParaRPr lang="en-US" altLang="zh-CN" dirty="0"/>
          </a:p>
          <a:p>
            <a:pPr lvl="1"/>
            <a:r>
              <a:rPr lang="zh-CN" altLang="en-US" dirty="0"/>
              <a:t>特别是一季度有借款的公司，加上应付三季度的原料款，在四季度的资金链会较为紧张</a:t>
            </a:r>
            <a:endParaRPr lang="en-US" altLang="zh-CN" dirty="0"/>
          </a:p>
          <a:p>
            <a:r>
              <a:rPr lang="zh-CN" altLang="en-US" dirty="0"/>
              <a:t>产品线</a:t>
            </a:r>
            <a:endParaRPr lang="en-US" altLang="zh-CN" dirty="0"/>
          </a:p>
          <a:p>
            <a:pPr lvl="1"/>
            <a:r>
              <a:rPr lang="zh-CN" altLang="en-US" dirty="0"/>
              <a:t>如果全面开发，三个产品线到四季度全面开放</a:t>
            </a:r>
            <a:endParaRPr lang="en-US" altLang="zh-CN" dirty="0"/>
          </a:p>
          <a:p>
            <a:r>
              <a:rPr lang="zh-CN" altLang="en-US" dirty="0"/>
              <a:t>生产线配置</a:t>
            </a:r>
            <a:endParaRPr lang="en-US" altLang="zh-CN" dirty="0"/>
          </a:p>
          <a:p>
            <a:pPr lvl="1"/>
            <a:r>
              <a:rPr lang="zh-CN" altLang="en-US" dirty="0"/>
              <a:t>如何配置生产线才能更好的满足多产品生产</a:t>
            </a:r>
            <a:endParaRPr lang="en-US" altLang="zh-CN" dirty="0"/>
          </a:p>
          <a:p>
            <a:r>
              <a:rPr lang="zh-CN" altLang="en-US" dirty="0"/>
              <a:t>经营目标</a:t>
            </a:r>
            <a:endParaRPr lang="en-US" altLang="zh-CN" dirty="0"/>
          </a:p>
          <a:p>
            <a:pPr lvl="1"/>
            <a:r>
              <a:rPr lang="zh-CN" altLang="en-US" dirty="0"/>
              <a:t>本季末达到累计盈亏平衡，争取有利润</a:t>
            </a:r>
          </a:p>
        </p:txBody>
      </p:sp>
    </p:spTree>
  </p:cSld>
  <p:clrMapOvr>
    <a:masterClrMapping/>
  </p:clrMapOvr>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第四季授课要点</a:t>
            </a:r>
          </a:p>
        </p:txBody>
      </p:sp>
      <p:sp>
        <p:nvSpPr>
          <p:cNvPr id="3" name="内容占位符 2"/>
          <p:cNvSpPr>
            <a:spLocks noGrp="1"/>
          </p:cNvSpPr>
          <p:nvPr>
            <p:ph idx="1"/>
          </p:nvPr>
        </p:nvSpPr>
        <p:spPr/>
        <p:txBody>
          <a:bodyPr/>
          <a:lstStyle/>
          <a:p>
            <a:r>
              <a:rPr lang="zh-CN" altLang="en-US" dirty="0"/>
              <a:t>产品生命周期</a:t>
            </a:r>
            <a:r>
              <a:rPr altLang="en-US" dirty="0"/>
              <a:t>管理</a:t>
            </a:r>
            <a:endParaRPr lang="en-US" altLang="zh-CN" dirty="0"/>
          </a:p>
          <a:p>
            <a:r>
              <a:rPr lang="zh-CN" altLang="en-US" dirty="0"/>
              <a:t>产品投资回报分析</a:t>
            </a:r>
            <a:endParaRPr lang="en-US" altLang="zh-CN" dirty="0"/>
          </a:p>
          <a:p>
            <a:r>
              <a:rPr dirty="0"/>
              <a:t>采购、生产、存货管理</a:t>
            </a:r>
          </a:p>
          <a:p>
            <a:r>
              <a:rPr dirty="0"/>
              <a:t>产品成本分析和控制</a:t>
            </a:r>
          </a:p>
          <a:p>
            <a:r>
              <a:rPr dirty="0"/>
              <a:t>销售与生产的协作</a:t>
            </a:r>
          </a:p>
        </p:txBody>
      </p:sp>
    </p:spTree>
    <p:custDataLst>
      <p:tags r:id="rId1"/>
    </p:custDataLst>
  </p:cSld>
  <p:clrMapOvr>
    <a:masterClrMapping/>
  </p:clrMapOvr>
  <p:transition/>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p:cNvSpPr>
          <p:nvPr/>
        </p:nvSpPr>
        <p:spPr bwMode="white">
          <a:xfrm>
            <a:off x="2143125" y="304800"/>
            <a:ext cx="6858000" cy="609600"/>
          </a:xfrm>
          <a:prstGeom prst="rect">
            <a:avLst/>
          </a:prstGeom>
          <a:noFill/>
          <a:ln w="9525">
            <a:noFill/>
            <a:miter lim="800000"/>
            <a:headEnd/>
            <a:tailEnd/>
          </a:ln>
          <a:effectLst>
            <a:outerShdw dist="38100" dir="8100000" algn="tr" rotWithShape="0">
              <a:srgbClr val="000000">
                <a:alpha val="39999"/>
              </a:srgbClr>
            </a:outerShdw>
          </a:effectLst>
        </p:spPr>
        <p:txBody>
          <a:bodyPr anchor="ctr"/>
          <a:lstStyle/>
          <a:p>
            <a:pPr algn="r"/>
            <a:r>
              <a:rPr lang="zh-CN" altLang="en-US" sz="3600">
                <a:solidFill>
                  <a:schemeClr val="bg1"/>
                </a:solidFill>
                <a:ea typeface="黑体" pitchFamily="2" charset="-122"/>
              </a:rPr>
              <a:t>根据市场需求制定生产计划</a:t>
            </a:r>
          </a:p>
        </p:txBody>
      </p:sp>
      <p:graphicFrame>
        <p:nvGraphicFramePr>
          <p:cNvPr id="303146" name="Group 42"/>
          <p:cNvGraphicFramePr>
            <a:graphicFrameLocks noGrp="1"/>
          </p:cNvGraphicFramePr>
          <p:nvPr/>
        </p:nvGraphicFramePr>
        <p:xfrm>
          <a:off x="404813" y="1268413"/>
          <a:ext cx="8415337" cy="5184777"/>
        </p:xfrm>
        <a:graphic>
          <a:graphicData uri="http://schemas.openxmlformats.org/drawingml/2006/table">
            <a:tbl>
              <a:tblPr/>
              <a:tblGrid>
                <a:gridCol w="2071687">
                  <a:extLst>
                    <a:ext uri="{9D8B030D-6E8A-4147-A177-3AD203B41FA5}">
                      <a16:colId xmlns:a16="http://schemas.microsoft.com/office/drawing/2014/main" val="20000"/>
                    </a:ext>
                  </a:extLst>
                </a:gridCol>
                <a:gridCol w="3000375">
                  <a:extLst>
                    <a:ext uri="{9D8B030D-6E8A-4147-A177-3AD203B41FA5}">
                      <a16:colId xmlns:a16="http://schemas.microsoft.com/office/drawing/2014/main" val="20001"/>
                    </a:ext>
                  </a:extLst>
                </a:gridCol>
                <a:gridCol w="3343275">
                  <a:extLst>
                    <a:ext uri="{9D8B030D-6E8A-4147-A177-3AD203B41FA5}">
                      <a16:colId xmlns:a16="http://schemas.microsoft.com/office/drawing/2014/main" val="20002"/>
                    </a:ext>
                  </a:extLst>
                </a:gridCol>
              </a:tblGrid>
              <a:tr h="492125">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400" b="1" i="0" u="none" strike="noStrike" cap="none" normalizeH="0" baseline="0">
                          <a:ln>
                            <a:noFill/>
                          </a:ln>
                          <a:solidFill>
                            <a:schemeClr val="bg1"/>
                          </a:solidFill>
                          <a:effectLst>
                            <a:outerShdw blurRad="38100" dist="38100" dir="2700000" algn="tl">
                              <a:srgbClr val="000000"/>
                            </a:outerShdw>
                          </a:effectLst>
                          <a:latin typeface="Arial" charset="0"/>
                          <a:ea typeface="楷体_GB2312" pitchFamily="49" charset="-122"/>
                          <a:cs typeface="Arial" charset="0"/>
                        </a:rPr>
                        <a:t>生命周期阶段</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0099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400" b="1" i="0" u="none" strike="noStrike" cap="none" normalizeH="0" baseline="0">
                          <a:ln>
                            <a:noFill/>
                          </a:ln>
                          <a:solidFill>
                            <a:schemeClr val="bg1"/>
                          </a:solidFill>
                          <a:effectLst>
                            <a:outerShdw blurRad="38100" dist="38100" dir="2700000" algn="tl">
                              <a:srgbClr val="000000"/>
                            </a:outerShdw>
                          </a:effectLst>
                          <a:latin typeface="Arial" charset="0"/>
                          <a:ea typeface="楷体_GB2312" pitchFamily="49" charset="-122"/>
                          <a:cs typeface="Arial" charset="0"/>
                        </a:rPr>
                        <a:t>内部特点</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009900"/>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400" b="1" i="0" u="none" strike="noStrike" cap="none" normalizeH="0" baseline="0">
                          <a:ln>
                            <a:noFill/>
                          </a:ln>
                          <a:solidFill>
                            <a:schemeClr val="bg1"/>
                          </a:solidFill>
                          <a:effectLst>
                            <a:outerShdw blurRad="38100" dist="38100" dir="2700000" algn="tl">
                              <a:srgbClr val="000000"/>
                            </a:outerShdw>
                          </a:effectLst>
                          <a:latin typeface="Arial" charset="0"/>
                          <a:ea typeface="楷体_GB2312" pitchFamily="49" charset="-122"/>
                          <a:cs typeface="Arial" charset="0"/>
                        </a:rPr>
                        <a:t>外部特点</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009900"/>
                    </a:solidFill>
                  </a:tcPr>
                </a:tc>
                <a:extLst>
                  <a:ext uri="{0D108BD9-81ED-4DB2-BD59-A6C34878D82A}">
                    <a16:rowId xmlns:a16="http://schemas.microsoft.com/office/drawing/2014/main" val="10000"/>
                  </a:ext>
                </a:extLst>
              </a:tr>
              <a:tr h="12779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a:ln>
                            <a:noFill/>
                          </a:ln>
                          <a:solidFill>
                            <a:srgbClr val="000000"/>
                          </a:solidFill>
                          <a:effectLst>
                            <a:outerShdw blurRad="38100" dist="38100" dir="2700000" algn="tl">
                              <a:srgbClr val="FFFFFF"/>
                            </a:outerShdw>
                          </a:effectLst>
                          <a:latin typeface="Arial" charset="0"/>
                          <a:ea typeface="楷体_GB2312" pitchFamily="49" charset="-122"/>
                          <a:cs typeface="Arial" charset="0"/>
                        </a:rPr>
                        <a:t>导入期</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a:ln>
                            <a:noFill/>
                          </a:ln>
                          <a:solidFill>
                            <a:srgbClr val="000000"/>
                          </a:solidFill>
                          <a:effectLst>
                            <a:outerShdw blurRad="38100" dist="38100" dir="2700000" algn="tl">
                              <a:srgbClr val="FFFFFF"/>
                            </a:outerShdw>
                          </a:effectLst>
                          <a:latin typeface="Arial" charset="0"/>
                          <a:ea typeface="楷体_GB2312" pitchFamily="49" charset="-122"/>
                          <a:cs typeface="Arial" charset="0"/>
                        </a:rPr>
                        <a:t>批量小，成本高</a:t>
                      </a:r>
                      <a:endParaRPr kumimoji="0" lang="en-US" altLang="zh-CN" sz="2000" b="1" i="0" u="none" strike="noStrike" cap="none" normalizeH="0" baseline="0">
                        <a:ln>
                          <a:noFill/>
                        </a:ln>
                        <a:solidFill>
                          <a:srgbClr val="000000"/>
                        </a:solidFill>
                        <a:effectLst>
                          <a:outerShdw blurRad="38100" dist="38100" dir="2700000" algn="tl">
                            <a:srgbClr val="FFFFFF"/>
                          </a:outerShdw>
                        </a:effectLst>
                        <a:latin typeface="Arial" charset="0"/>
                        <a:ea typeface="楷体_GB2312" pitchFamily="49" charset="-122"/>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a:ln>
                            <a:noFill/>
                          </a:ln>
                          <a:solidFill>
                            <a:srgbClr val="000000"/>
                          </a:solidFill>
                          <a:effectLst>
                            <a:outerShdw blurRad="38100" dist="38100" dir="2700000" algn="tl">
                              <a:srgbClr val="FFFFFF"/>
                            </a:outerShdw>
                          </a:effectLst>
                          <a:latin typeface="Arial" charset="0"/>
                          <a:ea typeface="楷体_GB2312" pitchFamily="49" charset="-122"/>
                          <a:cs typeface="Arial" charset="0"/>
                        </a:rPr>
                        <a:t>现金需求较大</a:t>
                      </a:r>
                      <a:endParaRPr kumimoji="0" lang="en-US" altLang="zh-CN" sz="2000" b="1" i="0" u="none" strike="noStrike" cap="none" normalizeH="0" baseline="0">
                        <a:ln>
                          <a:noFill/>
                        </a:ln>
                        <a:solidFill>
                          <a:srgbClr val="000000"/>
                        </a:solidFill>
                        <a:effectLst>
                          <a:outerShdw blurRad="38100" dist="38100" dir="2700000" algn="tl">
                            <a:srgbClr val="FFFFFF"/>
                          </a:outerShdw>
                        </a:effectLst>
                        <a:latin typeface="Arial" charset="0"/>
                        <a:ea typeface="楷体_GB2312" pitchFamily="49" charset="-122"/>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a:ln>
                            <a:noFill/>
                          </a:ln>
                          <a:solidFill>
                            <a:srgbClr val="000000"/>
                          </a:solidFill>
                          <a:effectLst>
                            <a:outerShdw blurRad="38100" dist="38100" dir="2700000" algn="tl">
                              <a:srgbClr val="FFFFFF"/>
                            </a:outerShdw>
                          </a:effectLst>
                          <a:latin typeface="Arial" charset="0"/>
                          <a:ea typeface="楷体_GB2312" pitchFamily="49" charset="-122"/>
                          <a:cs typeface="Arial" charset="0"/>
                        </a:rPr>
                        <a:t>单位毛利高</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a:ln>
                            <a:noFill/>
                          </a:ln>
                          <a:solidFill>
                            <a:srgbClr val="000000"/>
                          </a:solidFill>
                          <a:effectLst>
                            <a:outerShdw blurRad="38100" dist="38100" dir="2700000" algn="tl">
                              <a:srgbClr val="FFFFFF"/>
                            </a:outerShdw>
                          </a:effectLst>
                          <a:latin typeface="Arial" charset="0"/>
                          <a:ea typeface="楷体_GB2312" pitchFamily="49" charset="-122"/>
                          <a:cs typeface="Arial" charset="0"/>
                        </a:rPr>
                        <a:t>竞争少或无竞争</a:t>
                      </a:r>
                      <a:endParaRPr kumimoji="0" lang="en-US" altLang="zh-CN" sz="2000" b="1" i="0" u="none" strike="noStrike" cap="none" normalizeH="0" baseline="0">
                        <a:ln>
                          <a:noFill/>
                        </a:ln>
                        <a:solidFill>
                          <a:srgbClr val="000000"/>
                        </a:solidFill>
                        <a:effectLst>
                          <a:outerShdw blurRad="38100" dist="38100" dir="2700000" algn="tl">
                            <a:srgbClr val="FFFFFF"/>
                          </a:outerShdw>
                        </a:effectLst>
                        <a:latin typeface="Arial" charset="0"/>
                        <a:ea typeface="楷体_GB2312" pitchFamily="49" charset="-122"/>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a:ln>
                            <a:noFill/>
                          </a:ln>
                          <a:solidFill>
                            <a:srgbClr val="000000"/>
                          </a:solidFill>
                          <a:effectLst>
                            <a:outerShdw blurRad="38100" dist="38100" dir="2700000" algn="tl">
                              <a:srgbClr val="FFFFFF"/>
                            </a:outerShdw>
                          </a:effectLst>
                          <a:latin typeface="Arial" charset="0"/>
                          <a:ea typeface="楷体_GB2312" pitchFamily="49" charset="-122"/>
                          <a:cs typeface="Arial" charset="0"/>
                        </a:rPr>
                        <a:t>需求少或无需求</a:t>
                      </a:r>
                      <a:endParaRPr kumimoji="0" lang="en-US" altLang="zh-CN" sz="2000" b="1" i="0" u="none" strike="noStrike" cap="none" normalizeH="0" baseline="0">
                        <a:ln>
                          <a:noFill/>
                        </a:ln>
                        <a:solidFill>
                          <a:srgbClr val="000000"/>
                        </a:solidFill>
                        <a:effectLst>
                          <a:outerShdw blurRad="38100" dist="38100" dir="2700000" algn="tl">
                            <a:srgbClr val="FFFFFF"/>
                          </a:outerShdw>
                        </a:effectLst>
                        <a:latin typeface="Arial" charset="0"/>
                        <a:ea typeface="楷体_GB2312" pitchFamily="49" charset="-122"/>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a:ln>
                            <a:noFill/>
                          </a:ln>
                          <a:solidFill>
                            <a:srgbClr val="000000"/>
                          </a:solidFill>
                          <a:effectLst>
                            <a:outerShdw blurRad="38100" dist="38100" dir="2700000" algn="tl">
                              <a:srgbClr val="FFFFFF"/>
                            </a:outerShdw>
                          </a:effectLst>
                          <a:latin typeface="Arial" charset="0"/>
                          <a:ea typeface="楷体_GB2312" pitchFamily="49" charset="-122"/>
                          <a:cs typeface="Arial" charset="0"/>
                        </a:rPr>
                        <a:t>产品知名度小</a:t>
                      </a:r>
                      <a:endParaRPr kumimoji="0" lang="en-US" altLang="zh-CN" sz="2000" b="1" i="0" u="none" strike="noStrike" cap="none" normalizeH="0" baseline="0">
                        <a:ln>
                          <a:noFill/>
                        </a:ln>
                        <a:solidFill>
                          <a:srgbClr val="000000"/>
                        </a:solidFill>
                        <a:effectLst>
                          <a:outerShdw blurRad="38100" dist="38100" dir="2700000" algn="tl">
                            <a:srgbClr val="FFFFFF"/>
                          </a:outerShdw>
                        </a:effectLst>
                        <a:latin typeface="Arial" charset="0"/>
                        <a:ea typeface="楷体_GB2312" pitchFamily="49" charset="-122"/>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extLst>
                  <a:ext uri="{0D108BD9-81ED-4DB2-BD59-A6C34878D82A}">
                    <a16:rowId xmlns:a16="http://schemas.microsoft.com/office/drawing/2014/main" val="10001"/>
                  </a:ext>
                </a:extLst>
              </a:tr>
              <a:tr h="8842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a:ln>
                            <a:noFill/>
                          </a:ln>
                          <a:solidFill>
                            <a:srgbClr val="000000"/>
                          </a:solidFill>
                          <a:effectLst>
                            <a:outerShdw blurRad="38100" dist="38100" dir="2700000" algn="tl">
                              <a:srgbClr val="FFFFFF"/>
                            </a:outerShdw>
                          </a:effectLst>
                          <a:latin typeface="Arial" charset="0"/>
                          <a:ea typeface="楷体_GB2312" pitchFamily="49" charset="-122"/>
                          <a:cs typeface="Arial" charset="0"/>
                        </a:rPr>
                        <a:t>成长期</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a:ln>
                            <a:noFill/>
                          </a:ln>
                          <a:solidFill>
                            <a:srgbClr val="000000"/>
                          </a:solidFill>
                          <a:effectLst>
                            <a:outerShdw blurRad="38100" dist="38100" dir="2700000" algn="tl">
                              <a:srgbClr val="FFFFFF"/>
                            </a:outerShdw>
                          </a:effectLst>
                          <a:latin typeface="Arial" charset="0"/>
                          <a:ea typeface="楷体_GB2312" pitchFamily="49" charset="-122"/>
                          <a:cs typeface="Arial" charset="0"/>
                        </a:rPr>
                        <a:t>规模提升，成本下降</a:t>
                      </a:r>
                      <a:endParaRPr kumimoji="0" lang="en-US" altLang="zh-CN" sz="2000" b="1" i="0" u="none" strike="noStrike" cap="none" normalizeH="0" baseline="0">
                        <a:ln>
                          <a:noFill/>
                        </a:ln>
                        <a:solidFill>
                          <a:srgbClr val="000000"/>
                        </a:solidFill>
                        <a:effectLst>
                          <a:outerShdw blurRad="38100" dist="38100" dir="2700000" algn="tl">
                            <a:srgbClr val="FFFFFF"/>
                          </a:outerShdw>
                        </a:effectLst>
                        <a:latin typeface="Arial" charset="0"/>
                        <a:ea typeface="楷体_GB2312" pitchFamily="49" charset="-122"/>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a:ln>
                            <a:noFill/>
                          </a:ln>
                          <a:solidFill>
                            <a:srgbClr val="000000"/>
                          </a:solidFill>
                          <a:effectLst>
                            <a:outerShdw blurRad="38100" dist="38100" dir="2700000" algn="tl">
                              <a:srgbClr val="FFFFFF"/>
                            </a:outerShdw>
                          </a:effectLst>
                          <a:latin typeface="Arial" charset="0"/>
                          <a:ea typeface="楷体_GB2312" pitchFamily="49" charset="-122"/>
                          <a:cs typeface="Arial" charset="0"/>
                        </a:rPr>
                        <a:t>品质提升，效率提升</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a:ln>
                            <a:noFill/>
                          </a:ln>
                          <a:solidFill>
                            <a:srgbClr val="000000"/>
                          </a:solidFill>
                          <a:effectLst>
                            <a:outerShdw blurRad="38100" dist="38100" dir="2700000" algn="tl">
                              <a:srgbClr val="FFFFFF"/>
                            </a:outerShdw>
                          </a:effectLst>
                          <a:latin typeface="Arial" charset="0"/>
                          <a:ea typeface="楷体_GB2312" pitchFamily="49" charset="-122"/>
                          <a:cs typeface="Arial" charset="0"/>
                        </a:rPr>
                        <a:t>需求扩大，竞争加剧</a:t>
                      </a:r>
                      <a:endParaRPr kumimoji="0" lang="en-US" altLang="zh-CN" sz="2000" b="1" i="0" u="none" strike="noStrike" cap="none" normalizeH="0" baseline="0">
                        <a:ln>
                          <a:noFill/>
                        </a:ln>
                        <a:solidFill>
                          <a:srgbClr val="000000"/>
                        </a:solidFill>
                        <a:effectLst>
                          <a:outerShdw blurRad="38100" dist="38100" dir="2700000" algn="tl">
                            <a:srgbClr val="FFFFFF"/>
                          </a:outerShdw>
                        </a:effectLst>
                        <a:latin typeface="Arial" charset="0"/>
                        <a:ea typeface="楷体_GB2312" pitchFamily="49" charset="-122"/>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a:ln>
                            <a:noFill/>
                          </a:ln>
                          <a:solidFill>
                            <a:srgbClr val="000000"/>
                          </a:solidFill>
                          <a:effectLst>
                            <a:outerShdw blurRad="38100" dist="38100" dir="2700000" algn="tl">
                              <a:srgbClr val="FFFFFF"/>
                            </a:outerShdw>
                          </a:effectLst>
                          <a:latin typeface="Arial" charset="0"/>
                          <a:ea typeface="楷体_GB2312" pitchFamily="49" charset="-122"/>
                          <a:cs typeface="Arial" charset="0"/>
                        </a:rPr>
                        <a:t>价格下降，品牌提升</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2"/>
                  </a:ext>
                </a:extLst>
              </a:tr>
              <a:tr h="12779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a:ln>
                            <a:noFill/>
                          </a:ln>
                          <a:solidFill>
                            <a:srgbClr val="000000"/>
                          </a:solidFill>
                          <a:effectLst>
                            <a:outerShdw blurRad="38100" dist="38100" dir="2700000" algn="tl">
                              <a:srgbClr val="FFFFFF"/>
                            </a:outerShdw>
                          </a:effectLst>
                          <a:latin typeface="Arial" charset="0"/>
                          <a:ea typeface="楷体_GB2312" pitchFamily="49" charset="-122"/>
                          <a:cs typeface="Arial" charset="0"/>
                        </a:rPr>
                        <a:t>成熟期</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a:ln>
                            <a:noFill/>
                          </a:ln>
                          <a:solidFill>
                            <a:srgbClr val="000000"/>
                          </a:solidFill>
                          <a:effectLst>
                            <a:outerShdw blurRad="38100" dist="38100" dir="2700000" algn="tl">
                              <a:srgbClr val="FFFFFF"/>
                            </a:outerShdw>
                          </a:effectLst>
                          <a:latin typeface="Arial" charset="0"/>
                          <a:ea typeface="楷体_GB2312" pitchFamily="49" charset="-122"/>
                          <a:cs typeface="Arial" charset="0"/>
                        </a:rPr>
                        <a:t>边际利润降低</a:t>
                      </a:r>
                      <a:endParaRPr kumimoji="0" lang="en-US" altLang="zh-CN" sz="2000" b="1" i="0" u="none" strike="noStrike" cap="none" normalizeH="0" baseline="0">
                        <a:ln>
                          <a:noFill/>
                        </a:ln>
                        <a:solidFill>
                          <a:srgbClr val="000000"/>
                        </a:solidFill>
                        <a:effectLst>
                          <a:outerShdw blurRad="38100" dist="38100" dir="2700000" algn="tl">
                            <a:srgbClr val="FFFFFF"/>
                          </a:outerShdw>
                        </a:effectLst>
                        <a:latin typeface="Arial" charset="0"/>
                        <a:ea typeface="楷体_GB2312" pitchFamily="49" charset="-122"/>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a:ln>
                            <a:noFill/>
                          </a:ln>
                          <a:solidFill>
                            <a:srgbClr val="000000"/>
                          </a:solidFill>
                          <a:effectLst>
                            <a:outerShdw blurRad="38100" dist="38100" dir="2700000" algn="tl">
                              <a:srgbClr val="FFFFFF"/>
                            </a:outerShdw>
                          </a:effectLst>
                          <a:latin typeface="Arial" charset="0"/>
                          <a:ea typeface="楷体_GB2312" pitchFamily="49" charset="-122"/>
                          <a:cs typeface="Arial" charset="0"/>
                        </a:rPr>
                        <a:t>生产规模稳定</a:t>
                      </a:r>
                      <a:endParaRPr kumimoji="0" lang="en-US" altLang="zh-CN" sz="2000" b="1" i="0" u="none" strike="noStrike" cap="none" normalizeH="0" baseline="0">
                        <a:ln>
                          <a:noFill/>
                        </a:ln>
                        <a:solidFill>
                          <a:srgbClr val="000000"/>
                        </a:solidFill>
                        <a:effectLst>
                          <a:outerShdw blurRad="38100" dist="38100" dir="2700000" algn="tl">
                            <a:srgbClr val="FFFFFF"/>
                          </a:outerShdw>
                        </a:effectLst>
                        <a:latin typeface="Arial" charset="0"/>
                        <a:ea typeface="楷体_GB2312" pitchFamily="49" charset="-122"/>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a:ln>
                            <a:noFill/>
                          </a:ln>
                          <a:solidFill>
                            <a:srgbClr val="000000"/>
                          </a:solidFill>
                          <a:effectLst>
                            <a:outerShdw blurRad="38100" dist="38100" dir="2700000" algn="tl">
                              <a:srgbClr val="FFFFFF"/>
                            </a:outerShdw>
                          </a:effectLst>
                          <a:latin typeface="Arial" charset="0"/>
                          <a:ea typeface="楷体_GB2312" pitchFamily="49" charset="-122"/>
                          <a:cs typeface="Arial" charset="0"/>
                        </a:rPr>
                        <a:t>品质与效率稳定</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a:ln>
                            <a:noFill/>
                          </a:ln>
                          <a:solidFill>
                            <a:srgbClr val="000000"/>
                          </a:solidFill>
                          <a:effectLst>
                            <a:outerShdw blurRad="38100" dist="38100" dir="2700000" algn="tl">
                              <a:srgbClr val="FFFFFF"/>
                            </a:outerShdw>
                          </a:effectLst>
                          <a:latin typeface="Arial" charset="0"/>
                          <a:ea typeface="楷体_GB2312" pitchFamily="49" charset="-122"/>
                          <a:cs typeface="Arial" charset="0"/>
                        </a:rPr>
                        <a:t>成长减慢或维持</a:t>
                      </a:r>
                      <a:endParaRPr kumimoji="0" lang="en-US" altLang="zh-CN" sz="2000" b="1" i="0" u="none" strike="noStrike" cap="none" normalizeH="0" baseline="0">
                        <a:ln>
                          <a:noFill/>
                        </a:ln>
                        <a:solidFill>
                          <a:srgbClr val="000000"/>
                        </a:solidFill>
                        <a:effectLst>
                          <a:outerShdw blurRad="38100" dist="38100" dir="2700000" algn="tl">
                            <a:srgbClr val="FFFFFF"/>
                          </a:outerShdw>
                        </a:effectLst>
                        <a:latin typeface="Arial" charset="0"/>
                        <a:ea typeface="楷体_GB2312" pitchFamily="49" charset="-122"/>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a:ln>
                            <a:noFill/>
                          </a:ln>
                          <a:solidFill>
                            <a:srgbClr val="000000"/>
                          </a:solidFill>
                          <a:effectLst>
                            <a:outerShdw blurRad="38100" dist="38100" dir="2700000" algn="tl">
                              <a:srgbClr val="FFFFFF"/>
                            </a:outerShdw>
                          </a:effectLst>
                          <a:latin typeface="Arial" charset="0"/>
                          <a:ea typeface="楷体_GB2312" pitchFamily="49" charset="-122"/>
                          <a:cs typeface="Arial" charset="0"/>
                        </a:rPr>
                        <a:t>竞争激烈，淘汰弱小</a:t>
                      </a:r>
                      <a:endParaRPr kumimoji="0" lang="en-US" altLang="zh-CN" sz="2000" b="1" i="0" u="none" strike="noStrike" cap="none" normalizeH="0" baseline="0">
                        <a:ln>
                          <a:noFill/>
                        </a:ln>
                        <a:solidFill>
                          <a:srgbClr val="000000"/>
                        </a:solidFill>
                        <a:effectLst>
                          <a:outerShdw blurRad="38100" dist="38100" dir="2700000" algn="tl">
                            <a:srgbClr val="FFFFFF"/>
                          </a:outerShdw>
                        </a:effectLst>
                        <a:latin typeface="Arial" charset="0"/>
                        <a:ea typeface="楷体_GB2312" pitchFamily="49" charset="-122"/>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a:ln>
                            <a:noFill/>
                          </a:ln>
                          <a:solidFill>
                            <a:srgbClr val="000000"/>
                          </a:solidFill>
                          <a:effectLst>
                            <a:outerShdw blurRad="38100" dist="38100" dir="2700000" algn="tl">
                              <a:srgbClr val="FFFFFF"/>
                            </a:outerShdw>
                          </a:effectLst>
                          <a:latin typeface="Arial" charset="0"/>
                          <a:ea typeface="楷体_GB2312" pitchFamily="49" charset="-122"/>
                          <a:cs typeface="Arial" charset="0"/>
                        </a:rPr>
                        <a:t>需求稳中有降</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CCECFF"/>
                    </a:solidFill>
                  </a:tcPr>
                </a:tc>
                <a:extLst>
                  <a:ext uri="{0D108BD9-81ED-4DB2-BD59-A6C34878D82A}">
                    <a16:rowId xmlns:a16="http://schemas.microsoft.com/office/drawing/2014/main" val="10003"/>
                  </a:ext>
                </a:extLst>
              </a:tr>
              <a:tr h="12525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a:ln>
                            <a:noFill/>
                          </a:ln>
                          <a:solidFill>
                            <a:srgbClr val="000000"/>
                          </a:solidFill>
                          <a:effectLst>
                            <a:outerShdw blurRad="38100" dist="38100" dir="2700000" algn="tl">
                              <a:srgbClr val="FFFFFF"/>
                            </a:outerShdw>
                          </a:effectLst>
                          <a:latin typeface="Arial" charset="0"/>
                          <a:ea typeface="楷体_GB2312" pitchFamily="49" charset="-122"/>
                          <a:cs typeface="Arial" charset="0"/>
                        </a:rPr>
                        <a:t>衰退期</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a:ln>
                            <a:noFill/>
                          </a:ln>
                          <a:solidFill>
                            <a:srgbClr val="000000"/>
                          </a:solidFill>
                          <a:effectLst>
                            <a:outerShdw blurRad="38100" dist="38100" dir="2700000" algn="tl">
                              <a:srgbClr val="FFFFFF"/>
                            </a:outerShdw>
                          </a:effectLst>
                          <a:latin typeface="Arial" charset="0"/>
                          <a:ea typeface="楷体_GB2312" pitchFamily="49" charset="-122"/>
                          <a:cs typeface="Arial" charset="0"/>
                        </a:rPr>
                        <a:t>销量减小</a:t>
                      </a:r>
                      <a:endParaRPr kumimoji="0" lang="en-US" altLang="zh-CN" sz="2000" b="1" i="0" u="none" strike="noStrike" cap="none" normalizeH="0" baseline="0">
                        <a:ln>
                          <a:noFill/>
                        </a:ln>
                        <a:solidFill>
                          <a:srgbClr val="000000"/>
                        </a:solidFill>
                        <a:effectLst>
                          <a:outerShdw blurRad="38100" dist="38100" dir="2700000" algn="tl">
                            <a:srgbClr val="FFFFFF"/>
                          </a:outerShdw>
                        </a:effectLst>
                        <a:latin typeface="Arial" charset="0"/>
                        <a:ea typeface="楷体_GB2312" pitchFamily="49" charset="-122"/>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a:ln>
                            <a:noFill/>
                          </a:ln>
                          <a:solidFill>
                            <a:srgbClr val="000000"/>
                          </a:solidFill>
                          <a:effectLst>
                            <a:outerShdw blurRad="38100" dist="38100" dir="2700000" algn="tl">
                              <a:srgbClr val="FFFFFF"/>
                            </a:outerShdw>
                          </a:effectLst>
                          <a:latin typeface="Arial" charset="0"/>
                          <a:ea typeface="楷体_GB2312" pitchFamily="49" charset="-122"/>
                          <a:cs typeface="Arial" charset="0"/>
                        </a:rPr>
                        <a:t>利润率降低直到没有利润</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a:ln>
                            <a:noFill/>
                          </a:ln>
                          <a:solidFill>
                            <a:srgbClr val="000000"/>
                          </a:solidFill>
                          <a:effectLst>
                            <a:outerShdw blurRad="38100" dist="38100" dir="2700000" algn="tl">
                              <a:srgbClr val="FFFFFF"/>
                            </a:outerShdw>
                          </a:effectLst>
                          <a:latin typeface="Arial" charset="0"/>
                          <a:ea typeface="楷体_GB2312" pitchFamily="49" charset="-122"/>
                          <a:cs typeface="Arial" charset="0"/>
                        </a:rPr>
                        <a:t>需求减小直到没有需求</a:t>
                      </a:r>
                      <a:endParaRPr kumimoji="0" lang="en-US" altLang="zh-CN" sz="2000" b="1" i="0" u="none" strike="noStrike" cap="none" normalizeH="0" baseline="0">
                        <a:ln>
                          <a:noFill/>
                        </a:ln>
                        <a:solidFill>
                          <a:srgbClr val="000000"/>
                        </a:solidFill>
                        <a:effectLst>
                          <a:outerShdw blurRad="38100" dist="38100" dir="2700000" algn="tl">
                            <a:srgbClr val="FFFFFF"/>
                          </a:outerShdw>
                        </a:effectLst>
                        <a:latin typeface="Arial" charset="0"/>
                        <a:ea typeface="楷体_GB2312" pitchFamily="49" charset="-122"/>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a:ln>
                            <a:noFill/>
                          </a:ln>
                          <a:solidFill>
                            <a:srgbClr val="000000"/>
                          </a:solidFill>
                          <a:effectLst>
                            <a:outerShdw blurRad="38100" dist="38100" dir="2700000" algn="tl">
                              <a:srgbClr val="FFFFFF"/>
                            </a:outerShdw>
                          </a:effectLst>
                          <a:latin typeface="Arial" charset="0"/>
                          <a:ea typeface="楷体_GB2312" pitchFamily="49" charset="-122"/>
                          <a:cs typeface="Arial" charset="0"/>
                        </a:rPr>
                        <a:t>竞争对手减小</a:t>
                      </a:r>
                      <a:endParaRPr kumimoji="0" lang="en-US" altLang="zh-CN" sz="2000" b="1" i="0" u="none" strike="noStrike" cap="none" normalizeH="0" baseline="0">
                        <a:ln>
                          <a:noFill/>
                        </a:ln>
                        <a:solidFill>
                          <a:srgbClr val="000000"/>
                        </a:solidFill>
                        <a:effectLst>
                          <a:outerShdw blurRad="38100" dist="38100" dir="2700000" algn="tl">
                            <a:srgbClr val="FFFFFF"/>
                          </a:outerShdw>
                        </a:effectLst>
                        <a:latin typeface="Arial" charset="0"/>
                        <a:ea typeface="楷体_GB2312" pitchFamily="49" charset="-122"/>
                        <a:cs typeface="Arial"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000" b="1" i="0" u="none" strike="noStrike" cap="none" normalizeH="0" baseline="0">
                          <a:ln>
                            <a:noFill/>
                          </a:ln>
                          <a:solidFill>
                            <a:srgbClr val="000000"/>
                          </a:solidFill>
                          <a:effectLst>
                            <a:outerShdw blurRad="38100" dist="38100" dir="2700000" algn="tl">
                              <a:srgbClr val="FFFFFF"/>
                            </a:outerShdw>
                          </a:effectLst>
                          <a:latin typeface="Arial" charset="0"/>
                          <a:ea typeface="楷体_GB2312" pitchFamily="49" charset="-122"/>
                          <a:cs typeface="Arial" charset="0"/>
                        </a:rPr>
                        <a:t>产品逐渐退出市场</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chemeClr val="bg2"/>
                    </a:solidFill>
                  </a:tcPr>
                </a:tc>
                <a:extLst>
                  <a:ext uri="{0D108BD9-81ED-4DB2-BD59-A6C34878D82A}">
                    <a16:rowId xmlns:a16="http://schemas.microsoft.com/office/drawing/2014/main" val="10004"/>
                  </a:ext>
                </a:extLst>
              </a:tr>
            </a:tbl>
          </a:graphicData>
        </a:graphic>
      </p:graphicFrame>
    </p:spTree>
    <p:custDataLst>
      <p:tags r:id="rId1"/>
    </p:custDataLst>
  </p:cSld>
  <p:clrMapOvr>
    <a:masterClrMapping/>
  </p:clrMapOvr>
  <p:transition/>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p:cNvSpPr>
          <p:nvPr/>
        </p:nvSpPr>
        <p:spPr bwMode="white">
          <a:xfrm>
            <a:off x="2143125" y="304800"/>
            <a:ext cx="6858000" cy="609600"/>
          </a:xfrm>
          <a:prstGeom prst="rect">
            <a:avLst/>
          </a:prstGeom>
          <a:noFill/>
          <a:ln w="9525">
            <a:noFill/>
            <a:miter lim="800000"/>
            <a:headEnd/>
            <a:tailEnd/>
          </a:ln>
          <a:effectLst>
            <a:outerShdw dist="38100" dir="8100000" algn="tr" rotWithShape="0">
              <a:srgbClr val="000000">
                <a:alpha val="39999"/>
              </a:srgbClr>
            </a:outerShdw>
          </a:effectLst>
        </p:spPr>
        <p:txBody>
          <a:bodyPr anchor="ctr"/>
          <a:lstStyle/>
          <a:p>
            <a:pPr algn="r">
              <a:defRPr/>
            </a:pPr>
            <a:r>
              <a:rPr lang="zh-CN" altLang="en-US" sz="3600" dirty="0">
                <a:solidFill>
                  <a:schemeClr val="bg1"/>
                </a:solidFill>
                <a:ea typeface="黑体" pitchFamily="2" charset="-122"/>
                <a:cs typeface="Arial" charset="0"/>
              </a:rPr>
              <a:t>第四季：小组讨论</a:t>
            </a:r>
          </a:p>
        </p:txBody>
      </p:sp>
      <p:sp>
        <p:nvSpPr>
          <p:cNvPr id="3" name="内容占位符 2"/>
          <p:cNvSpPr>
            <a:spLocks/>
          </p:cNvSpPr>
          <p:nvPr/>
        </p:nvSpPr>
        <p:spPr bwMode="auto">
          <a:xfrm>
            <a:off x="404813" y="1287463"/>
            <a:ext cx="8415337" cy="5021262"/>
          </a:xfrm>
          <a:prstGeom prst="rect">
            <a:avLst/>
          </a:prstGeom>
          <a:noFill/>
          <a:ln w="9525">
            <a:noFill/>
            <a:miter lim="800000"/>
            <a:headEnd/>
            <a:tailEnd/>
          </a:ln>
        </p:spPr>
        <p:txBody>
          <a:bodyPr/>
          <a:lstStyle/>
          <a:p>
            <a:pPr marL="411163" indent="-342900" algn="just">
              <a:spcBef>
                <a:spcPct val="20000"/>
              </a:spcBef>
              <a:buClr>
                <a:schemeClr val="hlink"/>
              </a:buClr>
              <a:buFont typeface="Wingdings" pitchFamily="2" charset="2"/>
              <a:buBlip>
                <a:blip r:embed="rId3"/>
              </a:buBlip>
            </a:pPr>
            <a:r>
              <a:rPr lang="zh-CN" altLang="en-US" dirty="0">
                <a:solidFill>
                  <a:schemeClr val="tx2"/>
                </a:solidFill>
                <a:effectLst>
                  <a:outerShdw blurRad="38100" dist="38100" dir="2700000" algn="tl">
                    <a:srgbClr val="C0C0C0"/>
                  </a:outerShdw>
                </a:effectLst>
                <a:latin typeface="楷体_GB2312" pitchFamily="49" charset="-122"/>
                <a:ea typeface="楷体_GB2312" pitchFamily="49" charset="-122"/>
                <a:cs typeface="Arial" charset="0"/>
              </a:rPr>
              <a:t>总结本季度经营情况，制订下季经营策略</a:t>
            </a:r>
            <a:endParaRPr lang="en-US" altLang="zh-CN" dirty="0">
              <a:solidFill>
                <a:schemeClr val="tx2"/>
              </a:solidFill>
              <a:effectLst>
                <a:outerShdw blurRad="38100" dist="38100" dir="2700000" algn="tl">
                  <a:srgbClr val="C0C0C0"/>
                </a:outerShdw>
              </a:effectLst>
              <a:latin typeface="楷体_GB2312" pitchFamily="49" charset="-122"/>
              <a:ea typeface="楷体_GB2312" pitchFamily="49" charset="-122"/>
              <a:cs typeface="Arial" charset="0"/>
            </a:endParaRPr>
          </a:p>
          <a:p>
            <a:pPr marL="411163" indent="-342900" algn="just">
              <a:spcBef>
                <a:spcPct val="20000"/>
              </a:spcBef>
              <a:buClr>
                <a:schemeClr val="hlink"/>
              </a:buClr>
              <a:buFont typeface="Wingdings" pitchFamily="2" charset="2"/>
              <a:buBlip>
                <a:blip r:embed="rId3"/>
              </a:buBlip>
            </a:pPr>
            <a:r>
              <a:rPr lang="zh-CN" altLang="en-US" dirty="0">
                <a:solidFill>
                  <a:schemeClr val="tx2"/>
                </a:solidFill>
                <a:effectLst>
                  <a:outerShdw blurRad="38100" dist="38100" dir="2700000" algn="tl">
                    <a:srgbClr val="C0C0C0"/>
                  </a:outerShdw>
                </a:effectLst>
                <a:latin typeface="楷体_GB2312" pitchFamily="49" charset="-122"/>
                <a:ea typeface="楷体_GB2312" pitchFamily="49" charset="-122"/>
                <a:cs typeface="Arial" charset="0"/>
              </a:rPr>
              <a:t>思考题：</a:t>
            </a:r>
          </a:p>
          <a:p>
            <a:pPr marL="411163" indent="-342900" algn="just">
              <a:spcBef>
                <a:spcPct val="20000"/>
              </a:spcBef>
              <a:buClr>
                <a:schemeClr val="hlink"/>
              </a:buClr>
              <a:buFont typeface="Wingdings" pitchFamily="2" charset="2"/>
              <a:buNone/>
            </a:pPr>
            <a:r>
              <a:rPr lang="en-US" altLang="zh-CN" sz="2400" dirty="0">
                <a:solidFill>
                  <a:schemeClr val="tx2"/>
                </a:solidFill>
                <a:effectLst>
                  <a:outerShdw blurRad="38100" dist="38100" dir="2700000" algn="tl">
                    <a:srgbClr val="C0C0C0"/>
                  </a:outerShdw>
                </a:effectLst>
                <a:latin typeface="楷体_GB2312" pitchFamily="49" charset="-122"/>
                <a:ea typeface="楷体_GB2312" pitchFamily="49" charset="-122"/>
                <a:cs typeface="Arial" charset="0"/>
              </a:rPr>
              <a:t>   ·</a:t>
            </a:r>
            <a:r>
              <a:rPr lang="zh-CN" altLang="en-US" sz="2400" dirty="0">
                <a:solidFill>
                  <a:schemeClr val="tx2"/>
                </a:solidFill>
                <a:effectLst>
                  <a:outerShdw blurRad="38100" dist="38100" dir="2700000" algn="tl">
                    <a:srgbClr val="C0C0C0"/>
                  </a:outerShdw>
                </a:effectLst>
                <a:latin typeface="楷体_GB2312" pitchFamily="49" charset="-122"/>
                <a:ea typeface="楷体_GB2312" pitchFamily="49" charset="-122"/>
                <a:cs typeface="Arial" charset="0"/>
              </a:rPr>
              <a:t>如何合理制定价格策略与广告策略？</a:t>
            </a:r>
          </a:p>
          <a:p>
            <a:pPr marL="411163" indent="-342900" algn="just">
              <a:spcBef>
                <a:spcPct val="20000"/>
              </a:spcBef>
              <a:buClr>
                <a:schemeClr val="hlink"/>
              </a:buClr>
              <a:buFont typeface="Wingdings" pitchFamily="2" charset="2"/>
              <a:buNone/>
            </a:pPr>
            <a:r>
              <a:rPr lang="en-US" altLang="zh-CN" sz="2400" dirty="0">
                <a:solidFill>
                  <a:schemeClr val="tx2"/>
                </a:solidFill>
                <a:effectLst>
                  <a:outerShdw blurRad="38100" dist="38100" dir="2700000" algn="tl">
                    <a:srgbClr val="C0C0C0"/>
                  </a:outerShdw>
                </a:effectLst>
                <a:latin typeface="楷体_GB2312" pitchFamily="49" charset="-122"/>
                <a:ea typeface="楷体_GB2312" pitchFamily="49" charset="-122"/>
                <a:cs typeface="Arial" charset="0"/>
              </a:rPr>
              <a:t>   ·</a:t>
            </a:r>
            <a:r>
              <a:rPr lang="zh-CN" altLang="en-US" sz="2400" dirty="0">
                <a:solidFill>
                  <a:schemeClr val="tx2"/>
                </a:solidFill>
                <a:effectLst>
                  <a:outerShdw blurRad="38100" dist="38100" dir="2700000" algn="tl">
                    <a:srgbClr val="C0C0C0"/>
                  </a:outerShdw>
                </a:effectLst>
                <a:latin typeface="楷体_GB2312" pitchFamily="49" charset="-122"/>
                <a:ea typeface="楷体_GB2312" pitchFamily="49" charset="-122"/>
              </a:rPr>
              <a:t>如何合理制定价格策略与广告策略？</a:t>
            </a:r>
          </a:p>
          <a:p>
            <a:pPr marL="411163" indent="-342900" algn="just">
              <a:spcBef>
                <a:spcPct val="20000"/>
              </a:spcBef>
              <a:buClr>
                <a:schemeClr val="hlink"/>
              </a:buClr>
              <a:buFont typeface="Wingdings" pitchFamily="2" charset="2"/>
              <a:buNone/>
            </a:pPr>
            <a:r>
              <a:rPr lang="en-US" altLang="zh-CN" sz="2400" dirty="0">
                <a:solidFill>
                  <a:schemeClr val="tx2"/>
                </a:solidFill>
                <a:effectLst>
                  <a:outerShdw blurRad="38100" dist="38100" dir="2700000" algn="tl">
                    <a:srgbClr val="C0C0C0"/>
                  </a:outerShdw>
                </a:effectLst>
                <a:latin typeface="楷体_GB2312" pitchFamily="49" charset="-122"/>
                <a:ea typeface="楷体_GB2312" pitchFamily="49" charset="-122"/>
              </a:rPr>
              <a:t>   ·</a:t>
            </a:r>
            <a:r>
              <a:rPr lang="zh-CN" altLang="en-US" sz="2400" dirty="0">
                <a:solidFill>
                  <a:schemeClr val="tx2"/>
                </a:solidFill>
                <a:effectLst>
                  <a:outerShdw blurRad="38100" dist="38100" dir="2700000" algn="tl">
                    <a:srgbClr val="C0C0C0"/>
                  </a:outerShdw>
                </a:effectLst>
                <a:latin typeface="楷体_GB2312" pitchFamily="49" charset="-122"/>
                <a:ea typeface="楷体_GB2312" pitchFamily="49" charset="-122"/>
              </a:rPr>
              <a:t>运营结果是否符合预期？差距在哪里？造成的原因是什 </a:t>
            </a:r>
          </a:p>
          <a:p>
            <a:pPr marL="411163" indent="-342900" algn="just">
              <a:spcBef>
                <a:spcPct val="20000"/>
              </a:spcBef>
              <a:buClr>
                <a:schemeClr val="hlink"/>
              </a:buClr>
              <a:buFont typeface="Wingdings" pitchFamily="2" charset="2"/>
              <a:buNone/>
            </a:pPr>
            <a:r>
              <a:rPr lang="zh-CN" altLang="en-US" sz="2400" dirty="0">
                <a:solidFill>
                  <a:schemeClr val="tx2"/>
                </a:solidFill>
                <a:effectLst>
                  <a:outerShdw blurRad="38100" dist="38100" dir="2700000" algn="tl">
                    <a:srgbClr val="C0C0C0"/>
                  </a:outerShdw>
                </a:effectLst>
                <a:latin typeface="楷体_GB2312" pitchFamily="49" charset="-122"/>
                <a:ea typeface="楷体_GB2312" pitchFamily="49" charset="-122"/>
              </a:rPr>
              <a:t>     么？</a:t>
            </a:r>
          </a:p>
          <a:p>
            <a:pPr marL="411163" indent="-342900" algn="just">
              <a:spcBef>
                <a:spcPct val="20000"/>
              </a:spcBef>
              <a:buClr>
                <a:schemeClr val="hlink"/>
              </a:buClr>
              <a:buFont typeface="Wingdings" pitchFamily="2" charset="2"/>
              <a:buNone/>
            </a:pPr>
            <a:r>
              <a:rPr lang="en-US" altLang="zh-CN" sz="2400" dirty="0">
                <a:solidFill>
                  <a:schemeClr val="tx2"/>
                </a:solidFill>
                <a:effectLst>
                  <a:outerShdw blurRad="38100" dist="38100" dir="2700000" algn="tl">
                    <a:srgbClr val="C0C0C0"/>
                  </a:outerShdw>
                </a:effectLst>
                <a:latin typeface="楷体_GB2312" pitchFamily="49" charset="-122"/>
                <a:ea typeface="楷体_GB2312" pitchFamily="49" charset="-122"/>
              </a:rPr>
              <a:t>   ·</a:t>
            </a:r>
            <a:r>
              <a:rPr lang="zh-CN" altLang="en-US" sz="2400" dirty="0">
                <a:solidFill>
                  <a:schemeClr val="tx2"/>
                </a:solidFill>
                <a:effectLst>
                  <a:outerShdw blurRad="38100" dist="38100" dir="2700000" algn="tl">
                    <a:srgbClr val="C0C0C0"/>
                  </a:outerShdw>
                </a:effectLst>
                <a:latin typeface="楷体_GB2312" pitchFamily="49" charset="-122"/>
                <a:ea typeface="楷体_GB2312" pitchFamily="49" charset="-122"/>
              </a:rPr>
              <a:t>到目前为止公司存在的主要问题是什么？如何在后续运</a:t>
            </a:r>
          </a:p>
          <a:p>
            <a:pPr marL="411163" indent="-342900" algn="just">
              <a:spcBef>
                <a:spcPct val="20000"/>
              </a:spcBef>
              <a:buClr>
                <a:schemeClr val="hlink"/>
              </a:buClr>
              <a:buFont typeface="Wingdings" pitchFamily="2" charset="2"/>
              <a:buNone/>
            </a:pPr>
            <a:r>
              <a:rPr lang="zh-CN" altLang="en-US" sz="2400" dirty="0">
                <a:solidFill>
                  <a:schemeClr val="tx2"/>
                </a:solidFill>
                <a:effectLst>
                  <a:outerShdw blurRad="38100" dist="38100" dir="2700000" algn="tl">
                    <a:srgbClr val="C0C0C0"/>
                  </a:outerShdw>
                </a:effectLst>
                <a:latin typeface="楷体_GB2312" pitchFamily="49" charset="-122"/>
                <a:ea typeface="楷体_GB2312" pitchFamily="49" charset="-122"/>
              </a:rPr>
              <a:t>     营中改进？</a:t>
            </a:r>
          </a:p>
        </p:txBody>
      </p:sp>
    </p:spTree>
    <p:custDataLst>
      <p:tags r:id="rId1"/>
    </p:custDataLst>
  </p:cSld>
  <p:clrMapOvr>
    <a:masterClrMapping/>
  </p:clrMapOvr>
  <p:transition/>
</p:sld>
</file>

<file path=ppt/slides/slide1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p:cNvSpPr>
          <p:nvPr/>
        </p:nvSpPr>
        <p:spPr bwMode="white">
          <a:xfrm>
            <a:off x="2143125" y="304800"/>
            <a:ext cx="6858000" cy="609600"/>
          </a:xfrm>
          <a:prstGeom prst="rect">
            <a:avLst/>
          </a:prstGeom>
          <a:noFill/>
          <a:ln w="9525">
            <a:noFill/>
            <a:miter lim="800000"/>
            <a:headEnd/>
            <a:tailEnd/>
          </a:ln>
          <a:effectLst>
            <a:outerShdw dist="38100" dir="8100000" algn="tr" rotWithShape="0">
              <a:srgbClr val="000000">
                <a:alpha val="39999"/>
              </a:srgbClr>
            </a:outerShdw>
          </a:effectLst>
        </p:spPr>
        <p:txBody>
          <a:bodyPr anchor="ctr"/>
          <a:lstStyle/>
          <a:p>
            <a:pPr algn="r">
              <a:defRPr/>
            </a:pPr>
            <a:r>
              <a:rPr lang="zh-CN" altLang="en-US" sz="3600" dirty="0">
                <a:solidFill>
                  <a:schemeClr val="bg1"/>
                </a:solidFill>
                <a:ea typeface="黑体" pitchFamily="2" charset="-122"/>
                <a:cs typeface="Arial" charset="0"/>
              </a:rPr>
              <a:t>讨论：经营绩效总结</a:t>
            </a:r>
          </a:p>
        </p:txBody>
      </p:sp>
      <p:sp>
        <p:nvSpPr>
          <p:cNvPr id="4" name="Rectangle 4"/>
          <p:cNvSpPr>
            <a:spLocks noChangeArrowheads="1"/>
          </p:cNvSpPr>
          <p:nvPr/>
        </p:nvSpPr>
        <p:spPr bwMode="auto">
          <a:xfrm>
            <a:off x="755650" y="1773238"/>
            <a:ext cx="762000" cy="1881187"/>
          </a:xfrm>
          <a:prstGeom prst="rect">
            <a:avLst/>
          </a:prstGeom>
          <a:solidFill>
            <a:srgbClr val="CC9900"/>
          </a:solidFill>
          <a:ln w="28575">
            <a:solidFill>
              <a:schemeClr val="bg1"/>
            </a:solidFill>
            <a:miter lim="800000"/>
            <a:headEnd/>
            <a:tailEnd/>
          </a:ln>
          <a:effectLst>
            <a:prstShdw prst="shdw13" dist="53882" dir="13500000">
              <a:schemeClr val="bg2"/>
            </a:prstShdw>
          </a:effectLst>
        </p:spPr>
        <p:txBody>
          <a:bodyPr wrap="none" anchor="ctr"/>
          <a:lstStyle/>
          <a:p>
            <a:endParaRPr lang="zh-CN" altLang="en-US" sz="1800" b="0">
              <a:latin typeface="Corbel" pitchFamily="34" charset="0"/>
            </a:endParaRPr>
          </a:p>
        </p:txBody>
      </p:sp>
      <p:sp>
        <p:nvSpPr>
          <p:cNvPr id="5" name="Text Box 5"/>
          <p:cNvSpPr txBox="1">
            <a:spLocks noChangeArrowheads="1"/>
          </p:cNvSpPr>
          <p:nvPr/>
        </p:nvSpPr>
        <p:spPr bwMode="auto">
          <a:xfrm>
            <a:off x="938213" y="2054225"/>
            <a:ext cx="457200" cy="1373188"/>
          </a:xfrm>
          <a:prstGeom prst="rect">
            <a:avLst/>
          </a:prstGeom>
          <a:noFill/>
          <a:ln w="9525">
            <a:noFill/>
            <a:miter lim="800000"/>
            <a:headEnd/>
            <a:tailEnd/>
          </a:ln>
        </p:spPr>
        <p:txBody>
          <a:bodyPr>
            <a:spAutoFit/>
          </a:bodyPr>
          <a:lstStyle/>
          <a:p>
            <a:pPr eaLnBrk="0" hangingPunct="0">
              <a:spcBef>
                <a:spcPct val="50000"/>
              </a:spcBef>
              <a:defRPr/>
            </a:pPr>
            <a:r>
              <a:rPr lang="zh-CN" altLang="en-US">
                <a:solidFill>
                  <a:srgbClr val="000000"/>
                </a:solidFill>
                <a:effectLst>
                  <a:outerShdw blurRad="38100" dist="38100" dir="2700000" algn="tl">
                    <a:srgbClr val="C0C0C0"/>
                  </a:outerShdw>
                </a:effectLst>
                <a:latin typeface="Tahoma" pitchFamily="34" charset="0"/>
                <a:ea typeface="黑体" pitchFamily="2" charset="-122"/>
              </a:rPr>
              <a:t>对我们</a:t>
            </a:r>
          </a:p>
        </p:txBody>
      </p:sp>
      <p:sp>
        <p:nvSpPr>
          <p:cNvPr id="6" name="Rectangle 6"/>
          <p:cNvSpPr>
            <a:spLocks noChangeArrowheads="1"/>
          </p:cNvSpPr>
          <p:nvPr/>
        </p:nvSpPr>
        <p:spPr bwMode="auto">
          <a:xfrm>
            <a:off x="785813" y="4117975"/>
            <a:ext cx="762000" cy="2162175"/>
          </a:xfrm>
          <a:prstGeom prst="rect">
            <a:avLst/>
          </a:prstGeom>
          <a:solidFill>
            <a:srgbClr val="CC9900"/>
          </a:solidFill>
          <a:ln w="28575">
            <a:solidFill>
              <a:schemeClr val="bg1"/>
            </a:solidFill>
            <a:miter lim="800000"/>
            <a:headEnd/>
            <a:tailEnd/>
          </a:ln>
          <a:effectLst>
            <a:prstShdw prst="shdw13" dist="53882" dir="13500000">
              <a:schemeClr val="bg2"/>
            </a:prstShdw>
          </a:effectLst>
        </p:spPr>
        <p:txBody>
          <a:bodyPr wrap="none" anchor="ctr"/>
          <a:lstStyle/>
          <a:p>
            <a:endParaRPr lang="zh-CN" altLang="en-US" sz="1800" b="0">
              <a:latin typeface="Corbel" pitchFamily="34" charset="0"/>
            </a:endParaRPr>
          </a:p>
        </p:txBody>
      </p:sp>
      <p:sp>
        <p:nvSpPr>
          <p:cNvPr id="7" name="Text Box 7"/>
          <p:cNvSpPr txBox="1">
            <a:spLocks noChangeArrowheads="1"/>
          </p:cNvSpPr>
          <p:nvPr/>
        </p:nvSpPr>
        <p:spPr bwMode="auto">
          <a:xfrm>
            <a:off x="938213" y="4081463"/>
            <a:ext cx="457200" cy="2227262"/>
          </a:xfrm>
          <a:prstGeom prst="rect">
            <a:avLst/>
          </a:prstGeom>
          <a:noFill/>
          <a:ln w="9525">
            <a:noFill/>
            <a:miter lim="800000"/>
            <a:headEnd/>
            <a:tailEnd/>
          </a:ln>
        </p:spPr>
        <p:txBody>
          <a:bodyPr>
            <a:spAutoFit/>
          </a:bodyPr>
          <a:lstStyle/>
          <a:p>
            <a:pPr eaLnBrk="0" hangingPunct="0">
              <a:spcBef>
                <a:spcPct val="50000"/>
              </a:spcBef>
              <a:defRPr/>
            </a:pPr>
            <a:r>
              <a:rPr lang="zh-CN" altLang="en-US">
                <a:solidFill>
                  <a:srgbClr val="000000"/>
                </a:solidFill>
                <a:effectLst>
                  <a:outerShdw blurRad="38100" dist="38100" dir="2700000" algn="tl">
                    <a:srgbClr val="C0C0C0"/>
                  </a:outerShdw>
                </a:effectLst>
                <a:latin typeface="Tahoma" pitchFamily="34" charset="0"/>
                <a:ea typeface="黑体" pitchFamily="2" charset="-122"/>
              </a:rPr>
              <a:t>对竞争对手</a:t>
            </a:r>
          </a:p>
        </p:txBody>
      </p:sp>
      <p:sp>
        <p:nvSpPr>
          <p:cNvPr id="8" name="Rectangle 8"/>
          <p:cNvSpPr>
            <a:spLocks noChangeArrowheads="1"/>
          </p:cNvSpPr>
          <p:nvPr/>
        </p:nvSpPr>
        <p:spPr bwMode="auto">
          <a:xfrm>
            <a:off x="1905000" y="1676400"/>
            <a:ext cx="3124200" cy="2286000"/>
          </a:xfrm>
          <a:prstGeom prst="rect">
            <a:avLst/>
          </a:prstGeom>
          <a:solidFill>
            <a:srgbClr val="543708">
              <a:alpha val="89803"/>
            </a:srgbClr>
          </a:solidFill>
          <a:ln w="28575">
            <a:solidFill>
              <a:schemeClr val="tx1"/>
            </a:solidFill>
            <a:miter lim="800000"/>
            <a:headEnd/>
            <a:tailEnd/>
          </a:ln>
        </p:spPr>
        <p:txBody>
          <a:bodyPr wrap="none"/>
          <a:lstStyle/>
          <a:p>
            <a:pPr algn="ctr"/>
            <a:r>
              <a:rPr lang="zh-CN" altLang="en-US" b="0">
                <a:solidFill>
                  <a:schemeClr val="bg1"/>
                </a:solidFill>
                <a:ea typeface="黑体" pitchFamily="2" charset="-122"/>
              </a:rPr>
              <a:t>什么做得好？</a:t>
            </a:r>
          </a:p>
        </p:txBody>
      </p:sp>
      <p:sp>
        <p:nvSpPr>
          <p:cNvPr id="9" name="Rectangle 9"/>
          <p:cNvSpPr>
            <a:spLocks noChangeArrowheads="1"/>
          </p:cNvSpPr>
          <p:nvPr/>
        </p:nvSpPr>
        <p:spPr bwMode="auto">
          <a:xfrm>
            <a:off x="1905000" y="4038600"/>
            <a:ext cx="3124200" cy="2286000"/>
          </a:xfrm>
          <a:prstGeom prst="rect">
            <a:avLst/>
          </a:prstGeom>
          <a:solidFill>
            <a:srgbClr val="543708">
              <a:alpha val="89803"/>
            </a:srgbClr>
          </a:solidFill>
          <a:ln w="28575" algn="ctr">
            <a:solidFill>
              <a:schemeClr val="tx1"/>
            </a:solidFill>
            <a:miter lim="800000"/>
            <a:headEnd/>
            <a:tailEnd/>
          </a:ln>
        </p:spPr>
        <p:txBody>
          <a:bodyPr wrap="none"/>
          <a:lstStyle/>
          <a:p>
            <a:pPr algn="ctr"/>
            <a:r>
              <a:rPr lang="zh-CN" altLang="en-US" b="0">
                <a:solidFill>
                  <a:schemeClr val="bg1"/>
                </a:solidFill>
                <a:ea typeface="黑体" pitchFamily="2" charset="-122"/>
              </a:rPr>
              <a:t>什么做得好？</a:t>
            </a:r>
          </a:p>
        </p:txBody>
      </p:sp>
      <p:sp>
        <p:nvSpPr>
          <p:cNvPr id="10" name="Rectangle 10"/>
          <p:cNvSpPr>
            <a:spLocks noChangeArrowheads="1"/>
          </p:cNvSpPr>
          <p:nvPr/>
        </p:nvSpPr>
        <p:spPr bwMode="auto">
          <a:xfrm>
            <a:off x="5105400" y="1676400"/>
            <a:ext cx="3124200" cy="2286000"/>
          </a:xfrm>
          <a:prstGeom prst="rect">
            <a:avLst/>
          </a:prstGeom>
          <a:solidFill>
            <a:srgbClr val="993366">
              <a:alpha val="89803"/>
            </a:srgbClr>
          </a:solidFill>
          <a:ln w="28575" algn="ctr">
            <a:solidFill>
              <a:schemeClr val="tx1"/>
            </a:solidFill>
            <a:miter lim="800000"/>
            <a:headEnd/>
            <a:tailEnd/>
          </a:ln>
        </p:spPr>
        <p:txBody>
          <a:bodyPr wrap="none"/>
          <a:lstStyle/>
          <a:p>
            <a:pPr algn="ctr"/>
            <a:r>
              <a:rPr lang="zh-CN" altLang="en-US">
                <a:solidFill>
                  <a:srgbClr val="FFFF00"/>
                </a:solidFill>
                <a:ea typeface="黑体" pitchFamily="2" charset="-122"/>
              </a:rPr>
              <a:t>什么做得不好？</a:t>
            </a:r>
          </a:p>
        </p:txBody>
      </p:sp>
      <p:sp>
        <p:nvSpPr>
          <p:cNvPr id="11" name="Rectangle 11"/>
          <p:cNvSpPr>
            <a:spLocks noChangeArrowheads="1"/>
          </p:cNvSpPr>
          <p:nvPr/>
        </p:nvSpPr>
        <p:spPr bwMode="auto">
          <a:xfrm>
            <a:off x="5105400" y="4038600"/>
            <a:ext cx="3124200" cy="2286000"/>
          </a:xfrm>
          <a:prstGeom prst="rect">
            <a:avLst/>
          </a:prstGeom>
          <a:solidFill>
            <a:srgbClr val="993366">
              <a:alpha val="89803"/>
            </a:srgbClr>
          </a:solidFill>
          <a:ln w="28575" algn="ctr">
            <a:solidFill>
              <a:schemeClr val="tx1"/>
            </a:solidFill>
            <a:miter lim="800000"/>
            <a:headEnd/>
            <a:tailEnd/>
          </a:ln>
        </p:spPr>
        <p:txBody>
          <a:bodyPr wrap="none"/>
          <a:lstStyle/>
          <a:p>
            <a:pPr algn="ctr"/>
            <a:r>
              <a:rPr lang="zh-CN" altLang="en-US">
                <a:solidFill>
                  <a:srgbClr val="FFFF00"/>
                </a:solidFill>
                <a:ea typeface="黑体" pitchFamily="2" charset="-122"/>
              </a:rPr>
              <a:t>什么做得不好？</a:t>
            </a: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ox(in)">
                                      <p:cBhvr>
                                        <p:cTn id="7" dur="500"/>
                                        <p:tgtEl>
                                          <p:spTgt spid="4"/>
                                        </p:tgtEl>
                                      </p:cBhvr>
                                    </p:animEffect>
                                  </p:childTnLst>
                                </p:cTn>
                              </p:par>
                            </p:childTnLst>
                          </p:cTn>
                        </p:par>
                        <p:par>
                          <p:cTn id="8" fill="hold">
                            <p:stCondLst>
                              <p:cond delay="500"/>
                            </p:stCondLst>
                            <p:childTnLst>
                              <p:par>
                                <p:cTn id="9" presetID="4" presetClass="entr" presetSubtype="32"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box(out)">
                                      <p:cBhvr>
                                        <p:cTn id="11" dur="500"/>
                                        <p:tgtEl>
                                          <p:spTgt spid="5"/>
                                        </p:tgtEl>
                                      </p:cBhvr>
                                    </p:animEffect>
                                  </p:childTnLst>
                                </p:cTn>
                              </p:par>
                            </p:childTnLst>
                          </p:cTn>
                        </p:par>
                        <p:par>
                          <p:cTn id="12" fill="hold">
                            <p:stCondLst>
                              <p:cond delay="1000"/>
                            </p:stCondLst>
                            <p:childTnLst>
                              <p:par>
                                <p:cTn id="13" presetID="4" presetClass="entr" presetSubtype="16"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Effect transition="in" filter="box(in)">
                                      <p:cBhvr>
                                        <p:cTn id="15" dur="500"/>
                                        <p:tgtEl>
                                          <p:spTgt spid="6"/>
                                        </p:tgtEl>
                                      </p:cBhvr>
                                    </p:animEffect>
                                  </p:childTnLst>
                                </p:cTn>
                              </p:par>
                            </p:childTnLst>
                          </p:cTn>
                        </p:par>
                        <p:par>
                          <p:cTn id="16" fill="hold">
                            <p:stCondLst>
                              <p:cond delay="1500"/>
                            </p:stCondLst>
                            <p:childTnLst>
                              <p:par>
                                <p:cTn id="17" presetID="4" presetClass="entr" presetSubtype="32"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box(out)">
                                      <p:cBhvr>
                                        <p:cTn id="19" dur="500"/>
                                        <p:tgtEl>
                                          <p:spTgt spid="7"/>
                                        </p:tgtEl>
                                      </p:cBhvr>
                                    </p:animEffect>
                                  </p:childTnLst>
                                </p:cTn>
                              </p:par>
                            </p:childTnLst>
                          </p:cTn>
                        </p:par>
                      </p:childTnLst>
                    </p:cTn>
                  </p:par>
                  <p:par>
                    <p:cTn id="20" fill="hold">
                      <p:stCondLst>
                        <p:cond delay="indefinite"/>
                      </p:stCondLst>
                      <p:childTnLst>
                        <p:par>
                          <p:cTn id="21" fill="hold">
                            <p:stCondLst>
                              <p:cond delay="0"/>
                            </p:stCondLst>
                            <p:childTnLst>
                              <p:par>
                                <p:cTn id="22" presetID="3" presetClass="entr" presetSubtype="10"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blinds(horizontal)">
                                      <p:cBhvr>
                                        <p:cTn id="24" dur="500"/>
                                        <p:tgtEl>
                                          <p:spTgt spid="9"/>
                                        </p:tgtEl>
                                      </p:cBhvr>
                                    </p:animEffect>
                                  </p:childTnLst>
                                </p:cTn>
                              </p:par>
                              <p:par>
                                <p:cTn id="25" presetID="3" presetClass="entr" presetSubtype="10" fill="hold" grpId="0"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blinds(horizontal)">
                                      <p:cBhvr>
                                        <p:cTn id="27" dur="5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blinds(horizontal)">
                                      <p:cBhvr>
                                        <p:cTn id="32" dur="500"/>
                                        <p:tgtEl>
                                          <p:spTgt spid="10"/>
                                        </p:tgtEl>
                                      </p:cBhvr>
                                    </p:animEffect>
                                  </p:childTnLst>
                                </p:cTn>
                              </p:par>
                              <p:par>
                                <p:cTn id="33" presetID="3" presetClass="entr" presetSubtype="10" fill="hold" grpId="0" nodeType="withEffect">
                                  <p:stCondLst>
                                    <p:cond delay="0"/>
                                  </p:stCondLst>
                                  <p:childTnLst>
                                    <p:set>
                                      <p:cBhvr>
                                        <p:cTn id="34" dur="1" fill="hold">
                                          <p:stCondLst>
                                            <p:cond delay="0"/>
                                          </p:stCondLst>
                                        </p:cTn>
                                        <p:tgtEl>
                                          <p:spTgt spid="11"/>
                                        </p:tgtEl>
                                        <p:attrNameLst>
                                          <p:attrName>style.visibility</p:attrName>
                                        </p:attrNameLst>
                                      </p:cBhvr>
                                      <p:to>
                                        <p:strVal val="visible"/>
                                      </p:to>
                                    </p:set>
                                    <p:animEffect transition="in" filter="blinds(horizontal)">
                                      <p:cBhvr>
                                        <p:cTn id="3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utoUpdateAnimBg="0"/>
      <p:bldP spid="6" grpId="0" animBg="1"/>
      <p:bldP spid="7" grpId="0" autoUpdateAnimBg="0"/>
      <p:bldP spid="8" grpId="0" animBg="1"/>
      <p:bldP spid="9" grpId="0" animBg="1"/>
      <p:bldP spid="10" grpId="0" animBg="1"/>
      <p:bldP spid="11" grpId="0" animBg="1"/>
    </p:bldLst>
  </p:timing>
</p:sld>
</file>

<file path=ppt/slides/slide1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公司总经理述职（第一年总结）</a:t>
            </a:r>
          </a:p>
        </p:txBody>
      </p:sp>
      <p:pic>
        <p:nvPicPr>
          <p:cNvPr id="4" name="图片 3" descr="BD07181_.wmf"/>
          <p:cNvPicPr>
            <a:picLocks noChangeAspect="1"/>
          </p:cNvPicPr>
          <p:nvPr/>
        </p:nvPicPr>
        <p:blipFill>
          <a:blip r:embed="rId3" cstate="print"/>
          <a:stretch>
            <a:fillRect/>
          </a:stretch>
        </p:blipFill>
        <p:spPr>
          <a:xfrm>
            <a:off x="2714612" y="1571612"/>
            <a:ext cx="3504001" cy="4948719"/>
          </a:xfrm>
          <a:prstGeom prst="rect">
            <a:avLst/>
          </a:prstGeom>
        </p:spPr>
      </p:pic>
    </p:spTree>
    <p:custDataLst>
      <p:tags r:id="rId1"/>
    </p:custDataLst>
  </p:cSld>
  <p:clrMapOvr>
    <a:masterClrMapping/>
  </p:clrMapOvr>
  <p:transition/>
</p:sld>
</file>

<file path=ppt/slides/slide1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a:t>
            </a:r>
            <a:r>
              <a:rPr kumimoji="0" lang="zh-CN" altLang="en-US" sz="4000" b="1" kern="1200" cap="none" spc="0" baseline="0" dirty="0">
                <a:ln/>
                <a:solidFill>
                  <a:schemeClr val="accent3"/>
                </a:solidFill>
                <a:effectLst/>
                <a:latin typeface="+mj-lt"/>
                <a:ea typeface="+mj-ea"/>
                <a:cs typeface="+mj-cs"/>
              </a:rPr>
              <a:t>五</a:t>
            </a:r>
            <a:r>
              <a:rPr lang="zh-CN" altLang="en-US" dirty="0"/>
              <a:t>季：绩效分析</a:t>
            </a:r>
          </a:p>
        </p:txBody>
      </p:sp>
      <p:sp>
        <p:nvSpPr>
          <p:cNvPr id="3" name="内容占位符 2"/>
          <p:cNvSpPr>
            <a:spLocks noGrp="1"/>
          </p:cNvSpPr>
          <p:nvPr>
            <p:ph idx="1"/>
          </p:nvPr>
        </p:nvSpPr>
        <p:spPr/>
        <p:txBody>
          <a:bodyPr>
            <a:normAutofit/>
          </a:bodyPr>
          <a:lstStyle/>
          <a:p>
            <a:r>
              <a:rPr lang="zh-CN" altLang="en-US" dirty="0"/>
              <a:t>分析各细分市场竞争形势，调整目标市场，加大市场投入力度</a:t>
            </a:r>
            <a:endParaRPr lang="en-US" altLang="zh-CN" dirty="0"/>
          </a:p>
          <a:p>
            <a:r>
              <a:rPr lang="zh-CN" altLang="en-US" dirty="0">
                <a:effectLst>
                  <a:outerShdw blurRad="50800" dist="38100" algn="tr" rotWithShape="0">
                    <a:prstClr val="black">
                      <a:alpha val="40000"/>
                    </a:prstClr>
                  </a:outerShdw>
                </a:effectLst>
              </a:rPr>
              <a:t>完善产品线，加大</a:t>
            </a:r>
            <a:r>
              <a:rPr lang="zh-CN" altLang="en-US" dirty="0"/>
              <a:t>渠道扩张</a:t>
            </a:r>
            <a:endParaRPr lang="en-US" altLang="zh-CN" dirty="0"/>
          </a:p>
          <a:p>
            <a:r>
              <a:rPr lang="zh-CN" altLang="en-US" dirty="0"/>
              <a:t>扩展产能，提升盈利能力</a:t>
            </a:r>
            <a:endParaRPr lang="en-US" altLang="zh-CN" dirty="0"/>
          </a:p>
        </p:txBody>
      </p:sp>
    </p:spTree>
    <p:custDataLst>
      <p:tags r:id="rId1"/>
    </p:custDataLst>
  </p:cSld>
  <p:clrMapOvr>
    <a:masterClrMapping/>
  </p:clrMapOvr>
  <p:transition/>
</p:sld>
</file>

<file path=ppt/slides/slide1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p:cNvSpPr>
          <p:nvPr/>
        </p:nvSpPr>
        <p:spPr bwMode="white">
          <a:xfrm>
            <a:off x="2143125" y="304800"/>
            <a:ext cx="6858000" cy="609600"/>
          </a:xfrm>
          <a:prstGeom prst="rect">
            <a:avLst/>
          </a:prstGeom>
          <a:noFill/>
          <a:ln w="9525">
            <a:noFill/>
            <a:miter lim="800000"/>
            <a:headEnd/>
            <a:tailEnd/>
          </a:ln>
          <a:effectLst>
            <a:outerShdw dist="38100" dir="8100000" algn="tr" rotWithShape="0">
              <a:srgbClr val="000000">
                <a:alpha val="39999"/>
              </a:srgbClr>
            </a:outerShdw>
          </a:effectLst>
        </p:spPr>
        <p:txBody>
          <a:bodyPr anchor="ctr"/>
          <a:lstStyle/>
          <a:p>
            <a:pPr algn="r"/>
            <a:r>
              <a:rPr lang="zh-CN" altLang="en-US" sz="3600" dirty="0">
                <a:solidFill>
                  <a:schemeClr val="bg1"/>
                </a:solidFill>
                <a:ea typeface="黑体" pitchFamily="2" charset="-122"/>
                <a:cs typeface="Arial" charset="0"/>
              </a:rPr>
              <a:t>第五季时间安排</a:t>
            </a:r>
          </a:p>
        </p:txBody>
      </p:sp>
      <p:sp>
        <p:nvSpPr>
          <p:cNvPr id="3" name="内容占位符 2"/>
          <p:cNvSpPr>
            <a:spLocks/>
          </p:cNvSpPr>
          <p:nvPr/>
        </p:nvSpPr>
        <p:spPr bwMode="auto">
          <a:xfrm>
            <a:off x="395288" y="1360488"/>
            <a:ext cx="8415337" cy="3436937"/>
          </a:xfrm>
          <a:prstGeom prst="rect">
            <a:avLst/>
          </a:prstGeom>
          <a:noFill/>
          <a:ln w="9525">
            <a:noFill/>
            <a:miter lim="800000"/>
            <a:headEnd/>
            <a:tailEnd/>
          </a:ln>
        </p:spPr>
        <p:txBody>
          <a:bodyPr/>
          <a:lstStyle/>
          <a:p>
            <a:pPr marL="411163" indent="-342900" algn="just">
              <a:spcBef>
                <a:spcPct val="20000"/>
              </a:spcBef>
              <a:buClr>
                <a:schemeClr val="hlink"/>
              </a:buClr>
              <a:buFont typeface="Wingdings" pitchFamily="2" charset="2"/>
              <a:buBlip>
                <a:blip r:embed="rId3"/>
              </a:buBlip>
            </a:pPr>
            <a:r>
              <a:rPr lang="zh-CN" altLang="en-US"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总体时间安排：</a:t>
            </a:r>
            <a:r>
              <a:rPr lang="en-US" altLang="zh-CN"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2</a:t>
            </a:r>
            <a:r>
              <a:rPr lang="zh-CN" altLang="en-US"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a:t>
            </a:r>
            <a:r>
              <a:rPr lang="en-US" altLang="zh-CN"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3</a:t>
            </a:r>
            <a:r>
              <a:rPr lang="zh-CN" altLang="en-US"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小时</a:t>
            </a:r>
            <a:endParaRPr lang="en-US" altLang="zh-CN"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endParaRPr>
          </a:p>
          <a:p>
            <a:pPr marL="739775" lvl="1" indent="-285750" algn="just">
              <a:spcBef>
                <a:spcPct val="20000"/>
              </a:spcBef>
              <a:buClr>
                <a:schemeClr val="accent1"/>
              </a:buClr>
              <a:buFont typeface="Wingdings" pitchFamily="2" charset="2"/>
              <a:buNone/>
            </a:pPr>
            <a:r>
              <a:rPr lang="en-US" altLang="zh-CN"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a:t>
            </a:r>
            <a:r>
              <a:rPr lang="zh-CN" altLang="en-US"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知识讲解，</a:t>
            </a:r>
            <a:r>
              <a:rPr lang="en-US" altLang="zh-CN"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30</a:t>
            </a:r>
            <a:r>
              <a:rPr lang="zh-CN" altLang="en-US"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分钟</a:t>
            </a:r>
            <a:endParaRPr lang="en-US" altLang="zh-CN"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endParaRPr>
          </a:p>
          <a:p>
            <a:pPr marL="739775" lvl="1" indent="-285750" algn="just">
              <a:spcBef>
                <a:spcPct val="20000"/>
              </a:spcBef>
              <a:buClr>
                <a:schemeClr val="accent1"/>
              </a:buClr>
              <a:buFont typeface="Wingdings" pitchFamily="2" charset="2"/>
              <a:buNone/>
            </a:pPr>
            <a:r>
              <a:rPr lang="en-US" altLang="zh-CN"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a:t>
            </a:r>
            <a:r>
              <a:rPr lang="zh-CN" altLang="en-US"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经营会议，</a:t>
            </a:r>
            <a:r>
              <a:rPr lang="en-US" altLang="zh-CN"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30</a:t>
            </a:r>
            <a:r>
              <a:rPr lang="zh-CN" altLang="en-US"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分钟</a:t>
            </a:r>
            <a:endParaRPr lang="en-US" altLang="zh-CN"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endParaRPr>
          </a:p>
          <a:p>
            <a:pPr marL="739775" lvl="1" indent="-285750" algn="just">
              <a:spcBef>
                <a:spcPct val="20000"/>
              </a:spcBef>
              <a:buClr>
                <a:schemeClr val="accent1"/>
              </a:buClr>
              <a:buFont typeface="Wingdings" pitchFamily="2" charset="2"/>
              <a:buNone/>
            </a:pPr>
            <a:r>
              <a:rPr lang="en-US" altLang="zh-CN"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a:t>
            </a:r>
            <a:r>
              <a:rPr lang="zh-CN" altLang="en-US"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模拟实战，</a:t>
            </a:r>
            <a:r>
              <a:rPr lang="en-US" altLang="zh-CN"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60</a:t>
            </a:r>
            <a:r>
              <a:rPr lang="zh-CN" altLang="en-US"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分钟</a:t>
            </a:r>
            <a:endParaRPr lang="en-US" altLang="zh-CN"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endParaRPr>
          </a:p>
          <a:p>
            <a:pPr marL="739775" lvl="1" indent="-285750" algn="just">
              <a:spcBef>
                <a:spcPct val="20000"/>
              </a:spcBef>
              <a:buClr>
                <a:schemeClr val="accent1"/>
              </a:buClr>
              <a:buFont typeface="Wingdings" pitchFamily="2" charset="2"/>
              <a:buNone/>
            </a:pPr>
            <a:r>
              <a:rPr lang="en-US" altLang="zh-CN"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a:t>
            </a:r>
            <a:r>
              <a:rPr lang="zh-CN" altLang="en-US"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讨论总结，</a:t>
            </a:r>
            <a:r>
              <a:rPr lang="en-US" altLang="zh-CN"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30</a:t>
            </a:r>
            <a:r>
              <a:rPr lang="zh-CN" altLang="en-US"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分钟</a:t>
            </a:r>
            <a:endParaRPr lang="en-US" altLang="zh-CN"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endParaRPr>
          </a:p>
          <a:p>
            <a:pPr marL="739775" lvl="1" indent="-285750" algn="just">
              <a:spcBef>
                <a:spcPct val="20000"/>
              </a:spcBef>
              <a:buClr>
                <a:schemeClr val="accent1"/>
              </a:buClr>
              <a:buFont typeface="Wingdings" pitchFamily="2" charset="2"/>
              <a:buNone/>
            </a:pPr>
            <a:r>
              <a:rPr lang="en-US" altLang="zh-CN"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a:t>
            </a:r>
            <a:r>
              <a:rPr lang="zh-CN" altLang="en-US"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分析点评，</a:t>
            </a:r>
            <a:r>
              <a:rPr lang="en-US" altLang="zh-CN"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30</a:t>
            </a:r>
            <a:r>
              <a:rPr lang="zh-CN" altLang="en-US"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分钟</a:t>
            </a:r>
            <a:endParaRPr lang="en-US" altLang="zh-CN"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endParaRPr>
          </a:p>
          <a:p>
            <a:pPr marL="411163" indent="-342900" algn="just">
              <a:spcBef>
                <a:spcPct val="20000"/>
              </a:spcBef>
              <a:buClr>
                <a:schemeClr val="hlink"/>
              </a:buClr>
              <a:buFont typeface="Wingdings" pitchFamily="2" charset="2"/>
              <a:buBlip>
                <a:blip r:embed="rId3"/>
              </a:buBlip>
            </a:pPr>
            <a:r>
              <a:rPr lang="zh-CN" altLang="en-US"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重点在于绩效分析与产品市场定位分析</a:t>
            </a:r>
          </a:p>
        </p:txBody>
      </p:sp>
    </p:spTree>
    <p:custDataLst>
      <p:tags r:id="rId1"/>
    </p:custDataLst>
  </p:cSld>
  <p:clrMapOvr>
    <a:masterClrMapping/>
  </p:clrMapOvr>
  <p:transition/>
</p:sld>
</file>

<file path=ppt/slides/slide1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第五季经营会议</a:t>
            </a:r>
          </a:p>
        </p:txBody>
      </p:sp>
      <p:pic>
        <p:nvPicPr>
          <p:cNvPr id="4" name="内容占位符 4" descr="BD07179_.wmf"/>
          <p:cNvPicPr>
            <a:picLocks noGrp="1" noChangeAspect="1"/>
          </p:cNvPicPr>
          <p:nvPr>
            <p:ph idx="1"/>
          </p:nvPr>
        </p:nvPicPr>
        <p:blipFill>
          <a:blip r:embed="rId3" cstate="print"/>
          <a:stretch>
            <a:fillRect/>
          </a:stretch>
        </p:blipFill>
        <p:spPr>
          <a:xfrm>
            <a:off x="2129774" y="2143116"/>
            <a:ext cx="5013994" cy="3599789"/>
          </a:xfrm>
        </p:spPr>
      </p:pic>
    </p:spTree>
    <p:custDataLst>
      <p:tags r:id="rId1"/>
    </p:custDataLst>
  </p:cSld>
  <p:clrMapOvr>
    <a:masterClrMapping/>
  </p:clrMapOvr>
  <p:transition/>
</p:sld>
</file>

<file path=ppt/slides/slide1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a:t>
            </a:r>
            <a:r>
              <a:rPr kumimoji="0" lang="zh-CN" altLang="en-US" sz="4000" b="1" kern="1200" cap="none" spc="0" baseline="0" dirty="0">
                <a:ln/>
                <a:solidFill>
                  <a:schemeClr val="accent3"/>
                </a:solidFill>
                <a:effectLst/>
                <a:latin typeface="+mj-lt"/>
                <a:ea typeface="+mj-ea"/>
                <a:cs typeface="+mj-cs"/>
              </a:rPr>
              <a:t>五</a:t>
            </a:r>
            <a:r>
              <a:rPr lang="zh-CN" altLang="en-US" dirty="0"/>
              <a:t>季授课重点</a:t>
            </a:r>
          </a:p>
        </p:txBody>
      </p:sp>
      <p:sp>
        <p:nvSpPr>
          <p:cNvPr id="3" name="内容占位符 2"/>
          <p:cNvSpPr>
            <a:spLocks noGrp="1"/>
          </p:cNvSpPr>
          <p:nvPr>
            <p:ph idx="1"/>
          </p:nvPr>
        </p:nvSpPr>
        <p:spPr/>
        <p:txBody>
          <a:bodyPr>
            <a:normAutofit/>
          </a:bodyPr>
          <a:lstStyle/>
          <a:p>
            <a:r>
              <a:rPr altLang="en-US" dirty="0"/>
              <a:t>分析经营绩效，找出公司存在关键问题</a:t>
            </a:r>
            <a:endParaRPr lang="en-US" altLang="en-US" dirty="0"/>
          </a:p>
          <a:p>
            <a:r>
              <a:rPr lang="zh-CN" altLang="en-US" dirty="0"/>
              <a:t>分析各细分市场竞争形势，调整目标市场，加大市场投入力度</a:t>
            </a:r>
            <a:endParaRPr lang="en-US" altLang="zh-CN" dirty="0"/>
          </a:p>
          <a:p>
            <a:r>
              <a:rPr lang="zh-CN" altLang="en-US" dirty="0">
                <a:effectLst>
                  <a:outerShdw blurRad="50800" dist="38100" algn="tr" rotWithShape="0">
                    <a:prstClr val="black">
                      <a:alpha val="40000"/>
                    </a:prstClr>
                  </a:outerShdw>
                </a:effectLst>
              </a:rPr>
              <a:t>完善产品线，加大</a:t>
            </a:r>
            <a:r>
              <a:rPr lang="zh-CN" altLang="en-US" dirty="0"/>
              <a:t>渠道扩张</a:t>
            </a:r>
            <a:endParaRPr lang="en-US" altLang="zh-CN" dirty="0"/>
          </a:p>
          <a:p>
            <a:r>
              <a:rPr lang="zh-CN" altLang="en-US" dirty="0"/>
              <a:t>扩展产能，提升盈利能力</a:t>
            </a:r>
            <a:endParaRPr lang="en-US" altLang="zh-CN" dirty="0"/>
          </a:p>
        </p:txBody>
      </p:sp>
    </p:spTree>
    <p:custDataLst>
      <p:tags r:id="rId1"/>
    </p:custDataLst>
  </p:cSld>
  <p:clrMapOvr>
    <a:masterClrMapping/>
  </p:clrMapOvr>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课程导入过程</a:t>
            </a:r>
          </a:p>
        </p:txBody>
      </p:sp>
      <p:graphicFrame>
        <p:nvGraphicFramePr>
          <p:cNvPr id="4" name="内容占位符 3"/>
          <p:cNvGraphicFramePr>
            <a:graphicFrameLocks noGrp="1"/>
          </p:cNvGraphicFramePr>
          <p:nvPr>
            <p:ph idx="1"/>
          </p:nvPr>
        </p:nvGraphicFramePr>
        <p:xfrm>
          <a:off x="457200" y="1419225"/>
          <a:ext cx="8401050" cy="48799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1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p:cNvSpPr>
          <p:nvPr/>
        </p:nvSpPr>
        <p:spPr bwMode="white">
          <a:xfrm>
            <a:off x="1403350" y="304800"/>
            <a:ext cx="7597775" cy="609600"/>
          </a:xfrm>
          <a:prstGeom prst="rect">
            <a:avLst/>
          </a:prstGeom>
          <a:noFill/>
          <a:ln w="9525">
            <a:noFill/>
            <a:miter lim="800000"/>
            <a:headEnd/>
            <a:tailEnd/>
          </a:ln>
          <a:effectLst>
            <a:outerShdw dist="38100" dir="8100000" algn="tr" rotWithShape="0">
              <a:srgbClr val="000000">
                <a:alpha val="39999"/>
              </a:srgbClr>
            </a:outerShdw>
          </a:effectLst>
        </p:spPr>
        <p:txBody>
          <a:bodyPr anchor="ctr"/>
          <a:lstStyle/>
          <a:p>
            <a:pPr algn="r">
              <a:defRPr/>
            </a:pPr>
            <a:r>
              <a:rPr lang="zh-CN" altLang="en-US" sz="3600">
                <a:solidFill>
                  <a:schemeClr val="bg1"/>
                </a:solidFill>
                <a:effectLst>
                  <a:outerShdw blurRad="38100" dist="38100" dir="2700000" algn="tl">
                    <a:srgbClr val="C0C0C0"/>
                  </a:outerShdw>
                </a:effectLst>
                <a:ea typeface="黑体" pitchFamily="2" charset="-122"/>
                <a:cs typeface="Arial" charset="0"/>
              </a:rPr>
              <a:t>产品市场地位分析（</a:t>
            </a:r>
            <a:r>
              <a:rPr lang="en-US" altLang="zh-CN" sz="3600">
                <a:solidFill>
                  <a:schemeClr val="bg1"/>
                </a:solidFill>
                <a:effectLst>
                  <a:outerShdw blurRad="38100" dist="38100" dir="2700000" algn="tl">
                    <a:srgbClr val="C0C0C0"/>
                  </a:outerShdw>
                </a:effectLst>
                <a:ea typeface="黑体" pitchFamily="2" charset="-122"/>
                <a:cs typeface="Arial" charset="0"/>
              </a:rPr>
              <a:t>BSG</a:t>
            </a:r>
            <a:r>
              <a:rPr lang="zh-CN" altLang="en-US" sz="3600">
                <a:solidFill>
                  <a:schemeClr val="bg1"/>
                </a:solidFill>
                <a:effectLst>
                  <a:outerShdw blurRad="38100" dist="38100" dir="2700000" algn="tl">
                    <a:srgbClr val="C0C0C0"/>
                  </a:outerShdw>
                </a:effectLst>
                <a:ea typeface="黑体" pitchFamily="2" charset="-122"/>
                <a:cs typeface="Arial" charset="0"/>
              </a:rPr>
              <a:t>矩阵分析）</a:t>
            </a:r>
          </a:p>
        </p:txBody>
      </p:sp>
      <p:sp>
        <p:nvSpPr>
          <p:cNvPr id="5" name="矩形 4"/>
          <p:cNvSpPr/>
          <p:nvPr/>
        </p:nvSpPr>
        <p:spPr>
          <a:xfrm>
            <a:off x="2786063" y="1376363"/>
            <a:ext cx="2562225" cy="2062162"/>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3600">
                <a:solidFill>
                  <a:srgbClr val="000000"/>
                </a:solidFill>
                <a:effectLst>
                  <a:outerShdw blurRad="38100" dist="38100" dir="2700000" algn="tl">
                    <a:srgbClr val="FFFFFF"/>
                  </a:outerShdw>
                </a:effectLst>
                <a:latin typeface="楷体_GB2312" pitchFamily="49" charset="-122"/>
                <a:ea typeface="楷体_GB2312" pitchFamily="49" charset="-122"/>
              </a:rPr>
              <a:t>问题</a:t>
            </a:r>
          </a:p>
        </p:txBody>
      </p:sp>
      <p:sp>
        <p:nvSpPr>
          <p:cNvPr id="6" name="矩形 5"/>
          <p:cNvSpPr/>
          <p:nvPr/>
        </p:nvSpPr>
        <p:spPr>
          <a:xfrm>
            <a:off x="5357813" y="1376363"/>
            <a:ext cx="2562225" cy="2062162"/>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3600">
                <a:solidFill>
                  <a:srgbClr val="000000"/>
                </a:solidFill>
                <a:effectLst>
                  <a:outerShdw blurRad="38100" dist="38100" dir="2700000" algn="tl">
                    <a:srgbClr val="FFFFFF"/>
                  </a:outerShdw>
                </a:effectLst>
                <a:latin typeface="楷体_GB2312" pitchFamily="49" charset="-122"/>
                <a:ea typeface="楷体_GB2312" pitchFamily="49" charset="-122"/>
              </a:rPr>
              <a:t>明星</a:t>
            </a:r>
          </a:p>
        </p:txBody>
      </p:sp>
      <p:sp>
        <p:nvSpPr>
          <p:cNvPr id="7" name="TextBox 6"/>
          <p:cNvSpPr txBox="1"/>
          <p:nvPr/>
        </p:nvSpPr>
        <p:spPr>
          <a:xfrm>
            <a:off x="3754438" y="5475288"/>
            <a:ext cx="3230562" cy="946150"/>
          </a:xfrm>
          <a:prstGeom prst="rect">
            <a:avLst/>
          </a:prstGeom>
          <a:noFill/>
        </p:spPr>
        <p:txBody>
          <a:bodyPr wrap="none">
            <a:spAutoFit/>
          </a:bodyPr>
          <a:lstStyle/>
          <a:p>
            <a:pPr algn="ctr">
              <a:defRPr/>
            </a:pPr>
            <a:r>
              <a:rPr lang="zh-CN" altLang="en-US">
                <a:solidFill>
                  <a:srgbClr val="FF0000"/>
                </a:solidFill>
                <a:effectLst>
                  <a:outerShdw blurRad="38100" dist="38100" dir="2700000" algn="tl">
                    <a:srgbClr val="C0C0C0"/>
                  </a:outerShdw>
                </a:effectLst>
                <a:latin typeface="楷体_GB2312" pitchFamily="49" charset="-122"/>
                <a:ea typeface="楷体_GB2312" pitchFamily="49" charset="-122"/>
              </a:rPr>
              <a:t>低             高</a:t>
            </a:r>
            <a:endParaRPr lang="en-US" altLang="zh-CN">
              <a:solidFill>
                <a:srgbClr val="FF0000"/>
              </a:solidFill>
              <a:effectLst>
                <a:outerShdw blurRad="38100" dist="38100" dir="2700000" algn="tl">
                  <a:srgbClr val="C0C0C0"/>
                </a:outerShdw>
              </a:effectLst>
              <a:latin typeface="楷体_GB2312" pitchFamily="49" charset="-122"/>
              <a:ea typeface="楷体_GB2312" pitchFamily="49" charset="-122"/>
            </a:endParaRPr>
          </a:p>
          <a:p>
            <a:pPr algn="ctr">
              <a:defRPr/>
            </a:pPr>
            <a:r>
              <a:rPr lang="zh-CN" altLang="en-US">
                <a:solidFill>
                  <a:srgbClr val="FF0000"/>
                </a:solidFill>
                <a:effectLst>
                  <a:outerShdw blurRad="38100" dist="38100" dir="2700000" algn="tl">
                    <a:srgbClr val="C0C0C0"/>
                  </a:outerShdw>
                </a:effectLst>
                <a:latin typeface="楷体_GB2312" pitchFamily="49" charset="-122"/>
                <a:ea typeface="楷体_GB2312" pitchFamily="49" charset="-122"/>
              </a:rPr>
              <a:t>相对市场份额</a:t>
            </a:r>
          </a:p>
        </p:txBody>
      </p:sp>
      <p:sp>
        <p:nvSpPr>
          <p:cNvPr id="8" name="TextBox 7"/>
          <p:cNvSpPr txBox="1"/>
          <p:nvPr/>
        </p:nvSpPr>
        <p:spPr>
          <a:xfrm>
            <a:off x="1785938" y="1892300"/>
            <a:ext cx="1000125" cy="3081338"/>
          </a:xfrm>
          <a:prstGeom prst="rect">
            <a:avLst/>
          </a:prstGeom>
          <a:noFill/>
        </p:spPr>
        <p:txBody>
          <a:bodyPr>
            <a:spAutoFit/>
          </a:bodyPr>
          <a:lstStyle/>
          <a:p>
            <a:pPr algn="r">
              <a:defRPr/>
            </a:pPr>
            <a:r>
              <a:rPr lang="zh-CN" altLang="en-US">
                <a:solidFill>
                  <a:srgbClr val="FF0000"/>
                </a:solidFill>
                <a:effectLst>
                  <a:outerShdw blurRad="38100" dist="38100" dir="2700000" algn="tl">
                    <a:srgbClr val="C0C0C0"/>
                  </a:outerShdw>
                </a:effectLst>
                <a:latin typeface="楷体_GB2312" pitchFamily="49" charset="-122"/>
                <a:ea typeface="楷体_GB2312" pitchFamily="49" charset="-122"/>
              </a:rPr>
              <a:t>高</a:t>
            </a:r>
            <a:endParaRPr lang="en-US" altLang="zh-CN">
              <a:solidFill>
                <a:srgbClr val="FF0000"/>
              </a:solidFill>
              <a:effectLst>
                <a:outerShdw blurRad="38100" dist="38100" dir="2700000" algn="tl">
                  <a:srgbClr val="C0C0C0"/>
                </a:outerShdw>
              </a:effectLst>
              <a:latin typeface="楷体_GB2312" pitchFamily="49" charset="-122"/>
              <a:ea typeface="楷体_GB2312" pitchFamily="49" charset="-122"/>
            </a:endParaRPr>
          </a:p>
          <a:p>
            <a:pPr>
              <a:defRPr/>
            </a:pPr>
            <a:r>
              <a:rPr lang="zh-CN" altLang="en-US">
                <a:solidFill>
                  <a:srgbClr val="FF0000"/>
                </a:solidFill>
                <a:effectLst>
                  <a:outerShdw blurRad="38100" dist="38100" dir="2700000" algn="tl">
                    <a:srgbClr val="C0C0C0"/>
                  </a:outerShdw>
                </a:effectLst>
                <a:latin typeface="楷体_GB2312" pitchFamily="49" charset="-122"/>
                <a:ea typeface="楷体_GB2312" pitchFamily="49" charset="-122"/>
              </a:rPr>
              <a:t>市</a:t>
            </a:r>
            <a:endParaRPr lang="en-US" altLang="zh-CN">
              <a:solidFill>
                <a:srgbClr val="FF0000"/>
              </a:solidFill>
              <a:effectLst>
                <a:outerShdw blurRad="38100" dist="38100" dir="2700000" algn="tl">
                  <a:srgbClr val="C0C0C0"/>
                </a:outerShdw>
              </a:effectLst>
              <a:latin typeface="楷体_GB2312" pitchFamily="49" charset="-122"/>
              <a:ea typeface="楷体_GB2312" pitchFamily="49" charset="-122"/>
            </a:endParaRPr>
          </a:p>
          <a:p>
            <a:pPr>
              <a:defRPr/>
            </a:pPr>
            <a:r>
              <a:rPr lang="zh-CN" altLang="en-US">
                <a:solidFill>
                  <a:srgbClr val="FF0000"/>
                </a:solidFill>
                <a:effectLst>
                  <a:outerShdw blurRad="38100" dist="38100" dir="2700000" algn="tl">
                    <a:srgbClr val="C0C0C0"/>
                  </a:outerShdw>
                </a:effectLst>
                <a:latin typeface="楷体_GB2312" pitchFamily="49" charset="-122"/>
                <a:ea typeface="楷体_GB2312" pitchFamily="49" charset="-122"/>
              </a:rPr>
              <a:t>场</a:t>
            </a:r>
            <a:endParaRPr lang="en-US" altLang="zh-CN">
              <a:solidFill>
                <a:srgbClr val="FF0000"/>
              </a:solidFill>
              <a:effectLst>
                <a:outerShdw blurRad="38100" dist="38100" dir="2700000" algn="tl">
                  <a:srgbClr val="C0C0C0"/>
                </a:outerShdw>
              </a:effectLst>
              <a:latin typeface="楷体_GB2312" pitchFamily="49" charset="-122"/>
              <a:ea typeface="楷体_GB2312" pitchFamily="49" charset="-122"/>
            </a:endParaRPr>
          </a:p>
          <a:p>
            <a:pPr>
              <a:defRPr/>
            </a:pPr>
            <a:r>
              <a:rPr lang="zh-CN" altLang="en-US">
                <a:solidFill>
                  <a:srgbClr val="FF0000"/>
                </a:solidFill>
                <a:effectLst>
                  <a:outerShdw blurRad="38100" dist="38100" dir="2700000" algn="tl">
                    <a:srgbClr val="C0C0C0"/>
                  </a:outerShdw>
                </a:effectLst>
                <a:latin typeface="楷体_GB2312" pitchFamily="49" charset="-122"/>
                <a:ea typeface="楷体_GB2312" pitchFamily="49" charset="-122"/>
              </a:rPr>
              <a:t>增</a:t>
            </a:r>
            <a:endParaRPr lang="en-US" altLang="zh-CN">
              <a:solidFill>
                <a:srgbClr val="FF0000"/>
              </a:solidFill>
              <a:effectLst>
                <a:outerShdw blurRad="38100" dist="38100" dir="2700000" algn="tl">
                  <a:srgbClr val="C0C0C0"/>
                </a:outerShdw>
              </a:effectLst>
              <a:latin typeface="楷体_GB2312" pitchFamily="49" charset="-122"/>
              <a:ea typeface="楷体_GB2312" pitchFamily="49" charset="-122"/>
            </a:endParaRPr>
          </a:p>
          <a:p>
            <a:pPr>
              <a:defRPr/>
            </a:pPr>
            <a:r>
              <a:rPr lang="zh-CN" altLang="en-US">
                <a:solidFill>
                  <a:srgbClr val="FF0000"/>
                </a:solidFill>
                <a:effectLst>
                  <a:outerShdw blurRad="38100" dist="38100" dir="2700000" algn="tl">
                    <a:srgbClr val="C0C0C0"/>
                  </a:outerShdw>
                </a:effectLst>
                <a:latin typeface="楷体_GB2312" pitchFamily="49" charset="-122"/>
                <a:ea typeface="楷体_GB2312" pitchFamily="49" charset="-122"/>
              </a:rPr>
              <a:t>长</a:t>
            </a:r>
            <a:endParaRPr lang="en-US" altLang="zh-CN">
              <a:solidFill>
                <a:srgbClr val="FF0000"/>
              </a:solidFill>
              <a:effectLst>
                <a:outerShdw blurRad="38100" dist="38100" dir="2700000" algn="tl">
                  <a:srgbClr val="C0C0C0"/>
                </a:outerShdw>
              </a:effectLst>
              <a:latin typeface="楷体_GB2312" pitchFamily="49" charset="-122"/>
              <a:ea typeface="楷体_GB2312" pitchFamily="49" charset="-122"/>
            </a:endParaRPr>
          </a:p>
          <a:p>
            <a:pPr>
              <a:defRPr/>
            </a:pPr>
            <a:r>
              <a:rPr lang="zh-CN" altLang="en-US">
                <a:solidFill>
                  <a:srgbClr val="FF0000"/>
                </a:solidFill>
                <a:effectLst>
                  <a:outerShdw blurRad="38100" dist="38100" dir="2700000" algn="tl">
                    <a:srgbClr val="C0C0C0"/>
                  </a:outerShdw>
                </a:effectLst>
                <a:latin typeface="楷体_GB2312" pitchFamily="49" charset="-122"/>
                <a:ea typeface="楷体_GB2312" pitchFamily="49" charset="-122"/>
              </a:rPr>
              <a:t>率</a:t>
            </a:r>
            <a:endParaRPr lang="en-US" altLang="zh-CN">
              <a:solidFill>
                <a:srgbClr val="FF0000"/>
              </a:solidFill>
              <a:effectLst>
                <a:outerShdw blurRad="38100" dist="38100" dir="2700000" algn="tl">
                  <a:srgbClr val="C0C0C0"/>
                </a:outerShdw>
              </a:effectLst>
              <a:latin typeface="楷体_GB2312" pitchFamily="49" charset="-122"/>
              <a:ea typeface="楷体_GB2312" pitchFamily="49" charset="-122"/>
            </a:endParaRPr>
          </a:p>
          <a:p>
            <a:pPr algn="r">
              <a:defRPr/>
            </a:pPr>
            <a:r>
              <a:rPr lang="zh-CN" altLang="en-US">
                <a:solidFill>
                  <a:srgbClr val="FF0000"/>
                </a:solidFill>
                <a:effectLst>
                  <a:outerShdw blurRad="38100" dist="38100" dir="2700000" algn="tl">
                    <a:srgbClr val="C0C0C0"/>
                  </a:outerShdw>
                </a:effectLst>
                <a:latin typeface="楷体_GB2312" pitchFamily="49" charset="-122"/>
                <a:ea typeface="楷体_GB2312" pitchFamily="49" charset="-122"/>
              </a:rPr>
              <a:t>低</a:t>
            </a:r>
            <a:endParaRPr lang="en-US" altLang="zh-CN">
              <a:solidFill>
                <a:srgbClr val="FF0000"/>
              </a:solidFill>
              <a:effectLst>
                <a:outerShdw blurRad="38100" dist="38100" dir="2700000" algn="tl">
                  <a:srgbClr val="C0C0C0"/>
                </a:outerShdw>
              </a:effectLst>
              <a:latin typeface="楷体_GB2312" pitchFamily="49" charset="-122"/>
              <a:ea typeface="楷体_GB2312" pitchFamily="49" charset="-122"/>
            </a:endParaRPr>
          </a:p>
        </p:txBody>
      </p:sp>
      <p:sp>
        <p:nvSpPr>
          <p:cNvPr id="9" name="矩形 8"/>
          <p:cNvSpPr/>
          <p:nvPr/>
        </p:nvSpPr>
        <p:spPr>
          <a:xfrm>
            <a:off x="2786063" y="3438525"/>
            <a:ext cx="2562225" cy="2062163"/>
          </a:xfrm>
          <a:prstGeom prst="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3600">
                <a:solidFill>
                  <a:srgbClr val="000000"/>
                </a:solidFill>
                <a:effectLst>
                  <a:outerShdw blurRad="38100" dist="38100" dir="2700000" algn="tl">
                    <a:srgbClr val="FFFFFF"/>
                  </a:outerShdw>
                </a:effectLst>
                <a:latin typeface="楷体_GB2312" pitchFamily="49" charset="-122"/>
                <a:ea typeface="楷体_GB2312" pitchFamily="49" charset="-122"/>
              </a:rPr>
              <a:t>瘦狗</a:t>
            </a:r>
          </a:p>
        </p:txBody>
      </p:sp>
      <p:sp>
        <p:nvSpPr>
          <p:cNvPr id="10" name="矩形 9"/>
          <p:cNvSpPr/>
          <p:nvPr/>
        </p:nvSpPr>
        <p:spPr>
          <a:xfrm>
            <a:off x="5357813" y="3438525"/>
            <a:ext cx="2562225" cy="2062163"/>
          </a:xfrm>
          <a:prstGeom prst="rect">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3600">
                <a:solidFill>
                  <a:srgbClr val="000000"/>
                </a:solidFill>
                <a:effectLst>
                  <a:outerShdw blurRad="38100" dist="38100" dir="2700000" algn="tl">
                    <a:srgbClr val="FFFFFF"/>
                  </a:outerShdw>
                </a:effectLst>
                <a:latin typeface="楷体_GB2312" pitchFamily="49" charset="-122"/>
                <a:ea typeface="楷体_GB2312" pitchFamily="49" charset="-122"/>
              </a:rPr>
              <a:t>金牛</a:t>
            </a:r>
          </a:p>
        </p:txBody>
      </p:sp>
    </p:spTree>
    <p:custDataLst>
      <p:tags r:id="rId1"/>
    </p:custDataLst>
  </p:cSld>
  <p:clrMapOvr>
    <a:masterClrMapping/>
  </p:clrMapOvr>
  <p:transition/>
</p:sld>
</file>

<file path=ppt/slides/slide1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第五季授课要点</a:t>
            </a:r>
          </a:p>
        </p:txBody>
      </p:sp>
      <p:sp>
        <p:nvSpPr>
          <p:cNvPr id="3" name="内容占位符 2"/>
          <p:cNvSpPr>
            <a:spLocks noGrp="1"/>
          </p:cNvSpPr>
          <p:nvPr>
            <p:ph idx="1"/>
          </p:nvPr>
        </p:nvSpPr>
        <p:spPr/>
        <p:txBody>
          <a:bodyPr/>
          <a:lstStyle/>
          <a:p>
            <a:pPr marL="411163">
              <a:buBlip>
                <a:blip r:embed="rId3"/>
              </a:buBlip>
            </a:pPr>
            <a:r>
              <a:rPr dirty="0">
                <a:effectLst>
                  <a:outerShdw blurRad="38100" dist="38100" dir="2700000" algn="tl">
                    <a:srgbClr val="C0C0C0"/>
                  </a:outerShdw>
                </a:effectLst>
                <a:latin typeface="楷体_GB2312" pitchFamily="49" charset="-122"/>
                <a:cs typeface="Arial" charset="0"/>
              </a:rPr>
              <a:t>认识平衡计分卡</a:t>
            </a:r>
            <a:endParaRPr lang="en-US" altLang="zh-CN" dirty="0">
              <a:effectLst>
                <a:outerShdw blurRad="38100" dist="38100" dir="2700000" algn="tl">
                  <a:srgbClr val="C0C0C0"/>
                </a:outerShdw>
              </a:effectLst>
              <a:latin typeface="楷体_GB2312" pitchFamily="49" charset="-122"/>
              <a:cs typeface="Arial" charset="0"/>
            </a:endParaRPr>
          </a:p>
          <a:p>
            <a:pPr marL="411163">
              <a:buBlip>
                <a:blip r:embed="rId3"/>
              </a:buBlip>
            </a:pPr>
            <a:r>
              <a:rPr dirty="0">
                <a:effectLst>
                  <a:outerShdw blurRad="38100" dist="38100" dir="2700000" algn="tl">
                    <a:srgbClr val="C0C0C0"/>
                  </a:outerShdw>
                </a:effectLst>
                <a:latin typeface="楷体_GB2312" pitchFamily="49" charset="-122"/>
                <a:cs typeface="Arial" charset="0"/>
              </a:rPr>
              <a:t>认识综合评价企业绩效的方法</a:t>
            </a:r>
          </a:p>
        </p:txBody>
      </p:sp>
    </p:spTree>
    <p:custDataLst>
      <p:tags r:id="rId1"/>
    </p:custDataLst>
  </p:cSld>
  <p:clrMapOvr>
    <a:masterClrMapping/>
  </p:clrMapOvr>
  <p:transition/>
</p:sld>
</file>

<file path=ppt/slides/slide1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p:cNvSpPr>
          <p:nvPr/>
        </p:nvSpPr>
        <p:spPr bwMode="white">
          <a:xfrm>
            <a:off x="2143125" y="304800"/>
            <a:ext cx="6858000" cy="609600"/>
          </a:xfrm>
          <a:prstGeom prst="rect">
            <a:avLst/>
          </a:prstGeom>
          <a:noFill/>
          <a:ln w="9525">
            <a:noFill/>
            <a:miter lim="800000"/>
            <a:headEnd/>
            <a:tailEnd/>
          </a:ln>
          <a:effectLst>
            <a:outerShdw dist="38100" dir="8100000" algn="tr" rotWithShape="0">
              <a:srgbClr val="000000">
                <a:alpha val="39999"/>
              </a:srgbClr>
            </a:outerShdw>
          </a:effectLst>
        </p:spPr>
        <p:txBody>
          <a:bodyPr anchor="ctr"/>
          <a:lstStyle/>
          <a:p>
            <a:pPr algn="r">
              <a:defRPr/>
            </a:pPr>
            <a:r>
              <a:rPr lang="zh-CN" altLang="en-US" sz="3600" dirty="0">
                <a:solidFill>
                  <a:schemeClr val="bg1"/>
                </a:solidFill>
                <a:ea typeface="黑体" pitchFamily="2" charset="-122"/>
                <a:cs typeface="Arial" charset="0"/>
              </a:rPr>
              <a:t>平衡记分卡的四个层面和指标</a:t>
            </a:r>
          </a:p>
        </p:txBody>
      </p:sp>
      <p:graphicFrame>
        <p:nvGraphicFramePr>
          <p:cNvPr id="337944" name="Group 24"/>
          <p:cNvGraphicFramePr>
            <a:graphicFrameLocks noGrp="1"/>
          </p:cNvGraphicFramePr>
          <p:nvPr/>
        </p:nvGraphicFramePr>
        <p:xfrm>
          <a:off x="428625" y="1143000"/>
          <a:ext cx="8415338" cy="5176838"/>
        </p:xfrm>
        <a:graphic>
          <a:graphicData uri="http://schemas.openxmlformats.org/drawingml/2006/table">
            <a:tbl>
              <a:tblPr/>
              <a:tblGrid>
                <a:gridCol w="2057400">
                  <a:extLst>
                    <a:ext uri="{9D8B030D-6E8A-4147-A177-3AD203B41FA5}">
                      <a16:colId xmlns:a16="http://schemas.microsoft.com/office/drawing/2014/main" val="20000"/>
                    </a:ext>
                  </a:extLst>
                </a:gridCol>
                <a:gridCol w="6357938">
                  <a:extLst>
                    <a:ext uri="{9D8B030D-6E8A-4147-A177-3AD203B41FA5}">
                      <a16:colId xmlns:a16="http://schemas.microsoft.com/office/drawing/2014/main" val="20001"/>
                    </a:ext>
                  </a:extLst>
                </a:gridCol>
              </a:tblGrid>
              <a:tr h="1062038">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800" b="1" i="0" u="none" strike="noStrike" cap="none" normalizeH="0" baseline="0">
                          <a:ln>
                            <a:noFill/>
                          </a:ln>
                          <a:solidFill>
                            <a:schemeClr val="bg1"/>
                          </a:solidFill>
                          <a:effectLst>
                            <a:outerShdw blurRad="38100" dist="38100" dir="2700000" algn="tl">
                              <a:srgbClr val="000000"/>
                            </a:outerShdw>
                          </a:effectLst>
                          <a:latin typeface="楷体_GB2312" pitchFamily="49" charset="-122"/>
                          <a:ea typeface="楷体_GB2312" pitchFamily="49" charset="-122"/>
                          <a:cs typeface="Arial" charset="0"/>
                        </a:rPr>
                        <a:t>层面</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33CC33"/>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800" b="1" i="0" u="none" strike="noStrike" cap="none" normalizeH="0" baseline="0">
                          <a:ln>
                            <a:noFill/>
                          </a:ln>
                          <a:solidFill>
                            <a:schemeClr val="bg1"/>
                          </a:solidFill>
                          <a:effectLst>
                            <a:outerShdw blurRad="38100" dist="38100" dir="2700000" algn="tl">
                              <a:srgbClr val="000000"/>
                            </a:outerShdw>
                          </a:effectLst>
                          <a:latin typeface="楷体_GB2312" pitchFamily="49" charset="-122"/>
                          <a:ea typeface="楷体_GB2312" pitchFamily="49" charset="-122"/>
                          <a:cs typeface="Arial" charset="0"/>
                        </a:rPr>
                        <a:t>概括性指标</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38100" cap="flat" cmpd="sng" algn="ctr">
                      <a:solidFill>
                        <a:schemeClr val="tx1"/>
                      </a:solidFill>
                      <a:prstDash val="solid"/>
                      <a:round/>
                      <a:headEnd type="none" w="med" len="med"/>
                      <a:tailEnd type="none" w="med" len="med"/>
                    </a:lnB>
                    <a:lnTlToBr>
                      <a:noFill/>
                    </a:lnTlToBr>
                    <a:lnBlToTr>
                      <a:noFill/>
                    </a:lnBlToTr>
                    <a:solidFill>
                      <a:srgbClr val="33CC33"/>
                    </a:solidFill>
                  </a:tcPr>
                </a:tc>
                <a:extLst>
                  <a:ext uri="{0D108BD9-81ED-4DB2-BD59-A6C34878D82A}">
                    <a16:rowId xmlns:a16="http://schemas.microsoft.com/office/drawing/2014/main" val="10000"/>
                  </a:ext>
                </a:extLst>
              </a:tr>
              <a:tr h="10287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800" b="1" i="0" u="none" strike="noStrike" cap="none" normalizeH="0" baseline="0">
                          <a:ln>
                            <a:noFill/>
                          </a:ln>
                          <a:solidFill>
                            <a:srgbClr val="000000"/>
                          </a:solidFill>
                          <a:effectLst>
                            <a:outerShdw blurRad="38100" dist="38100" dir="2700000" algn="tl">
                              <a:srgbClr val="FFFFFF"/>
                            </a:outerShdw>
                          </a:effectLst>
                          <a:latin typeface="楷体_GB2312" pitchFamily="49" charset="-122"/>
                          <a:ea typeface="楷体_GB2312" pitchFamily="49" charset="-122"/>
                          <a:cs typeface="Arial" charset="0"/>
                        </a:rPr>
                        <a:t>财务</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8EEC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800" b="1" i="0" u="none" strike="noStrike" cap="none" normalizeH="0" baseline="0">
                          <a:ln>
                            <a:noFill/>
                          </a:ln>
                          <a:solidFill>
                            <a:srgbClr val="000000"/>
                          </a:solidFill>
                          <a:effectLst>
                            <a:outerShdw blurRad="38100" dist="38100" dir="2700000" algn="tl">
                              <a:srgbClr val="FFFFFF"/>
                            </a:outerShdw>
                          </a:effectLst>
                          <a:latin typeface="楷体_GB2312" pitchFamily="49" charset="-122"/>
                          <a:ea typeface="楷体_GB2312" pitchFamily="49" charset="-122"/>
                          <a:cs typeface="Arial" charset="0"/>
                        </a:rPr>
                        <a:t>投资报酬率、经济增加值</a:t>
                      </a:r>
                      <a:r>
                        <a:rPr kumimoji="0" lang="en-US" altLang="zh-CN" sz="2800" b="1" i="0" u="none" strike="noStrike" cap="none" normalizeH="0" baseline="0">
                          <a:ln>
                            <a:noFill/>
                          </a:ln>
                          <a:solidFill>
                            <a:srgbClr val="000000"/>
                          </a:solidFill>
                          <a:effectLst>
                            <a:outerShdw blurRad="38100" dist="38100" dir="2700000" algn="tl">
                              <a:srgbClr val="FFFFFF"/>
                            </a:outerShdw>
                          </a:effectLst>
                          <a:latin typeface="黑体"/>
                          <a:ea typeface="楷体_GB2312" pitchFamily="49" charset="-122"/>
                          <a:cs typeface="Arial" charset="0"/>
                        </a:rPr>
                        <a:t>……</a:t>
                      </a:r>
                      <a:endParaRPr kumimoji="0" lang="zh-CN" altLang="en-US" sz="2800" b="1" i="0" u="none" strike="noStrike" cap="none" normalizeH="0" baseline="0">
                        <a:ln>
                          <a:noFill/>
                        </a:ln>
                        <a:solidFill>
                          <a:srgbClr val="000000"/>
                        </a:solidFill>
                        <a:effectLst>
                          <a:outerShdw blurRad="38100" dist="38100" dir="2700000" algn="tl">
                            <a:srgbClr val="FFFFFF"/>
                          </a:outerShdw>
                        </a:effectLst>
                        <a:latin typeface="楷体_GB2312" pitchFamily="49" charset="-122"/>
                        <a:ea typeface="楷体_GB2312" pitchFamily="49" charset="-122"/>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381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8EECE"/>
                    </a:solidFill>
                  </a:tcPr>
                </a:tc>
                <a:extLst>
                  <a:ext uri="{0D108BD9-81ED-4DB2-BD59-A6C34878D82A}">
                    <a16:rowId xmlns:a16="http://schemas.microsoft.com/office/drawing/2014/main" val="10001"/>
                  </a:ext>
                </a:extLst>
              </a:tr>
              <a:tr h="10287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800" b="1" i="0" u="none" strike="noStrike" cap="none" normalizeH="0" baseline="0">
                          <a:ln>
                            <a:noFill/>
                          </a:ln>
                          <a:solidFill>
                            <a:srgbClr val="000000"/>
                          </a:solidFill>
                          <a:effectLst>
                            <a:outerShdw blurRad="38100" dist="38100" dir="2700000" algn="tl">
                              <a:srgbClr val="FFFFFF"/>
                            </a:outerShdw>
                          </a:effectLst>
                          <a:latin typeface="楷体_GB2312" pitchFamily="49" charset="-122"/>
                          <a:ea typeface="楷体_GB2312" pitchFamily="49" charset="-122"/>
                          <a:cs typeface="Arial" charset="0"/>
                        </a:rPr>
                        <a:t>客户</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CF7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800" b="1" i="0" u="none" strike="noStrike" cap="none" normalizeH="0" baseline="0">
                          <a:ln>
                            <a:noFill/>
                          </a:ln>
                          <a:solidFill>
                            <a:srgbClr val="000000"/>
                          </a:solidFill>
                          <a:effectLst>
                            <a:outerShdw blurRad="38100" dist="38100" dir="2700000" algn="tl">
                              <a:srgbClr val="FFFFFF"/>
                            </a:outerShdw>
                          </a:effectLst>
                          <a:latin typeface="楷体_GB2312" pitchFamily="49" charset="-122"/>
                          <a:ea typeface="楷体_GB2312" pitchFamily="49" charset="-122"/>
                          <a:cs typeface="Arial" charset="0"/>
                        </a:rPr>
                        <a:t>满意度、保持率、和客户占有率</a:t>
                      </a:r>
                      <a:r>
                        <a:rPr kumimoji="0" lang="en-US" altLang="zh-CN" sz="2800" b="1" i="0" u="none" strike="noStrike" cap="none" normalizeH="0" baseline="0">
                          <a:ln>
                            <a:noFill/>
                          </a:ln>
                          <a:solidFill>
                            <a:srgbClr val="000000"/>
                          </a:solidFill>
                          <a:effectLst>
                            <a:outerShdw blurRad="38100" dist="38100" dir="2700000" algn="tl">
                              <a:srgbClr val="FFFFFF"/>
                            </a:outerShdw>
                          </a:effectLst>
                          <a:latin typeface="黑体"/>
                          <a:ea typeface="楷体_GB2312" pitchFamily="49" charset="-122"/>
                          <a:cs typeface="Arial" charset="0"/>
                        </a:rPr>
                        <a:t>……</a:t>
                      </a:r>
                      <a:endParaRPr kumimoji="0" lang="zh-CN" altLang="en-US" sz="2800" b="1" i="0" u="none" strike="noStrike" cap="none" normalizeH="0" baseline="0">
                        <a:ln>
                          <a:noFill/>
                        </a:ln>
                        <a:solidFill>
                          <a:srgbClr val="000000"/>
                        </a:solidFill>
                        <a:effectLst>
                          <a:outerShdw blurRad="38100" dist="38100" dir="2700000" algn="tl">
                            <a:srgbClr val="FFFFFF"/>
                          </a:outerShdw>
                        </a:effectLst>
                        <a:latin typeface="楷体_GB2312" pitchFamily="49" charset="-122"/>
                        <a:ea typeface="楷体_GB2312" pitchFamily="49" charset="-122"/>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CF7E8"/>
                    </a:solidFill>
                  </a:tcPr>
                </a:tc>
                <a:extLst>
                  <a:ext uri="{0D108BD9-81ED-4DB2-BD59-A6C34878D82A}">
                    <a16:rowId xmlns:a16="http://schemas.microsoft.com/office/drawing/2014/main" val="10002"/>
                  </a:ext>
                </a:extLst>
              </a:tr>
              <a:tr h="10287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800" b="1" i="0" u="none" strike="noStrike" cap="none" normalizeH="0" baseline="0">
                          <a:ln>
                            <a:noFill/>
                          </a:ln>
                          <a:solidFill>
                            <a:srgbClr val="000000"/>
                          </a:solidFill>
                          <a:effectLst>
                            <a:outerShdw blurRad="38100" dist="38100" dir="2700000" algn="tl">
                              <a:srgbClr val="FFFFFF"/>
                            </a:outerShdw>
                          </a:effectLst>
                          <a:latin typeface="楷体_GB2312" pitchFamily="49" charset="-122"/>
                          <a:ea typeface="楷体_GB2312" pitchFamily="49" charset="-122"/>
                          <a:cs typeface="Arial" charset="0"/>
                        </a:rPr>
                        <a:t>内部</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8EECE"/>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800" b="1" i="0" u="none" strike="noStrike" cap="none" normalizeH="0" baseline="0">
                          <a:ln>
                            <a:noFill/>
                          </a:ln>
                          <a:solidFill>
                            <a:srgbClr val="000000"/>
                          </a:solidFill>
                          <a:effectLst>
                            <a:outerShdw blurRad="38100" dist="38100" dir="2700000" algn="tl">
                              <a:srgbClr val="FFFFFF"/>
                            </a:outerShdw>
                          </a:effectLst>
                          <a:latin typeface="楷体_GB2312" pitchFamily="49" charset="-122"/>
                          <a:ea typeface="楷体_GB2312" pitchFamily="49" charset="-122"/>
                          <a:cs typeface="Arial" charset="0"/>
                        </a:rPr>
                        <a:t>质量、反应时间、成本、推出新品</a:t>
                      </a:r>
                      <a:r>
                        <a:rPr kumimoji="0" lang="en-US" altLang="zh-CN" sz="2800" b="1" i="0" u="none" strike="noStrike" cap="none" normalizeH="0" baseline="0">
                          <a:ln>
                            <a:noFill/>
                          </a:ln>
                          <a:solidFill>
                            <a:srgbClr val="000000"/>
                          </a:solidFill>
                          <a:effectLst>
                            <a:outerShdw blurRad="38100" dist="38100" dir="2700000" algn="tl">
                              <a:srgbClr val="FFFFFF"/>
                            </a:outerShdw>
                          </a:effectLst>
                          <a:latin typeface="黑体"/>
                          <a:ea typeface="楷体_GB2312" pitchFamily="49" charset="-122"/>
                          <a:cs typeface="Arial" charset="0"/>
                        </a:rPr>
                        <a:t>……</a:t>
                      </a:r>
                      <a:endParaRPr kumimoji="0" lang="zh-CN" altLang="en-US" sz="2800" b="1" i="0" u="none" strike="noStrike" cap="none" normalizeH="0" baseline="0">
                        <a:ln>
                          <a:noFill/>
                        </a:ln>
                        <a:solidFill>
                          <a:srgbClr val="000000"/>
                        </a:solidFill>
                        <a:effectLst>
                          <a:outerShdw blurRad="38100" dist="38100" dir="2700000" algn="tl">
                            <a:srgbClr val="FFFFFF"/>
                          </a:outerShdw>
                        </a:effectLst>
                        <a:latin typeface="楷体_GB2312" pitchFamily="49" charset="-122"/>
                        <a:ea typeface="楷体_GB2312" pitchFamily="49" charset="-122"/>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D8EECE"/>
                    </a:solidFill>
                  </a:tcPr>
                </a:tc>
                <a:extLst>
                  <a:ext uri="{0D108BD9-81ED-4DB2-BD59-A6C34878D82A}">
                    <a16:rowId xmlns:a16="http://schemas.microsoft.com/office/drawing/2014/main" val="10003"/>
                  </a:ext>
                </a:extLst>
              </a:tr>
              <a:tr h="102870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800" b="1" i="0" u="none" strike="noStrike" cap="none" normalizeH="0" baseline="0">
                          <a:ln>
                            <a:noFill/>
                          </a:ln>
                          <a:solidFill>
                            <a:srgbClr val="000000"/>
                          </a:solidFill>
                          <a:effectLst>
                            <a:outerShdw blurRad="38100" dist="38100" dir="2700000" algn="tl">
                              <a:srgbClr val="FFFFFF"/>
                            </a:outerShdw>
                          </a:effectLst>
                          <a:latin typeface="楷体_GB2312" pitchFamily="49" charset="-122"/>
                          <a:ea typeface="楷体_GB2312" pitchFamily="49" charset="-122"/>
                          <a:cs typeface="Arial" charset="0"/>
                        </a:rPr>
                        <a:t>学习与成长</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CF7E8"/>
                    </a:soli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zh-CN" altLang="en-US" sz="2800" b="1" i="0" u="none" strike="noStrike" cap="none" normalizeH="0" baseline="0">
                          <a:ln>
                            <a:noFill/>
                          </a:ln>
                          <a:solidFill>
                            <a:srgbClr val="000000"/>
                          </a:solidFill>
                          <a:effectLst>
                            <a:outerShdw blurRad="38100" dist="38100" dir="2700000" algn="tl">
                              <a:srgbClr val="FFFFFF"/>
                            </a:outerShdw>
                          </a:effectLst>
                          <a:latin typeface="楷体_GB2312" pitchFamily="49" charset="-122"/>
                          <a:ea typeface="楷体_GB2312" pitchFamily="49" charset="-122"/>
                          <a:cs typeface="Arial" charset="0"/>
                        </a:rPr>
                        <a:t>员工满意度、可利用的信息系统</a:t>
                      </a:r>
                      <a:r>
                        <a:rPr kumimoji="0" lang="en-US" altLang="zh-CN" sz="2800" b="1" i="0" u="none" strike="noStrike" cap="none" normalizeH="0" baseline="0">
                          <a:ln>
                            <a:noFill/>
                          </a:ln>
                          <a:solidFill>
                            <a:srgbClr val="000000"/>
                          </a:solidFill>
                          <a:effectLst>
                            <a:outerShdw blurRad="38100" dist="38100" dir="2700000" algn="tl">
                              <a:srgbClr val="FFFFFF"/>
                            </a:outerShdw>
                          </a:effectLst>
                          <a:latin typeface="黑体"/>
                          <a:ea typeface="楷体_GB2312" pitchFamily="49" charset="-122"/>
                          <a:cs typeface="Arial" charset="0"/>
                        </a:rPr>
                        <a:t>……</a:t>
                      </a:r>
                      <a:endParaRPr kumimoji="0" lang="zh-CN" altLang="en-US" sz="2800" b="1" i="0" u="none" strike="noStrike" cap="none" normalizeH="0" baseline="0">
                        <a:ln>
                          <a:noFill/>
                        </a:ln>
                        <a:solidFill>
                          <a:srgbClr val="000000"/>
                        </a:solidFill>
                        <a:effectLst>
                          <a:outerShdw blurRad="38100" dist="38100" dir="2700000" algn="tl">
                            <a:srgbClr val="FFFFFF"/>
                          </a:outerShdw>
                        </a:effectLst>
                        <a:latin typeface="楷体_GB2312" pitchFamily="49" charset="-122"/>
                        <a:ea typeface="楷体_GB2312" pitchFamily="49" charset="-122"/>
                        <a:cs typeface="Arial" charset="0"/>
                      </a:endParaRP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solidFill>
                      <a:srgbClr val="ECF7E8"/>
                    </a:solidFill>
                  </a:tcPr>
                </a:tc>
                <a:extLst>
                  <a:ext uri="{0D108BD9-81ED-4DB2-BD59-A6C34878D82A}">
                    <a16:rowId xmlns:a16="http://schemas.microsoft.com/office/drawing/2014/main" val="10004"/>
                  </a:ext>
                </a:extLst>
              </a:tr>
            </a:tbl>
          </a:graphicData>
        </a:graphic>
      </p:graphicFrame>
    </p:spTree>
    <p:custDataLst>
      <p:tags r:id="rId1"/>
    </p:custDataLst>
  </p:cSld>
  <p:clrMapOvr>
    <a:masterClrMapping/>
  </p:clrMapOvr>
  <p:transition/>
</p:sld>
</file>

<file path=ppt/slides/slide1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p:cNvSpPr>
          <p:nvPr/>
        </p:nvSpPr>
        <p:spPr bwMode="white">
          <a:xfrm>
            <a:off x="2143125" y="304800"/>
            <a:ext cx="6858000" cy="609600"/>
          </a:xfrm>
          <a:prstGeom prst="rect">
            <a:avLst/>
          </a:prstGeom>
          <a:noFill/>
          <a:ln w="9525">
            <a:noFill/>
            <a:miter lim="800000"/>
            <a:headEnd/>
            <a:tailEnd/>
          </a:ln>
          <a:effectLst>
            <a:outerShdw dist="38100" dir="8100000" algn="tr" rotWithShape="0">
              <a:srgbClr val="000000">
                <a:alpha val="39999"/>
              </a:srgbClr>
            </a:outerShdw>
          </a:effectLst>
        </p:spPr>
        <p:txBody>
          <a:bodyPr anchor="ctr"/>
          <a:lstStyle/>
          <a:p>
            <a:pPr algn="r">
              <a:defRPr/>
            </a:pPr>
            <a:r>
              <a:rPr lang="zh-CN" altLang="en-US" sz="3600">
                <a:solidFill>
                  <a:schemeClr val="bg1"/>
                </a:solidFill>
                <a:ea typeface="黑体" pitchFamily="2" charset="-122"/>
                <a:cs typeface="Arial" charset="0"/>
              </a:rPr>
              <a:t>平衡卡计分框架</a:t>
            </a:r>
          </a:p>
        </p:txBody>
      </p:sp>
      <p:graphicFrame>
        <p:nvGraphicFramePr>
          <p:cNvPr id="6" name="图示 5"/>
          <p:cNvGraphicFramePr/>
          <p:nvPr/>
        </p:nvGraphicFramePr>
        <p:xfrm>
          <a:off x="192143" y="1195372"/>
          <a:ext cx="8762976" cy="5461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7" name="圆角矩形 6"/>
          <p:cNvSpPr/>
          <p:nvPr/>
        </p:nvSpPr>
        <p:spPr>
          <a:xfrm>
            <a:off x="3811588" y="3481388"/>
            <a:ext cx="1571625" cy="1000125"/>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dirty="0">
                <a:solidFill>
                  <a:schemeClr val="bg1"/>
                </a:solidFill>
                <a:effectLst>
                  <a:outerShdw blurRad="38100" dist="38100" dir="2700000" algn="tl">
                    <a:srgbClr val="000000">
                      <a:alpha val="43137"/>
                    </a:srgbClr>
                  </a:outerShdw>
                </a:effectLst>
                <a:latin typeface="黑体" pitchFamily="2" charset="-122"/>
                <a:ea typeface="黑体" pitchFamily="2" charset="-122"/>
              </a:rPr>
              <a:t>愿景与战略</a:t>
            </a:r>
          </a:p>
        </p:txBody>
      </p:sp>
      <p:cxnSp>
        <p:nvCxnSpPr>
          <p:cNvPr id="9" name="直接箭头连接符 8"/>
          <p:cNvCxnSpPr/>
          <p:nvPr/>
        </p:nvCxnSpPr>
        <p:spPr>
          <a:xfrm>
            <a:off x="5526088" y="3981450"/>
            <a:ext cx="857250" cy="1588"/>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10" name="直接箭头连接符 9"/>
          <p:cNvCxnSpPr/>
          <p:nvPr/>
        </p:nvCxnSpPr>
        <p:spPr>
          <a:xfrm rot="10800000">
            <a:off x="2811463" y="3981450"/>
            <a:ext cx="866775" cy="1588"/>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14" name="直接箭头连接符 13"/>
          <p:cNvCxnSpPr/>
          <p:nvPr/>
        </p:nvCxnSpPr>
        <p:spPr>
          <a:xfrm rot="5400000" flipH="1" flipV="1">
            <a:off x="4419600" y="3230563"/>
            <a:ext cx="357187" cy="1588"/>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15" name="直接箭头连接符 14"/>
          <p:cNvCxnSpPr/>
          <p:nvPr/>
        </p:nvCxnSpPr>
        <p:spPr>
          <a:xfrm rot="5400000">
            <a:off x="4419600" y="4732338"/>
            <a:ext cx="357187" cy="1588"/>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
        <p:nvSpPr>
          <p:cNvPr id="17" name="圆角矩形标注 16"/>
          <p:cNvSpPr/>
          <p:nvPr/>
        </p:nvSpPr>
        <p:spPr>
          <a:xfrm>
            <a:off x="668338" y="1052513"/>
            <a:ext cx="2357437" cy="1214437"/>
          </a:xfrm>
          <a:prstGeom prst="wedgeRoundRectCallout">
            <a:avLst>
              <a:gd name="adj1" fmla="val 73755"/>
              <a:gd name="adj2" fmla="val 34760"/>
              <a:gd name="adj3" fmla="val 16667"/>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a:solidFill>
                  <a:srgbClr val="000000"/>
                </a:solidFill>
                <a:effectLst>
                  <a:outerShdw blurRad="38100" dist="38100" dir="2700000" algn="tl">
                    <a:srgbClr val="FFFFFF"/>
                  </a:outerShdw>
                </a:effectLst>
                <a:latin typeface="Corbel" pitchFamily="34" charset="0"/>
                <a:ea typeface="楷体_GB2312" pitchFamily="49" charset="-122"/>
              </a:rPr>
              <a:t>要在财务方面取得成功，应向股东展示什么？</a:t>
            </a:r>
          </a:p>
        </p:txBody>
      </p:sp>
      <p:sp>
        <p:nvSpPr>
          <p:cNvPr id="18" name="圆角矩形标注 17"/>
          <p:cNvSpPr/>
          <p:nvPr/>
        </p:nvSpPr>
        <p:spPr>
          <a:xfrm>
            <a:off x="6169025" y="1052513"/>
            <a:ext cx="2357438" cy="1214437"/>
          </a:xfrm>
          <a:prstGeom prst="wedgeRoundRectCallout">
            <a:avLst>
              <a:gd name="adj1" fmla="val 7748"/>
              <a:gd name="adj2" fmla="val 111375"/>
              <a:gd name="adj3" fmla="val 16667"/>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a:solidFill>
                  <a:srgbClr val="000000"/>
                </a:solidFill>
                <a:effectLst>
                  <a:outerShdw blurRad="38100" dist="38100" dir="2700000" algn="tl">
                    <a:srgbClr val="FFFFFF"/>
                  </a:outerShdw>
                </a:effectLst>
                <a:latin typeface="Corbel" pitchFamily="34" charset="0"/>
                <a:ea typeface="楷体_GB2312" pitchFamily="49" charset="-122"/>
              </a:rPr>
              <a:t>为了满足客户和股东，哪些流程必须表现卓越？</a:t>
            </a:r>
          </a:p>
        </p:txBody>
      </p:sp>
      <p:sp>
        <p:nvSpPr>
          <p:cNvPr id="19" name="圆角矩形标注 18"/>
          <p:cNvSpPr/>
          <p:nvPr/>
        </p:nvSpPr>
        <p:spPr>
          <a:xfrm>
            <a:off x="668338" y="5195888"/>
            <a:ext cx="2357437" cy="1214437"/>
          </a:xfrm>
          <a:prstGeom prst="wedgeRoundRectCallout">
            <a:avLst>
              <a:gd name="adj1" fmla="val -6542"/>
              <a:gd name="adj2" fmla="val -76199"/>
              <a:gd name="adj3" fmla="val 16667"/>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a:solidFill>
                  <a:srgbClr val="000000"/>
                </a:solidFill>
                <a:effectLst>
                  <a:outerShdw blurRad="38100" dist="38100" dir="2700000" algn="tl">
                    <a:srgbClr val="FFFFFF"/>
                  </a:outerShdw>
                </a:effectLst>
                <a:latin typeface="Corbel" pitchFamily="34" charset="0"/>
                <a:ea typeface="楷体_GB2312" pitchFamily="49" charset="-122"/>
              </a:rPr>
              <a:t>为达到愿景，应对客户展示什么？</a:t>
            </a:r>
          </a:p>
        </p:txBody>
      </p:sp>
      <p:sp>
        <p:nvSpPr>
          <p:cNvPr id="20" name="圆角矩形标注 19"/>
          <p:cNvSpPr/>
          <p:nvPr/>
        </p:nvSpPr>
        <p:spPr>
          <a:xfrm>
            <a:off x="6169025" y="5195888"/>
            <a:ext cx="2357438" cy="1214437"/>
          </a:xfrm>
          <a:prstGeom prst="wedgeRoundRectCallout">
            <a:avLst>
              <a:gd name="adj1" fmla="val -74591"/>
              <a:gd name="adj2" fmla="val 3058"/>
              <a:gd name="adj3" fmla="val 16667"/>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a:solidFill>
                  <a:srgbClr val="000000"/>
                </a:solidFill>
                <a:effectLst>
                  <a:outerShdw blurRad="38100" dist="38100" dir="2700000" algn="tl">
                    <a:srgbClr val="FFFFFF"/>
                  </a:outerShdw>
                </a:effectLst>
                <a:latin typeface="Corbel" pitchFamily="34" charset="0"/>
                <a:ea typeface="楷体_GB2312" pitchFamily="49" charset="-122"/>
              </a:rPr>
              <a:t>为达到愿景，如何维持变革和改进的能力？</a:t>
            </a: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blinds(horizontal)">
                                      <p:cBhvr>
                                        <p:cTn id="7" dur="500"/>
                                        <p:tgtEl>
                                          <p:spTgt spid="1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Effect transition="in" filter="blinds(horizontal)">
                                      <p:cBhvr>
                                        <p:cTn id="12" dur="500"/>
                                        <p:tgtEl>
                                          <p:spTgt spid="18"/>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blinds(horizontal)">
                                      <p:cBhvr>
                                        <p:cTn id="17" dur="500"/>
                                        <p:tgtEl>
                                          <p:spTgt spid="20"/>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9"/>
                                        </p:tgtEl>
                                        <p:attrNameLst>
                                          <p:attrName>style.visibility</p:attrName>
                                        </p:attrNameLst>
                                      </p:cBhvr>
                                      <p:to>
                                        <p:strVal val="visible"/>
                                      </p:to>
                                    </p:set>
                                    <p:animEffect transition="in" filter="blinds(horizontal)">
                                      <p:cBhvr>
                                        <p:cTn id="2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20" grpId="0" animBg="1"/>
    </p:bldLst>
  </p:timing>
</p:sld>
</file>

<file path=ppt/slides/slide1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p:cNvSpPr>
          <p:nvPr/>
        </p:nvSpPr>
        <p:spPr bwMode="white">
          <a:xfrm>
            <a:off x="1908175" y="304800"/>
            <a:ext cx="7092950" cy="609600"/>
          </a:xfrm>
          <a:prstGeom prst="rect">
            <a:avLst/>
          </a:prstGeom>
          <a:noFill/>
          <a:ln w="9525">
            <a:noFill/>
            <a:miter lim="800000"/>
            <a:headEnd/>
            <a:tailEnd/>
          </a:ln>
          <a:effectLst>
            <a:outerShdw dist="38100" dir="8100000" algn="tr" rotWithShape="0">
              <a:srgbClr val="000000">
                <a:alpha val="39999"/>
              </a:srgbClr>
            </a:outerShdw>
          </a:effectLst>
        </p:spPr>
        <p:txBody>
          <a:bodyPr anchor="ctr"/>
          <a:lstStyle/>
          <a:p>
            <a:pPr algn="r">
              <a:defRPr/>
            </a:pPr>
            <a:r>
              <a:rPr lang="zh-CN" altLang="en-US" sz="3600" dirty="0">
                <a:solidFill>
                  <a:schemeClr val="bg1"/>
                </a:solidFill>
                <a:ea typeface="黑体" pitchFamily="2" charset="-122"/>
                <a:cs typeface="Arial" charset="0"/>
              </a:rPr>
              <a:t>以平衡记分卡作为行动的战略框架</a:t>
            </a:r>
          </a:p>
        </p:txBody>
      </p:sp>
      <p:graphicFrame>
        <p:nvGraphicFramePr>
          <p:cNvPr id="4" name="图示 3"/>
          <p:cNvGraphicFramePr/>
          <p:nvPr/>
        </p:nvGraphicFramePr>
        <p:xfrm>
          <a:off x="169917" y="920733"/>
          <a:ext cx="8762976" cy="585789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圆角矩形 4"/>
          <p:cNvSpPr/>
          <p:nvPr/>
        </p:nvSpPr>
        <p:spPr>
          <a:xfrm>
            <a:off x="3789363" y="3206750"/>
            <a:ext cx="1571625" cy="1000125"/>
          </a:xfrm>
          <a:prstGeom prst="roundRect">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zh-CN" altLang="en-US" dirty="0">
                <a:solidFill>
                  <a:schemeClr val="bg1"/>
                </a:solidFill>
                <a:effectLst>
                  <a:outerShdw blurRad="38100" dist="38100" dir="2700000" algn="tl">
                    <a:srgbClr val="000000">
                      <a:alpha val="43137"/>
                    </a:srgbClr>
                  </a:outerShdw>
                </a:effectLst>
                <a:latin typeface="黑体" pitchFamily="2" charset="-122"/>
                <a:ea typeface="黑体" pitchFamily="2" charset="-122"/>
              </a:rPr>
              <a:t>平衡计分卡</a:t>
            </a:r>
          </a:p>
        </p:txBody>
      </p:sp>
      <p:cxnSp>
        <p:nvCxnSpPr>
          <p:cNvPr id="6" name="直接箭头连接符 5"/>
          <p:cNvCxnSpPr/>
          <p:nvPr/>
        </p:nvCxnSpPr>
        <p:spPr>
          <a:xfrm>
            <a:off x="5432425" y="3706813"/>
            <a:ext cx="642938" cy="1587"/>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7" name="直接箭头连接符 6"/>
          <p:cNvCxnSpPr/>
          <p:nvPr/>
        </p:nvCxnSpPr>
        <p:spPr>
          <a:xfrm rot="10800000">
            <a:off x="3217863" y="3706813"/>
            <a:ext cx="500062" cy="1587"/>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8" name="直接箭头连接符 7"/>
          <p:cNvCxnSpPr/>
          <p:nvPr/>
        </p:nvCxnSpPr>
        <p:spPr>
          <a:xfrm rot="5400000" flipH="1" flipV="1">
            <a:off x="4253706" y="2813844"/>
            <a:ext cx="642938" cy="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cxnSp>
        <p:nvCxnSpPr>
          <p:cNvPr id="9" name="直接箭头连接符 8"/>
          <p:cNvCxnSpPr/>
          <p:nvPr/>
        </p:nvCxnSpPr>
        <p:spPr>
          <a:xfrm rot="5400000">
            <a:off x="4325144" y="4528344"/>
            <a:ext cx="500062" cy="0"/>
          </a:xfrm>
          <a:prstGeom prst="straightConnector1">
            <a:avLst/>
          </a:prstGeom>
          <a:ln w="57150">
            <a:tailEnd type="arrow"/>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transition/>
</p:sld>
</file>

<file path=ppt/slides/slide1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z="4000" b="1" kern="1200" cap="none" spc="0" baseline="0" dirty="0">
                <a:ln/>
                <a:solidFill>
                  <a:schemeClr val="accent3"/>
                </a:solidFill>
                <a:effectLst/>
                <a:latin typeface="+mj-lt"/>
                <a:ea typeface="+mj-ea"/>
                <a:cs typeface="+mj-cs"/>
              </a:rPr>
              <a:t>第五季</a:t>
            </a:r>
            <a:r>
              <a:rPr lang="zh-CN" altLang="en-US" dirty="0"/>
              <a:t>小组讨论</a:t>
            </a:r>
          </a:p>
        </p:txBody>
      </p:sp>
      <p:sp>
        <p:nvSpPr>
          <p:cNvPr id="3" name="内容占位符 2"/>
          <p:cNvSpPr>
            <a:spLocks noGrp="1"/>
          </p:cNvSpPr>
          <p:nvPr>
            <p:ph idx="1"/>
          </p:nvPr>
        </p:nvSpPr>
        <p:spPr/>
        <p:txBody>
          <a:bodyPr/>
          <a:lstStyle/>
          <a:p>
            <a:r>
              <a:rPr lang="zh-CN" altLang="en-US" dirty="0"/>
              <a:t>总结本季度经营情况，制定下季经营策略</a:t>
            </a:r>
            <a:endParaRPr lang="en-US" altLang="zh-CN" dirty="0"/>
          </a:p>
          <a:p>
            <a:r>
              <a:rPr lang="zh-CN" altLang="en-US" dirty="0"/>
              <a:t>思考题：</a:t>
            </a:r>
            <a:endParaRPr lang="en-US" altLang="zh-CN" dirty="0"/>
          </a:p>
          <a:p>
            <a:pPr lvl="1"/>
            <a:r>
              <a:rPr lang="zh-CN" altLang="en-US" dirty="0"/>
              <a:t>新产品发开计划与上市推广策略如何制定？ </a:t>
            </a:r>
          </a:p>
          <a:p>
            <a:pPr lvl="1"/>
            <a:r>
              <a:rPr lang="zh-CN" altLang="en-US" dirty="0"/>
              <a:t>如何透过</a:t>
            </a:r>
            <a:r>
              <a:rPr lang="en-US" altLang="zh-CN" dirty="0"/>
              <a:t>4P</a:t>
            </a:r>
            <a:r>
              <a:rPr lang="zh-CN" altLang="en-US" dirty="0"/>
              <a:t>营销组合看市场营销策略的有效性及改进策略？ </a:t>
            </a:r>
          </a:p>
          <a:p>
            <a:pPr lvl="1"/>
            <a:r>
              <a:rPr lang="zh-CN" altLang="en-US" dirty="0"/>
              <a:t>检查财务预算的准确性，分析差异的原因及改进策略？ </a:t>
            </a:r>
          </a:p>
          <a:p>
            <a:pPr lvl="1"/>
            <a:r>
              <a:rPr lang="zh-CN" altLang="en-US" dirty="0"/>
              <a:t>如何确定融资时间与融资策略？</a:t>
            </a:r>
          </a:p>
        </p:txBody>
      </p:sp>
    </p:spTree>
    <p:custDataLst>
      <p:tags r:id="rId1"/>
    </p:custDataLst>
  </p:cSld>
  <p:clrMapOvr>
    <a:masterClrMapping/>
  </p:clrMapOvr>
  <p:transition/>
</p:sld>
</file>

<file path=ppt/slides/slide1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kumimoji="0" lang="zh-CN" altLang="en-US" sz="4000" b="1" kern="1200" cap="none" spc="0" baseline="0" dirty="0">
                <a:ln/>
                <a:solidFill>
                  <a:schemeClr val="accent3"/>
                </a:solidFill>
                <a:effectLst/>
                <a:latin typeface="+mj-lt"/>
                <a:ea typeface="+mj-ea"/>
                <a:cs typeface="+mj-cs"/>
              </a:rPr>
              <a:t>第五季</a:t>
            </a:r>
            <a:r>
              <a:rPr lang="zh-CN" altLang="en-US" dirty="0"/>
              <a:t>教师点评</a:t>
            </a:r>
          </a:p>
        </p:txBody>
      </p:sp>
      <p:sp>
        <p:nvSpPr>
          <p:cNvPr id="3" name="内容占位符 2"/>
          <p:cNvSpPr>
            <a:spLocks noGrp="1"/>
          </p:cNvSpPr>
          <p:nvPr>
            <p:ph idx="1"/>
          </p:nvPr>
        </p:nvSpPr>
        <p:spPr/>
        <p:txBody>
          <a:bodyPr/>
          <a:lstStyle/>
          <a:p>
            <a:r>
              <a:rPr lang="zh-CN" altLang="en-US" dirty="0"/>
              <a:t>各公司盈利能力、经营能力、偿债能力、发展能力等财务指标综合对比分析</a:t>
            </a:r>
            <a:endParaRPr lang="en-US" altLang="zh-CN" dirty="0"/>
          </a:p>
          <a:p>
            <a:r>
              <a:rPr lang="zh-CN" altLang="en-US" dirty="0"/>
              <a:t>透过财务指标发现管理中的问题，并寻找改进策略</a:t>
            </a:r>
            <a:endParaRPr lang="en-US" altLang="zh-CN" dirty="0"/>
          </a:p>
        </p:txBody>
      </p:sp>
    </p:spTree>
    <p:custDataLst>
      <p:tags r:id="rId1"/>
    </p:custDataLst>
  </p:cSld>
  <p:clrMapOvr>
    <a:masterClrMapping/>
  </p:clrMapOvr>
  <p:transition/>
</p:sld>
</file>

<file path=ppt/slides/slide1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a:t>
            </a:r>
            <a:r>
              <a:rPr kumimoji="0" lang="zh-CN" altLang="en-US" sz="4000" b="1" kern="1200" cap="none" spc="0" baseline="0" dirty="0">
                <a:ln/>
                <a:solidFill>
                  <a:schemeClr val="accent3"/>
                </a:solidFill>
                <a:effectLst/>
                <a:latin typeface="+mj-lt"/>
                <a:ea typeface="+mj-ea"/>
                <a:cs typeface="+mj-cs"/>
              </a:rPr>
              <a:t>六</a:t>
            </a:r>
            <a:r>
              <a:rPr lang="zh-CN" altLang="en-US" dirty="0"/>
              <a:t>季：风险管理</a:t>
            </a:r>
          </a:p>
        </p:txBody>
      </p:sp>
      <p:sp>
        <p:nvSpPr>
          <p:cNvPr id="3" name="内容占位符 2"/>
          <p:cNvSpPr>
            <a:spLocks noGrp="1"/>
          </p:cNvSpPr>
          <p:nvPr>
            <p:ph idx="1"/>
          </p:nvPr>
        </p:nvSpPr>
        <p:spPr/>
        <p:txBody>
          <a:bodyPr>
            <a:normAutofit/>
          </a:bodyPr>
          <a:lstStyle/>
          <a:p>
            <a:r>
              <a:rPr lang="zh-CN" altLang="en-US" dirty="0"/>
              <a:t>检验公司营销战略的执行情况</a:t>
            </a:r>
            <a:endParaRPr lang="en-US" altLang="zh-CN" dirty="0"/>
          </a:p>
          <a:p>
            <a:r>
              <a:rPr lang="zh-CN" altLang="en-US" dirty="0"/>
              <a:t>强化团队沟通合作与执行力</a:t>
            </a:r>
            <a:endParaRPr lang="en-US" altLang="zh-CN" dirty="0"/>
          </a:p>
          <a:p>
            <a:r>
              <a:rPr lang="zh-CN" altLang="en-US" dirty="0"/>
              <a:t>战略优化与调整</a:t>
            </a:r>
            <a:endParaRPr lang="en-US" altLang="zh-CN" dirty="0"/>
          </a:p>
          <a:p>
            <a:r>
              <a:rPr dirty="0"/>
              <a:t>风险防范与控制</a:t>
            </a:r>
            <a:endParaRPr lang="en-US" altLang="zh-CN" dirty="0"/>
          </a:p>
        </p:txBody>
      </p:sp>
    </p:spTree>
    <p:custDataLst>
      <p:tags r:id="rId1"/>
    </p:custDataLst>
  </p:cSld>
  <p:clrMapOvr>
    <a:masterClrMapping/>
  </p:clrMapOvr>
  <p:transition/>
</p:sld>
</file>

<file path=ppt/slides/slide1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p:cNvSpPr>
          <p:nvPr/>
        </p:nvSpPr>
        <p:spPr bwMode="white">
          <a:xfrm>
            <a:off x="2143125" y="304800"/>
            <a:ext cx="6858000" cy="609600"/>
          </a:xfrm>
          <a:prstGeom prst="rect">
            <a:avLst/>
          </a:prstGeom>
          <a:noFill/>
          <a:ln w="9525">
            <a:noFill/>
            <a:miter lim="800000"/>
            <a:headEnd/>
            <a:tailEnd/>
          </a:ln>
          <a:effectLst>
            <a:outerShdw dist="38100" dir="8100000" algn="tr" rotWithShape="0">
              <a:srgbClr val="000000">
                <a:alpha val="39999"/>
              </a:srgbClr>
            </a:outerShdw>
          </a:effectLst>
        </p:spPr>
        <p:txBody>
          <a:bodyPr anchor="ctr"/>
          <a:lstStyle/>
          <a:p>
            <a:pPr algn="r"/>
            <a:r>
              <a:rPr lang="zh-CN" altLang="en-US" sz="3600" dirty="0">
                <a:solidFill>
                  <a:schemeClr val="bg1"/>
                </a:solidFill>
                <a:ea typeface="黑体" pitchFamily="2" charset="-122"/>
                <a:cs typeface="Arial" charset="0"/>
              </a:rPr>
              <a:t>第六季时间安排</a:t>
            </a:r>
          </a:p>
        </p:txBody>
      </p:sp>
      <p:sp>
        <p:nvSpPr>
          <p:cNvPr id="3" name="内容占位符 2"/>
          <p:cNvSpPr>
            <a:spLocks/>
          </p:cNvSpPr>
          <p:nvPr/>
        </p:nvSpPr>
        <p:spPr bwMode="auto">
          <a:xfrm>
            <a:off x="395288" y="1287463"/>
            <a:ext cx="8415337" cy="4013200"/>
          </a:xfrm>
          <a:prstGeom prst="rect">
            <a:avLst/>
          </a:prstGeom>
          <a:noFill/>
          <a:ln w="9525">
            <a:noFill/>
            <a:miter lim="800000"/>
            <a:headEnd/>
            <a:tailEnd/>
          </a:ln>
        </p:spPr>
        <p:txBody>
          <a:bodyPr/>
          <a:lstStyle/>
          <a:p>
            <a:pPr marL="411163" indent="-342900" algn="just">
              <a:spcBef>
                <a:spcPct val="20000"/>
              </a:spcBef>
              <a:buClr>
                <a:schemeClr val="hlink"/>
              </a:buClr>
              <a:buFont typeface="Wingdings" pitchFamily="2" charset="2"/>
              <a:buBlip>
                <a:blip r:embed="rId3"/>
              </a:buBlip>
            </a:pPr>
            <a:r>
              <a:rPr lang="zh-CN" altLang="en-US"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总体时间安排：</a:t>
            </a:r>
            <a:r>
              <a:rPr lang="en-US" altLang="zh-CN"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2</a:t>
            </a:r>
            <a:r>
              <a:rPr lang="zh-CN" altLang="en-US"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a:t>
            </a:r>
            <a:r>
              <a:rPr lang="en-US" altLang="zh-CN"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3</a:t>
            </a:r>
            <a:r>
              <a:rPr lang="zh-CN" altLang="en-US"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小时</a:t>
            </a:r>
            <a:endParaRPr lang="en-US" altLang="zh-CN"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endParaRPr>
          </a:p>
          <a:p>
            <a:pPr marL="739775" lvl="1" indent="-285750" algn="just">
              <a:spcBef>
                <a:spcPct val="20000"/>
              </a:spcBef>
              <a:buClr>
                <a:schemeClr val="accent1"/>
              </a:buClr>
              <a:buFont typeface="Wingdings" pitchFamily="2" charset="2"/>
              <a:buNone/>
            </a:pPr>
            <a:r>
              <a:rPr lang="en-US" altLang="zh-CN"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a:t>
            </a:r>
            <a:r>
              <a:rPr lang="zh-CN" altLang="en-US"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知识讲解，</a:t>
            </a:r>
            <a:r>
              <a:rPr lang="en-US" altLang="zh-CN"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30</a:t>
            </a:r>
            <a:r>
              <a:rPr lang="zh-CN" altLang="en-US"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分钟</a:t>
            </a:r>
            <a:endParaRPr lang="en-US" altLang="zh-CN"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endParaRPr>
          </a:p>
          <a:p>
            <a:pPr marL="739775" lvl="1" indent="-285750" algn="just">
              <a:spcBef>
                <a:spcPct val="20000"/>
              </a:spcBef>
              <a:buClr>
                <a:schemeClr val="accent1"/>
              </a:buClr>
              <a:buFont typeface="Wingdings" pitchFamily="2" charset="2"/>
              <a:buNone/>
            </a:pPr>
            <a:r>
              <a:rPr lang="en-US" altLang="zh-CN"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a:t>
            </a:r>
            <a:r>
              <a:rPr lang="zh-CN" altLang="en-US"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经营会议，</a:t>
            </a:r>
            <a:r>
              <a:rPr lang="en-US" altLang="zh-CN"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30</a:t>
            </a:r>
            <a:r>
              <a:rPr lang="zh-CN" altLang="en-US"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分钟</a:t>
            </a:r>
            <a:endParaRPr lang="en-US" altLang="zh-CN"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endParaRPr>
          </a:p>
          <a:p>
            <a:pPr marL="739775" lvl="1" indent="-285750" algn="just">
              <a:spcBef>
                <a:spcPct val="20000"/>
              </a:spcBef>
              <a:buClr>
                <a:schemeClr val="accent1"/>
              </a:buClr>
              <a:buFont typeface="Wingdings" pitchFamily="2" charset="2"/>
              <a:buNone/>
            </a:pPr>
            <a:r>
              <a:rPr lang="en-US" altLang="zh-CN"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a:t>
            </a:r>
            <a:r>
              <a:rPr lang="zh-CN" altLang="en-US"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模拟实战，</a:t>
            </a:r>
            <a:r>
              <a:rPr lang="en-US" altLang="zh-CN"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60</a:t>
            </a:r>
            <a:r>
              <a:rPr lang="zh-CN" altLang="en-US"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分钟</a:t>
            </a:r>
            <a:endParaRPr lang="en-US" altLang="zh-CN"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endParaRPr>
          </a:p>
          <a:p>
            <a:pPr marL="739775" lvl="1" indent="-285750" algn="just">
              <a:spcBef>
                <a:spcPct val="20000"/>
              </a:spcBef>
              <a:buClr>
                <a:schemeClr val="accent1"/>
              </a:buClr>
              <a:buFont typeface="Wingdings" pitchFamily="2" charset="2"/>
              <a:buNone/>
            </a:pPr>
            <a:r>
              <a:rPr lang="en-US" altLang="zh-CN"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a:t>
            </a:r>
            <a:r>
              <a:rPr lang="zh-CN" altLang="en-US"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讨论总结，</a:t>
            </a:r>
            <a:r>
              <a:rPr lang="en-US" altLang="zh-CN"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30</a:t>
            </a:r>
            <a:r>
              <a:rPr lang="zh-CN" altLang="en-US"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分钟</a:t>
            </a:r>
            <a:endParaRPr lang="en-US" altLang="zh-CN"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endParaRPr>
          </a:p>
          <a:p>
            <a:pPr marL="739775" lvl="1" indent="-285750" algn="just">
              <a:spcBef>
                <a:spcPct val="20000"/>
              </a:spcBef>
              <a:buClr>
                <a:schemeClr val="accent1"/>
              </a:buClr>
              <a:buFont typeface="Wingdings" pitchFamily="2" charset="2"/>
              <a:buNone/>
            </a:pPr>
            <a:r>
              <a:rPr lang="en-US" altLang="zh-CN"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a:t>
            </a:r>
            <a:r>
              <a:rPr lang="zh-CN" altLang="en-US"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分析点评，</a:t>
            </a:r>
            <a:r>
              <a:rPr lang="en-US" altLang="zh-CN"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30</a:t>
            </a:r>
            <a:r>
              <a:rPr lang="zh-CN" altLang="en-US"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分钟</a:t>
            </a:r>
            <a:endParaRPr lang="en-US" altLang="zh-CN"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endParaRPr>
          </a:p>
          <a:p>
            <a:pPr marL="411163" indent="-342900" algn="just">
              <a:spcBef>
                <a:spcPct val="20000"/>
              </a:spcBef>
              <a:buClr>
                <a:schemeClr val="hlink"/>
              </a:buClr>
              <a:buFont typeface="Wingdings" pitchFamily="2" charset="2"/>
              <a:buBlip>
                <a:blip r:embed="rId3"/>
              </a:buBlip>
            </a:pPr>
            <a:r>
              <a:rPr lang="zh-CN" altLang="en-US"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重点分析企业创业的常见风险和防范</a:t>
            </a:r>
          </a:p>
        </p:txBody>
      </p:sp>
    </p:spTree>
    <p:custDataLst>
      <p:tags r:id="rId1"/>
    </p:custDataLst>
  </p:cSld>
  <p:clrMapOvr>
    <a:masterClrMapping/>
  </p:clrMapOvr>
  <p:transition/>
</p:sld>
</file>

<file path=ppt/slides/slide1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第六季经营会议</a:t>
            </a:r>
          </a:p>
        </p:txBody>
      </p:sp>
      <p:pic>
        <p:nvPicPr>
          <p:cNvPr id="4" name="内容占位符 4" descr="BD07179_.wmf"/>
          <p:cNvPicPr>
            <a:picLocks noGrp="1" noChangeAspect="1"/>
          </p:cNvPicPr>
          <p:nvPr>
            <p:ph idx="1"/>
          </p:nvPr>
        </p:nvPicPr>
        <p:blipFill>
          <a:blip r:embed="rId3" cstate="print"/>
          <a:stretch>
            <a:fillRect/>
          </a:stretch>
        </p:blipFill>
        <p:spPr>
          <a:xfrm>
            <a:off x="2129774" y="2143116"/>
            <a:ext cx="5013994" cy="3599789"/>
          </a:xfrm>
        </p:spPr>
      </p:pic>
    </p:spTree>
    <p:custDataLst>
      <p:tags r:id="rId1"/>
    </p:custData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a:t>学生上课准备</a:t>
            </a:r>
          </a:p>
        </p:txBody>
      </p:sp>
      <p:sp>
        <p:nvSpPr>
          <p:cNvPr id="3" name="内容占位符 2"/>
          <p:cNvSpPr>
            <a:spLocks noGrp="1"/>
          </p:cNvSpPr>
          <p:nvPr>
            <p:ph idx="1"/>
          </p:nvPr>
        </p:nvSpPr>
        <p:spPr>
          <a:xfrm>
            <a:off x="457200" y="1419225"/>
            <a:ext cx="8401050" cy="4879975"/>
          </a:xfrm>
        </p:spPr>
        <p:txBody>
          <a:bodyPr>
            <a:normAutofit/>
          </a:bodyPr>
          <a:lstStyle/>
          <a:p>
            <a:pPr>
              <a:defRPr/>
            </a:pPr>
            <a:r>
              <a:rPr altLang="en-US" dirty="0"/>
              <a:t>组建团队，职责分工，角色扮演，团队交流</a:t>
            </a:r>
            <a:endParaRPr lang="zh-CN" altLang="en-US" dirty="0"/>
          </a:p>
          <a:p>
            <a:pPr>
              <a:defRPr/>
            </a:pPr>
            <a:r>
              <a:rPr lang="zh-CN" altLang="en-US" dirty="0"/>
              <a:t>与</a:t>
            </a:r>
            <a:r>
              <a:rPr altLang="en-US" dirty="0"/>
              <a:t>团队</a:t>
            </a:r>
            <a:r>
              <a:rPr lang="zh-CN" altLang="en-US" dirty="0"/>
              <a:t>成员讨论模拟商业环境的数据规则和背景资料，熟悉</a:t>
            </a:r>
            <a:r>
              <a:rPr altLang="en-US" dirty="0"/>
              <a:t>模拟企业面临的</a:t>
            </a:r>
            <a:r>
              <a:rPr lang="zh-CN" altLang="en-US" dirty="0"/>
              <a:t>商业环境</a:t>
            </a:r>
          </a:p>
          <a:p>
            <a:pPr>
              <a:defRPr/>
            </a:pPr>
            <a:r>
              <a:rPr altLang="en-US" dirty="0"/>
              <a:t>提前完成重要基础知识的学习</a:t>
            </a:r>
            <a:r>
              <a:rPr lang="zh-CN" altLang="en-US" dirty="0"/>
              <a:t>（</a:t>
            </a:r>
            <a:r>
              <a:rPr altLang="en-US" dirty="0"/>
              <a:t>如企业组织结构、岗位职责、财务报表等）</a:t>
            </a:r>
            <a:endParaRPr lang="zh-CN" altLang="en-US" dirty="0"/>
          </a:p>
          <a:p>
            <a:pPr>
              <a:defRPr/>
            </a:pPr>
            <a:r>
              <a:rPr lang="zh-CN" altLang="en-US" dirty="0"/>
              <a:t>课前根据教师下发的教学目标和学习手册，完成相关知识内容的</a:t>
            </a:r>
            <a:r>
              <a:rPr altLang="en-US" dirty="0"/>
              <a:t>准备</a:t>
            </a:r>
            <a:endParaRPr lang="en-US" altLang="zh-CN" dirty="0"/>
          </a:p>
          <a:p>
            <a:pPr>
              <a:defRPr/>
            </a:pPr>
            <a:r>
              <a:rPr altLang="en-US" dirty="0"/>
              <a:t>登录演示账套，</a:t>
            </a:r>
            <a:r>
              <a:rPr lang="zh-CN" altLang="en-US" dirty="0"/>
              <a:t>了解系统的主要功能，熟悉基本操作</a:t>
            </a:r>
            <a:r>
              <a:rPr altLang="en-US" dirty="0"/>
              <a:t>使用</a:t>
            </a:r>
            <a:r>
              <a:rPr lang="zh-CN" altLang="en-US" dirty="0"/>
              <a:t>方法</a:t>
            </a: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blinds(horizontal)">
                                      <p:cBhvr>
                                        <p:cTn id="22" dur="5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blinds(horizontal)">
                                      <p:cBhvr>
                                        <p:cTn id="27"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p:cNvSpPr>
          <p:nvPr/>
        </p:nvSpPr>
        <p:spPr bwMode="white">
          <a:xfrm>
            <a:off x="1331913" y="304800"/>
            <a:ext cx="7669212" cy="609600"/>
          </a:xfrm>
          <a:prstGeom prst="rect">
            <a:avLst/>
          </a:prstGeom>
          <a:noFill/>
          <a:ln w="9525">
            <a:noFill/>
            <a:miter lim="800000"/>
            <a:headEnd/>
            <a:tailEnd/>
          </a:ln>
          <a:effectLst>
            <a:outerShdw dist="38100" dir="8100000" algn="tr" rotWithShape="0">
              <a:srgbClr val="000000">
                <a:alpha val="39999"/>
              </a:srgbClr>
            </a:outerShdw>
          </a:effectLst>
        </p:spPr>
        <p:txBody>
          <a:bodyPr anchor="ctr"/>
          <a:lstStyle/>
          <a:p>
            <a:pPr algn="r"/>
            <a:endParaRPr lang="en-US" altLang="zh-CN" sz="3600">
              <a:solidFill>
                <a:schemeClr val="bg1"/>
              </a:solidFill>
              <a:effectLst>
                <a:outerShdw blurRad="38100" dist="38100" dir="2700000" algn="tl">
                  <a:srgbClr val="C0C0C0"/>
                </a:outerShdw>
              </a:effectLst>
              <a:ea typeface="黑体" pitchFamily="2" charset="-122"/>
              <a:cs typeface="Arial" charset="0"/>
            </a:endParaRPr>
          </a:p>
        </p:txBody>
      </p:sp>
      <p:sp>
        <p:nvSpPr>
          <p:cNvPr id="3" name="标题 1"/>
          <p:cNvSpPr>
            <a:spLocks/>
          </p:cNvSpPr>
          <p:nvPr/>
        </p:nvSpPr>
        <p:spPr bwMode="white">
          <a:xfrm>
            <a:off x="2143125" y="304800"/>
            <a:ext cx="6858000" cy="609600"/>
          </a:xfrm>
          <a:prstGeom prst="rect">
            <a:avLst/>
          </a:prstGeom>
          <a:noFill/>
          <a:ln w="9525">
            <a:noFill/>
            <a:miter lim="800000"/>
            <a:headEnd/>
            <a:tailEnd/>
          </a:ln>
          <a:effectLst>
            <a:outerShdw dist="38100" dir="8100000" algn="tr" rotWithShape="0">
              <a:srgbClr val="000000">
                <a:alpha val="39999"/>
              </a:srgbClr>
            </a:outerShdw>
          </a:effectLst>
        </p:spPr>
        <p:txBody>
          <a:bodyPr anchor="ctr"/>
          <a:lstStyle/>
          <a:p>
            <a:pPr algn="r"/>
            <a:r>
              <a:rPr lang="zh-CN" altLang="en-US" sz="3600" dirty="0">
                <a:solidFill>
                  <a:schemeClr val="bg1"/>
                </a:solidFill>
                <a:ea typeface="黑体" pitchFamily="2" charset="-122"/>
                <a:cs typeface="Arial" charset="0"/>
              </a:rPr>
              <a:t>第六季授课要点</a:t>
            </a:r>
          </a:p>
        </p:txBody>
      </p:sp>
      <p:pic>
        <p:nvPicPr>
          <p:cNvPr id="5" name="内容占位符 4"/>
          <p:cNvPicPr>
            <a:picLocks noChangeArrowheads="1"/>
          </p:cNvPicPr>
          <p:nvPr/>
        </p:nvPicPr>
        <p:blipFill>
          <a:blip r:embed="rId3" cstate="print"/>
          <a:srcRect/>
          <a:stretch>
            <a:fillRect/>
          </a:stretch>
        </p:blipFill>
        <p:spPr bwMode="auto">
          <a:xfrm>
            <a:off x="354013" y="993775"/>
            <a:ext cx="8435975" cy="5559425"/>
          </a:xfrm>
          <a:prstGeom prst="rect">
            <a:avLst/>
          </a:prstGeom>
          <a:noFill/>
          <a:ln w="9525">
            <a:noFill/>
            <a:miter lim="800000"/>
            <a:headEnd/>
            <a:tailEnd/>
          </a:ln>
        </p:spPr>
      </p:pic>
    </p:spTree>
    <p:custDataLst>
      <p:tags r:id="rId1"/>
    </p:custDataLst>
  </p:cSld>
  <p:clrMapOvr>
    <a:masterClrMapping/>
  </p:clrMapOvr>
  <p:transition/>
</p:sld>
</file>

<file path=ppt/slides/slide1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p:cNvSpPr>
          <p:nvPr/>
        </p:nvSpPr>
        <p:spPr bwMode="white">
          <a:xfrm>
            <a:off x="2143125" y="304800"/>
            <a:ext cx="6858000" cy="609600"/>
          </a:xfrm>
          <a:prstGeom prst="rect">
            <a:avLst/>
          </a:prstGeom>
          <a:noFill/>
          <a:ln w="9525">
            <a:noFill/>
            <a:miter lim="800000"/>
            <a:headEnd/>
            <a:tailEnd/>
          </a:ln>
          <a:effectLst>
            <a:outerShdw dist="38100" dir="8100000" algn="tr" rotWithShape="0">
              <a:srgbClr val="000000">
                <a:alpha val="39999"/>
              </a:srgbClr>
            </a:outerShdw>
          </a:effectLst>
        </p:spPr>
        <p:txBody>
          <a:bodyPr anchor="ctr"/>
          <a:lstStyle/>
          <a:p>
            <a:pPr algn="r">
              <a:defRPr/>
            </a:pPr>
            <a:r>
              <a:rPr lang="zh-CN" altLang="en-US" sz="3600">
                <a:solidFill>
                  <a:schemeClr val="bg1"/>
                </a:solidFill>
                <a:ea typeface="黑体" pitchFamily="2" charset="-122"/>
                <a:cs typeface="Arial" charset="0"/>
              </a:rPr>
              <a:t>第六季小组讨论</a:t>
            </a:r>
          </a:p>
        </p:txBody>
      </p:sp>
      <p:sp>
        <p:nvSpPr>
          <p:cNvPr id="3" name="内容占位符 2"/>
          <p:cNvSpPr>
            <a:spLocks/>
          </p:cNvSpPr>
          <p:nvPr/>
        </p:nvSpPr>
        <p:spPr bwMode="auto">
          <a:xfrm>
            <a:off x="395288" y="1287463"/>
            <a:ext cx="8415337" cy="5021262"/>
          </a:xfrm>
          <a:prstGeom prst="rect">
            <a:avLst/>
          </a:prstGeom>
          <a:noFill/>
          <a:ln w="9525">
            <a:noFill/>
            <a:miter lim="800000"/>
            <a:headEnd/>
            <a:tailEnd/>
          </a:ln>
        </p:spPr>
        <p:txBody>
          <a:bodyPr/>
          <a:lstStyle/>
          <a:p>
            <a:pPr marL="411163" indent="-342900" algn="just">
              <a:spcBef>
                <a:spcPct val="20000"/>
              </a:spcBef>
              <a:buClr>
                <a:schemeClr val="hlink"/>
              </a:buClr>
              <a:buFont typeface="Wingdings" pitchFamily="2" charset="2"/>
              <a:buBlip>
                <a:blip r:embed="rId3"/>
              </a:buBlip>
            </a:pPr>
            <a:r>
              <a:rPr lang="zh-CN" altLang="en-US"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总结本季度经营情况，制定下季经营策略</a:t>
            </a:r>
            <a:endParaRPr lang="en-US" altLang="zh-CN"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endParaRPr>
          </a:p>
          <a:p>
            <a:pPr marL="411163" indent="-342900" algn="just">
              <a:spcBef>
                <a:spcPct val="20000"/>
              </a:spcBef>
              <a:buClr>
                <a:schemeClr val="hlink"/>
              </a:buClr>
              <a:buFont typeface="Wingdings" pitchFamily="2" charset="2"/>
              <a:buBlip>
                <a:blip r:embed="rId3"/>
              </a:buBlip>
            </a:pPr>
            <a:r>
              <a:rPr lang="zh-CN" altLang="en-US"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思考题：</a:t>
            </a:r>
            <a:endParaRPr lang="en-US" altLang="zh-CN"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endParaRPr>
          </a:p>
          <a:p>
            <a:pPr marL="739775" lvl="1" indent="-285750" algn="just">
              <a:spcBef>
                <a:spcPct val="20000"/>
              </a:spcBef>
              <a:buClr>
                <a:schemeClr val="accent1"/>
              </a:buClr>
              <a:buFont typeface="Wingdings" pitchFamily="2" charset="2"/>
              <a:buNone/>
            </a:pPr>
            <a:r>
              <a:rPr lang="en-US" altLang="zh-CN"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a:t>
            </a:r>
            <a:r>
              <a:rPr lang="zh-CN" altLang="en-US" sz="2400" dirty="0">
                <a:solidFill>
                  <a:srgbClr val="000000"/>
                </a:solidFill>
                <a:effectLst>
                  <a:outerShdw blurRad="38100" dist="38100" dir="2700000" algn="tl">
                    <a:srgbClr val="C0C0C0"/>
                  </a:outerShdw>
                </a:effectLst>
                <a:latin typeface="楷体_GB2312" pitchFamily="49" charset="-122"/>
                <a:ea typeface="楷体_GB2312" pitchFamily="49" charset="-122"/>
              </a:rPr>
              <a:t>什么是创业风险？怎么防范创业风险？</a:t>
            </a:r>
          </a:p>
          <a:p>
            <a:pPr marL="739775" lvl="1" indent="-285750" algn="just">
              <a:spcBef>
                <a:spcPct val="20000"/>
              </a:spcBef>
              <a:buClr>
                <a:schemeClr val="accent1"/>
              </a:buClr>
              <a:buFont typeface="Wingdings" pitchFamily="2" charset="2"/>
              <a:buNone/>
            </a:pPr>
            <a:r>
              <a:rPr lang="en-US" altLang="zh-CN" sz="2400" dirty="0">
                <a:solidFill>
                  <a:srgbClr val="000000"/>
                </a:solidFill>
                <a:effectLst>
                  <a:outerShdw blurRad="38100" dist="38100" dir="2700000" algn="tl">
                    <a:srgbClr val="C0C0C0"/>
                  </a:outerShdw>
                </a:effectLst>
                <a:latin typeface="楷体_GB2312" pitchFamily="49" charset="-122"/>
                <a:ea typeface="楷体_GB2312" pitchFamily="49" charset="-122"/>
              </a:rPr>
              <a:t>·</a:t>
            </a:r>
            <a:r>
              <a:rPr lang="zh-CN" altLang="en-US" sz="2400" dirty="0">
                <a:solidFill>
                  <a:srgbClr val="000000"/>
                </a:solidFill>
                <a:effectLst>
                  <a:outerShdw blurRad="38100" dist="38100" dir="2700000" algn="tl">
                    <a:srgbClr val="C0C0C0"/>
                  </a:outerShdw>
                </a:effectLst>
                <a:latin typeface="楷体_GB2312" pitchFamily="49" charset="-122"/>
                <a:ea typeface="楷体_GB2312" pitchFamily="49" charset="-122"/>
              </a:rPr>
              <a:t>怎么理解创业机会与创业的复杂性，创业者、创业团队与创业投资者的能力与实力的有限性</a:t>
            </a:r>
          </a:p>
          <a:p>
            <a:pPr marL="739775" lvl="1" indent="-285750" algn="just">
              <a:spcBef>
                <a:spcPct val="20000"/>
              </a:spcBef>
              <a:buClr>
                <a:schemeClr val="accent1"/>
              </a:buClr>
              <a:buFont typeface="Wingdings" pitchFamily="2" charset="2"/>
              <a:buNone/>
            </a:pPr>
            <a:r>
              <a:rPr lang="en-US" altLang="zh-CN" sz="2400" dirty="0">
                <a:solidFill>
                  <a:srgbClr val="000000"/>
                </a:solidFill>
                <a:effectLst>
                  <a:outerShdw blurRad="38100" dist="38100" dir="2700000" algn="tl">
                    <a:srgbClr val="C0C0C0"/>
                  </a:outerShdw>
                </a:effectLst>
                <a:latin typeface="楷体_GB2312" pitchFamily="49" charset="-122"/>
                <a:ea typeface="楷体_GB2312" pitchFamily="49" charset="-122"/>
              </a:rPr>
              <a:t> </a:t>
            </a:r>
            <a:r>
              <a:rPr lang="en-US" altLang="zh-CN" sz="2400" dirty="0">
                <a:solidFill>
                  <a:srgbClr val="000000"/>
                </a:solidFill>
                <a:effectLst>
                  <a:outerShdw blurRad="38100" dist="38100" dir="2700000" algn="tl">
                    <a:srgbClr val="C0C0C0"/>
                  </a:outerShdw>
                </a:effectLst>
                <a:latin typeface="Arial"/>
                <a:ea typeface="楷体_GB2312" pitchFamily="49" charset="-122"/>
              </a:rPr>
              <a:t>·</a:t>
            </a:r>
            <a:r>
              <a:rPr lang="en-US" altLang="zh-CN" sz="2400" dirty="0">
                <a:solidFill>
                  <a:srgbClr val="000000"/>
                </a:solidFill>
                <a:effectLst>
                  <a:outerShdw blurRad="38100" dist="38100" dir="2700000" algn="tl">
                    <a:srgbClr val="C0C0C0"/>
                  </a:outerShdw>
                </a:effectLst>
                <a:latin typeface="楷体_GB2312" pitchFamily="49" charset="-122"/>
                <a:ea typeface="楷体_GB2312" pitchFamily="49" charset="-122"/>
              </a:rPr>
              <a:t> </a:t>
            </a:r>
            <a:r>
              <a:rPr lang="zh-CN" altLang="en-US" sz="2400" dirty="0">
                <a:solidFill>
                  <a:srgbClr val="000000"/>
                </a:solidFill>
                <a:effectLst>
                  <a:outerShdw blurRad="38100" dist="38100" dir="2700000" algn="tl">
                    <a:srgbClr val="C0C0C0"/>
                  </a:outerShdw>
                </a:effectLst>
                <a:latin typeface="楷体_GB2312" pitchFamily="49" charset="-122"/>
                <a:ea typeface="楷体_GB2312" pitchFamily="49" charset="-122"/>
              </a:rPr>
              <a:t>创业风险的起点和拐点</a:t>
            </a:r>
          </a:p>
          <a:p>
            <a:pPr marL="739775" lvl="1" indent="-285750" algn="just">
              <a:spcBef>
                <a:spcPct val="20000"/>
              </a:spcBef>
              <a:buClr>
                <a:schemeClr val="accent1"/>
              </a:buClr>
              <a:buFont typeface="Wingdings" pitchFamily="2" charset="2"/>
              <a:buNone/>
            </a:pPr>
            <a:r>
              <a:rPr lang="en-US" altLang="zh-CN" sz="2400" dirty="0">
                <a:solidFill>
                  <a:srgbClr val="000000"/>
                </a:solidFill>
                <a:effectLst>
                  <a:outerShdw blurRad="38100" dist="38100" dir="2700000" algn="tl">
                    <a:srgbClr val="C0C0C0"/>
                  </a:outerShdw>
                </a:effectLst>
                <a:latin typeface="楷体_GB2312" pitchFamily="49" charset="-122"/>
                <a:ea typeface="楷体_GB2312" pitchFamily="49" charset="-122"/>
              </a:rPr>
              <a:t> </a:t>
            </a:r>
            <a:r>
              <a:rPr lang="en-US" altLang="zh-CN" sz="2400" dirty="0">
                <a:solidFill>
                  <a:srgbClr val="000000"/>
                </a:solidFill>
                <a:effectLst>
                  <a:outerShdw blurRad="38100" dist="38100" dir="2700000" algn="tl">
                    <a:srgbClr val="C0C0C0"/>
                  </a:outerShdw>
                </a:effectLst>
                <a:latin typeface="Arial"/>
                <a:ea typeface="楷体_GB2312" pitchFamily="49" charset="-122"/>
              </a:rPr>
              <a:t>·</a:t>
            </a:r>
            <a:r>
              <a:rPr lang="en-US" altLang="zh-CN" sz="2400" dirty="0">
                <a:solidFill>
                  <a:srgbClr val="000000"/>
                </a:solidFill>
                <a:effectLst>
                  <a:outerShdw blurRad="38100" dist="38100" dir="2700000" algn="tl">
                    <a:srgbClr val="C0C0C0"/>
                  </a:outerShdw>
                </a:effectLst>
                <a:latin typeface="楷体_GB2312" pitchFamily="49" charset="-122"/>
                <a:ea typeface="楷体_GB2312" pitchFamily="49" charset="-122"/>
              </a:rPr>
              <a:t> </a:t>
            </a:r>
            <a:r>
              <a:rPr lang="zh-CN" altLang="en-US" sz="2400" dirty="0">
                <a:solidFill>
                  <a:srgbClr val="000000"/>
                </a:solidFill>
                <a:effectLst>
                  <a:outerShdw blurRad="38100" dist="38100" dir="2700000" algn="tl">
                    <a:srgbClr val="C0C0C0"/>
                  </a:outerShdw>
                </a:effectLst>
                <a:latin typeface="楷体_GB2312" pitchFamily="49" charset="-122"/>
                <a:ea typeface="楷体_GB2312" pitchFamily="49" charset="-122"/>
              </a:rPr>
              <a:t>主导创业失败的主要风险因素是什么？</a:t>
            </a:r>
          </a:p>
        </p:txBody>
      </p:sp>
    </p:spTree>
    <p:custDataLst>
      <p:tags r:id="rId1"/>
    </p:custDataLst>
  </p:cSld>
  <p:clrMapOvr>
    <a:masterClrMapping/>
  </p:clrMapOvr>
  <p:transition/>
</p:sld>
</file>

<file path=ppt/slides/slide1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p:cNvSpPr>
          <p:nvPr/>
        </p:nvSpPr>
        <p:spPr bwMode="white">
          <a:xfrm>
            <a:off x="2143125" y="304800"/>
            <a:ext cx="6858000" cy="609600"/>
          </a:xfrm>
          <a:prstGeom prst="rect">
            <a:avLst/>
          </a:prstGeom>
          <a:noFill/>
          <a:ln w="9525">
            <a:noFill/>
            <a:miter lim="800000"/>
            <a:headEnd/>
            <a:tailEnd/>
          </a:ln>
          <a:effectLst>
            <a:outerShdw dist="38100" dir="8100000" algn="tr" rotWithShape="0">
              <a:srgbClr val="000000">
                <a:alpha val="39999"/>
              </a:srgbClr>
            </a:outerShdw>
          </a:effectLst>
        </p:spPr>
        <p:txBody>
          <a:bodyPr anchor="ctr"/>
          <a:lstStyle/>
          <a:p>
            <a:pPr algn="r">
              <a:defRPr/>
            </a:pPr>
            <a:r>
              <a:rPr lang="zh-CN" altLang="en-US" sz="3600">
                <a:solidFill>
                  <a:schemeClr val="bg1"/>
                </a:solidFill>
                <a:ea typeface="黑体" pitchFamily="2" charset="-122"/>
                <a:cs typeface="Arial" charset="0"/>
              </a:rPr>
              <a:t>第六季教师点评</a:t>
            </a:r>
          </a:p>
        </p:txBody>
      </p:sp>
      <p:sp>
        <p:nvSpPr>
          <p:cNvPr id="3" name="内容占位符 2"/>
          <p:cNvSpPr>
            <a:spLocks/>
          </p:cNvSpPr>
          <p:nvPr/>
        </p:nvSpPr>
        <p:spPr bwMode="auto">
          <a:xfrm>
            <a:off x="468313" y="1287463"/>
            <a:ext cx="8415337" cy="5165725"/>
          </a:xfrm>
          <a:prstGeom prst="rect">
            <a:avLst/>
          </a:prstGeom>
          <a:noFill/>
          <a:ln w="9525">
            <a:noFill/>
            <a:miter lim="800000"/>
            <a:headEnd/>
            <a:tailEnd/>
          </a:ln>
        </p:spPr>
        <p:txBody>
          <a:bodyPr/>
          <a:lstStyle/>
          <a:p>
            <a:pPr marL="411163" indent="-342900" algn="just">
              <a:spcBef>
                <a:spcPct val="20000"/>
              </a:spcBef>
              <a:buClr>
                <a:schemeClr val="hlink"/>
              </a:buClr>
              <a:buFont typeface="Wingdings" pitchFamily="2" charset="2"/>
              <a:buBlip>
                <a:blip r:embed="rId3"/>
              </a:buBlip>
            </a:pPr>
            <a:r>
              <a:rPr lang="zh-CN" altLang="en-US">
                <a:solidFill>
                  <a:schemeClr val="tx2"/>
                </a:solidFill>
                <a:effectLst>
                  <a:outerShdw blurRad="38100" dist="38100" dir="2700000" algn="tl">
                    <a:srgbClr val="C0C0C0"/>
                  </a:outerShdw>
                </a:effectLst>
                <a:latin typeface="楷体_GB2312" pitchFamily="49" charset="-122"/>
                <a:ea typeface="楷体_GB2312" pitchFamily="49" charset="-122"/>
                <a:cs typeface="Arial" charset="0"/>
              </a:rPr>
              <a:t>对创业风险的客观性、不确定性、损益双重性、相关性、可变性、可测性等概念进行详细说明</a:t>
            </a:r>
          </a:p>
          <a:p>
            <a:pPr marL="411163" indent="-342900" algn="just">
              <a:spcBef>
                <a:spcPct val="20000"/>
              </a:spcBef>
              <a:buClr>
                <a:schemeClr val="hlink"/>
              </a:buClr>
              <a:buFont typeface="Wingdings" pitchFamily="2" charset="2"/>
              <a:buBlip>
                <a:blip r:embed="rId3"/>
              </a:buBlip>
            </a:pPr>
            <a:r>
              <a:rPr lang="zh-CN" altLang="en-US">
                <a:solidFill>
                  <a:schemeClr val="tx2"/>
                </a:solidFill>
                <a:effectLst>
                  <a:outerShdw blurRad="38100" dist="38100" dir="2700000" algn="tl">
                    <a:srgbClr val="C0C0C0"/>
                  </a:outerShdw>
                </a:effectLst>
                <a:latin typeface="楷体_GB2312" pitchFamily="49" charset="-122"/>
                <a:ea typeface="楷体_GB2312" pitchFamily="49" charset="-122"/>
                <a:cs typeface="Arial" charset="0"/>
              </a:rPr>
              <a:t>创业风险对企业的阶段性成长有什么影响</a:t>
            </a:r>
          </a:p>
          <a:p>
            <a:pPr marL="411163" indent="-342900" algn="just">
              <a:spcBef>
                <a:spcPct val="20000"/>
              </a:spcBef>
              <a:buClr>
                <a:schemeClr val="hlink"/>
              </a:buClr>
              <a:buFont typeface="Wingdings" pitchFamily="2" charset="2"/>
              <a:buBlip>
                <a:blip r:embed="rId3"/>
              </a:buBlip>
            </a:pPr>
            <a:r>
              <a:rPr lang="zh-CN" altLang="en-US">
                <a:solidFill>
                  <a:schemeClr val="tx2"/>
                </a:solidFill>
                <a:effectLst>
                  <a:outerShdw blurRad="38100" dist="38100" dir="2700000" algn="tl">
                    <a:srgbClr val="C0C0C0"/>
                  </a:outerShdw>
                </a:effectLst>
                <a:latin typeface="楷体_GB2312" pitchFamily="49" charset="-122"/>
                <a:ea typeface="楷体_GB2312" pitchFamily="49" charset="-122"/>
                <a:cs typeface="Arial" charset="0"/>
              </a:rPr>
              <a:t>风险防范失败的主要表现</a:t>
            </a:r>
          </a:p>
          <a:p>
            <a:pPr marL="411163" indent="-342900" algn="just">
              <a:spcBef>
                <a:spcPct val="20000"/>
              </a:spcBef>
              <a:buClr>
                <a:schemeClr val="hlink"/>
              </a:buClr>
              <a:buFont typeface="Wingdings" pitchFamily="2" charset="2"/>
              <a:buBlip>
                <a:blip r:embed="rId3"/>
              </a:buBlip>
            </a:pPr>
            <a:r>
              <a:rPr lang="zh-CN" altLang="en-US">
                <a:solidFill>
                  <a:schemeClr val="tx2"/>
                </a:solidFill>
                <a:effectLst>
                  <a:outerShdw blurRad="38100" dist="38100" dir="2700000" algn="tl">
                    <a:srgbClr val="C0C0C0"/>
                  </a:outerShdw>
                </a:effectLst>
                <a:latin typeface="楷体_GB2312" pitchFamily="49" charset="-122"/>
                <a:ea typeface="楷体_GB2312" pitchFamily="49" charset="-122"/>
                <a:cs typeface="Arial" charset="0"/>
              </a:rPr>
              <a:t>创业风险形成的食物链</a:t>
            </a:r>
          </a:p>
        </p:txBody>
      </p:sp>
    </p:spTree>
    <p:custDataLst>
      <p:tags r:id="rId1"/>
    </p:custDataLst>
  </p:cSld>
  <p:clrMapOvr>
    <a:masterClrMapping/>
  </p:clrMapOvr>
  <p:transition/>
</p:sld>
</file>

<file path=ppt/slides/slide1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第七季：团队合作</a:t>
            </a:r>
          </a:p>
        </p:txBody>
      </p:sp>
      <p:sp>
        <p:nvSpPr>
          <p:cNvPr id="3" name="内容占位符 2"/>
          <p:cNvSpPr>
            <a:spLocks noGrp="1"/>
          </p:cNvSpPr>
          <p:nvPr>
            <p:ph idx="1"/>
          </p:nvPr>
        </p:nvSpPr>
        <p:spPr/>
        <p:txBody>
          <a:bodyPr>
            <a:normAutofit/>
          </a:bodyPr>
          <a:lstStyle/>
          <a:p>
            <a:r>
              <a:rPr dirty="0"/>
              <a:t>团队分工与合作</a:t>
            </a:r>
            <a:endParaRPr lang="en-US" dirty="0"/>
          </a:p>
          <a:p>
            <a:r>
              <a:rPr dirty="0"/>
              <a:t>团队沟通和冲突管理</a:t>
            </a:r>
            <a:endParaRPr lang="en-US" dirty="0"/>
          </a:p>
          <a:p>
            <a:r>
              <a:rPr dirty="0"/>
              <a:t>怎样建设高效团队</a:t>
            </a:r>
            <a:endParaRPr lang="en-US" dirty="0"/>
          </a:p>
          <a:p>
            <a:r>
              <a:rPr dirty="0"/>
              <a:t>领导力</a:t>
            </a:r>
            <a:endParaRPr lang="en-US" dirty="0"/>
          </a:p>
          <a:p>
            <a:r>
              <a:rPr dirty="0"/>
              <a:t>执行力</a:t>
            </a:r>
            <a:endParaRPr lang="en-US" altLang="zh-CN" dirty="0"/>
          </a:p>
        </p:txBody>
      </p:sp>
    </p:spTree>
    <p:custDataLst>
      <p:tags r:id="rId1"/>
    </p:custDataLst>
  </p:cSld>
  <p:clrMapOvr>
    <a:masterClrMapping/>
  </p:clrMapOvr>
  <p:transition/>
</p:sld>
</file>

<file path=ppt/slides/slide1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p:cNvSpPr>
          <p:nvPr/>
        </p:nvSpPr>
        <p:spPr bwMode="white">
          <a:xfrm>
            <a:off x="2143125" y="304800"/>
            <a:ext cx="6858000" cy="609600"/>
          </a:xfrm>
          <a:prstGeom prst="rect">
            <a:avLst/>
          </a:prstGeom>
          <a:noFill/>
          <a:ln w="9525">
            <a:noFill/>
            <a:miter lim="800000"/>
            <a:headEnd/>
            <a:tailEnd/>
          </a:ln>
          <a:effectLst>
            <a:outerShdw dist="38100" dir="8100000" algn="tr" rotWithShape="0">
              <a:srgbClr val="000000">
                <a:alpha val="39999"/>
              </a:srgbClr>
            </a:outerShdw>
          </a:effectLst>
        </p:spPr>
        <p:txBody>
          <a:bodyPr anchor="ctr"/>
          <a:lstStyle/>
          <a:p>
            <a:pPr algn="r">
              <a:defRPr/>
            </a:pPr>
            <a:r>
              <a:rPr lang="zh-CN" altLang="en-US" sz="3600" dirty="0">
                <a:solidFill>
                  <a:schemeClr val="bg1"/>
                </a:solidFill>
                <a:ea typeface="黑体" pitchFamily="2" charset="-122"/>
                <a:cs typeface="Arial" charset="0"/>
              </a:rPr>
              <a:t>第七季时间安排</a:t>
            </a:r>
          </a:p>
        </p:txBody>
      </p:sp>
      <p:sp>
        <p:nvSpPr>
          <p:cNvPr id="3" name="内容占位符 2"/>
          <p:cNvSpPr>
            <a:spLocks/>
          </p:cNvSpPr>
          <p:nvPr/>
        </p:nvSpPr>
        <p:spPr bwMode="auto">
          <a:xfrm>
            <a:off x="395288" y="1287463"/>
            <a:ext cx="8415337" cy="4013200"/>
          </a:xfrm>
          <a:prstGeom prst="rect">
            <a:avLst/>
          </a:prstGeom>
          <a:noFill/>
          <a:ln w="9525">
            <a:noFill/>
            <a:miter lim="800000"/>
            <a:headEnd/>
            <a:tailEnd/>
          </a:ln>
        </p:spPr>
        <p:txBody>
          <a:bodyPr/>
          <a:lstStyle/>
          <a:p>
            <a:pPr marL="411163" indent="-342900" algn="just">
              <a:spcBef>
                <a:spcPct val="20000"/>
              </a:spcBef>
              <a:buClr>
                <a:schemeClr val="hlink"/>
              </a:buClr>
              <a:buFont typeface="Wingdings" pitchFamily="2" charset="2"/>
              <a:buBlip>
                <a:blip r:embed="rId3"/>
              </a:buBlip>
            </a:pPr>
            <a:r>
              <a:rPr lang="zh-CN" altLang="en-US"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总体时间安排：</a:t>
            </a:r>
            <a:r>
              <a:rPr lang="en-US" altLang="zh-CN"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2</a:t>
            </a:r>
            <a:r>
              <a:rPr lang="zh-CN" altLang="en-US"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a:t>
            </a:r>
            <a:r>
              <a:rPr lang="en-US" altLang="zh-CN"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3</a:t>
            </a:r>
            <a:r>
              <a:rPr lang="zh-CN" altLang="en-US"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小时</a:t>
            </a:r>
            <a:endParaRPr lang="en-US" altLang="zh-CN"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endParaRPr>
          </a:p>
          <a:p>
            <a:pPr marL="739775" lvl="1" indent="-285750" algn="just">
              <a:spcBef>
                <a:spcPct val="20000"/>
              </a:spcBef>
              <a:buClr>
                <a:schemeClr val="accent1"/>
              </a:buClr>
              <a:buFont typeface="Wingdings" pitchFamily="2" charset="2"/>
              <a:buNone/>
            </a:pPr>
            <a:r>
              <a:rPr lang="en-US" altLang="zh-CN"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a:t>
            </a:r>
            <a:r>
              <a:rPr lang="zh-CN" altLang="en-US"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知识讲解，</a:t>
            </a:r>
            <a:r>
              <a:rPr lang="en-US" altLang="zh-CN"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30</a:t>
            </a:r>
            <a:r>
              <a:rPr lang="zh-CN" altLang="en-US"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分钟</a:t>
            </a:r>
            <a:endParaRPr lang="en-US" altLang="zh-CN"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endParaRPr>
          </a:p>
          <a:p>
            <a:pPr marL="739775" lvl="1" indent="-285750" algn="just">
              <a:spcBef>
                <a:spcPct val="20000"/>
              </a:spcBef>
              <a:buClr>
                <a:schemeClr val="accent1"/>
              </a:buClr>
              <a:buFont typeface="Wingdings" pitchFamily="2" charset="2"/>
              <a:buNone/>
            </a:pPr>
            <a:r>
              <a:rPr lang="en-US" altLang="zh-CN"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a:t>
            </a:r>
            <a:r>
              <a:rPr lang="zh-CN" altLang="en-US"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经营会议，</a:t>
            </a:r>
            <a:r>
              <a:rPr lang="en-US" altLang="zh-CN"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30</a:t>
            </a:r>
            <a:r>
              <a:rPr lang="zh-CN" altLang="en-US"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分钟</a:t>
            </a:r>
            <a:endParaRPr lang="en-US" altLang="zh-CN"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endParaRPr>
          </a:p>
          <a:p>
            <a:pPr marL="739775" lvl="1" indent="-285750" algn="just">
              <a:spcBef>
                <a:spcPct val="20000"/>
              </a:spcBef>
              <a:buClr>
                <a:schemeClr val="accent1"/>
              </a:buClr>
              <a:buFont typeface="Wingdings" pitchFamily="2" charset="2"/>
              <a:buNone/>
            </a:pPr>
            <a:r>
              <a:rPr lang="en-US" altLang="zh-CN"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a:t>
            </a:r>
            <a:r>
              <a:rPr lang="zh-CN" altLang="en-US"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模拟实战，</a:t>
            </a:r>
            <a:r>
              <a:rPr lang="en-US" altLang="zh-CN"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60</a:t>
            </a:r>
            <a:r>
              <a:rPr lang="zh-CN" altLang="en-US"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分钟</a:t>
            </a:r>
            <a:endParaRPr lang="en-US" altLang="zh-CN"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endParaRPr>
          </a:p>
          <a:p>
            <a:pPr marL="739775" lvl="1" indent="-285750" algn="just">
              <a:spcBef>
                <a:spcPct val="20000"/>
              </a:spcBef>
              <a:buClr>
                <a:schemeClr val="accent1"/>
              </a:buClr>
              <a:buFont typeface="Wingdings" pitchFamily="2" charset="2"/>
              <a:buNone/>
            </a:pPr>
            <a:r>
              <a:rPr lang="en-US" altLang="zh-CN"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a:t>
            </a:r>
            <a:r>
              <a:rPr lang="zh-CN" altLang="en-US"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讨论总结，</a:t>
            </a:r>
            <a:r>
              <a:rPr lang="en-US" altLang="zh-CN"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30</a:t>
            </a:r>
            <a:r>
              <a:rPr lang="zh-CN" altLang="en-US"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分钟</a:t>
            </a:r>
            <a:endParaRPr lang="en-US" altLang="zh-CN"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endParaRPr>
          </a:p>
          <a:p>
            <a:pPr marL="739775" lvl="1" indent="-285750" algn="just">
              <a:spcBef>
                <a:spcPct val="20000"/>
              </a:spcBef>
              <a:buClr>
                <a:schemeClr val="accent1"/>
              </a:buClr>
              <a:buFont typeface="Wingdings" pitchFamily="2" charset="2"/>
              <a:buNone/>
            </a:pPr>
            <a:r>
              <a:rPr lang="en-US" altLang="zh-CN"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a:t>
            </a:r>
            <a:r>
              <a:rPr lang="zh-CN" altLang="en-US"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分析点评，</a:t>
            </a:r>
            <a:r>
              <a:rPr lang="en-US" altLang="zh-CN"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30</a:t>
            </a:r>
            <a:r>
              <a:rPr lang="zh-CN" altLang="en-US"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分钟</a:t>
            </a:r>
            <a:endParaRPr lang="en-US" altLang="zh-CN" sz="2400"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endParaRPr>
          </a:p>
          <a:p>
            <a:pPr marL="411163" indent="-342900" algn="just">
              <a:spcBef>
                <a:spcPct val="20000"/>
              </a:spcBef>
              <a:buClr>
                <a:schemeClr val="hlink"/>
              </a:buClr>
              <a:buFont typeface="Wingdings" pitchFamily="2" charset="2"/>
              <a:buBlip>
                <a:blip r:embed="rId3"/>
              </a:buBlip>
            </a:pPr>
            <a:r>
              <a:rPr lang="zh-CN" altLang="en-US" dirty="0">
                <a:solidFill>
                  <a:srgbClr val="000000"/>
                </a:solidFill>
                <a:effectLst>
                  <a:outerShdw blurRad="38100" dist="38100" dir="2700000" algn="tl">
                    <a:srgbClr val="C0C0C0"/>
                  </a:outerShdw>
                </a:effectLst>
                <a:latin typeface="楷体_GB2312" pitchFamily="49" charset="-122"/>
                <a:ea typeface="楷体_GB2312" pitchFamily="49" charset="-122"/>
                <a:cs typeface="Arial" charset="0"/>
              </a:rPr>
              <a:t>重点在于团队成员之间的沟通与合作</a:t>
            </a:r>
          </a:p>
        </p:txBody>
      </p:sp>
    </p:spTree>
    <p:custDataLst>
      <p:tags r:id="rId1"/>
    </p:custDataLst>
  </p:cSld>
  <p:clrMapOvr>
    <a:masterClrMapping/>
  </p:clrMapOvr>
  <p:transition/>
</p:sld>
</file>

<file path=ppt/slides/slide1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第七季经营会议</a:t>
            </a:r>
          </a:p>
        </p:txBody>
      </p:sp>
      <p:pic>
        <p:nvPicPr>
          <p:cNvPr id="4" name="内容占位符 4" descr="BD07179_.wmf"/>
          <p:cNvPicPr>
            <a:picLocks noGrp="1" noChangeAspect="1"/>
          </p:cNvPicPr>
          <p:nvPr>
            <p:ph idx="1"/>
          </p:nvPr>
        </p:nvPicPr>
        <p:blipFill>
          <a:blip r:embed="rId3" cstate="print"/>
          <a:stretch>
            <a:fillRect/>
          </a:stretch>
        </p:blipFill>
        <p:spPr>
          <a:xfrm>
            <a:off x="2129774" y="2143116"/>
            <a:ext cx="5013994" cy="3599789"/>
          </a:xfrm>
        </p:spPr>
      </p:pic>
    </p:spTree>
    <p:custDataLst>
      <p:tags r:id="rId1"/>
    </p:custDataLst>
  </p:cSld>
  <p:clrMapOvr>
    <a:masterClrMapping/>
  </p:clrMapOvr>
  <p:transition/>
</p:sld>
</file>

<file path=ppt/slides/slide1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effectLst>
                  <a:outerShdw blurRad="38100" dist="38100" dir="2700000" algn="tl">
                    <a:srgbClr val="C0C0C0"/>
                  </a:outerShdw>
                </a:effectLst>
                <a:cs typeface="Arial" charset="0"/>
              </a:rPr>
              <a:t>第七季授课要点</a:t>
            </a:r>
            <a:endParaRPr lang="zh-CN" altLang="en-US" dirty="0"/>
          </a:p>
        </p:txBody>
      </p:sp>
      <p:sp>
        <p:nvSpPr>
          <p:cNvPr id="3" name="内容占位符 2"/>
          <p:cNvSpPr>
            <a:spLocks noGrp="1"/>
          </p:cNvSpPr>
          <p:nvPr>
            <p:ph idx="1"/>
          </p:nvPr>
        </p:nvSpPr>
        <p:spPr/>
        <p:txBody>
          <a:bodyPr/>
          <a:lstStyle/>
          <a:p>
            <a:r>
              <a:rPr lang="en-US" altLang="zh-CN" sz="2800" dirty="0" err="1"/>
              <a:t>认识团队在创建成功新企业中的重要性和作用</a:t>
            </a:r>
            <a:endParaRPr lang="en-US" altLang="zh-CN" sz="2800" dirty="0"/>
          </a:p>
          <a:p>
            <a:r>
              <a:rPr lang="en-US" altLang="zh-CN" sz="2800" dirty="0" err="1"/>
              <a:t>团队的形成、建设和企业领导人之间的协调性</a:t>
            </a:r>
            <a:endParaRPr lang="en-US" altLang="zh-CN" sz="2800" dirty="0"/>
          </a:p>
          <a:p>
            <a:r>
              <a:rPr lang="en-US" altLang="zh-CN" sz="2800" dirty="0" err="1"/>
              <a:t>团队沟通中信息的接受忽然处理能力</a:t>
            </a:r>
            <a:endParaRPr lang="en-US" altLang="zh-CN" sz="2800" dirty="0"/>
          </a:p>
          <a:p>
            <a:r>
              <a:rPr lang="en-US" altLang="zh-CN" sz="2800" dirty="0" err="1"/>
              <a:t>团队沟通经常面对的关键问题、障碍，包括常见的误区</a:t>
            </a:r>
            <a:endParaRPr lang="en-US" altLang="zh-CN" sz="2800" dirty="0"/>
          </a:p>
          <a:p>
            <a:endParaRPr lang="zh-CN" altLang="en-US" sz="2800" dirty="0"/>
          </a:p>
        </p:txBody>
      </p:sp>
    </p:spTree>
  </p:cSld>
  <p:clrMapOvr>
    <a:masterClrMapping/>
  </p:clrMapOvr>
  <p:transition/>
</p:sld>
</file>

<file path=ppt/slides/slide1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第七季小组讨论</a:t>
            </a:r>
          </a:p>
        </p:txBody>
      </p:sp>
      <p:sp>
        <p:nvSpPr>
          <p:cNvPr id="3" name="内容占位符 2"/>
          <p:cNvSpPr>
            <a:spLocks noGrp="1"/>
          </p:cNvSpPr>
          <p:nvPr>
            <p:ph idx="1"/>
          </p:nvPr>
        </p:nvSpPr>
        <p:spPr/>
        <p:txBody>
          <a:bodyPr/>
          <a:lstStyle/>
          <a:p>
            <a:r>
              <a:rPr lang="zh-CN" altLang="en-US" dirty="0"/>
              <a:t>总结本季度经营情况，制定下季经营策略</a:t>
            </a:r>
            <a:endParaRPr lang="en-US" altLang="zh-CN" dirty="0"/>
          </a:p>
          <a:p>
            <a:r>
              <a:rPr lang="zh-CN" altLang="en-US" dirty="0"/>
              <a:t>思考题：</a:t>
            </a:r>
            <a:endParaRPr lang="en-US" altLang="zh-CN" dirty="0"/>
          </a:p>
          <a:p>
            <a:pPr lvl="1"/>
            <a:r>
              <a:rPr lang="zh-CN" altLang="en-US" dirty="0"/>
              <a:t>制订公司战略时应思考哪些问题？</a:t>
            </a:r>
            <a:endParaRPr lang="en-US" altLang="zh-CN" dirty="0"/>
          </a:p>
          <a:p>
            <a:pPr lvl="1"/>
            <a:r>
              <a:rPr lang="zh-CN" altLang="en-US" dirty="0"/>
              <a:t>如何制订有效的公司发展战略？</a:t>
            </a:r>
          </a:p>
          <a:p>
            <a:pPr lvl="1"/>
            <a:r>
              <a:rPr lang="zh-CN" altLang="en-US" dirty="0"/>
              <a:t>如何确保公司经营战略的有效执行？</a:t>
            </a:r>
          </a:p>
          <a:p>
            <a:pPr lvl="1"/>
            <a:r>
              <a:rPr lang="zh-CN" altLang="en-US" dirty="0"/>
              <a:t>如何认识与有效控制公司经营风险？</a:t>
            </a:r>
            <a:endParaRPr lang="en-US" altLang="zh-CN" dirty="0"/>
          </a:p>
          <a:p>
            <a:pPr lvl="1"/>
            <a:r>
              <a:rPr lang="zh-CN" altLang="en-US" dirty="0"/>
              <a:t>每位成员的分工与职责是什么？</a:t>
            </a:r>
            <a:endParaRPr lang="en-US" altLang="zh-CN" dirty="0"/>
          </a:p>
          <a:p>
            <a:pPr lvl="1"/>
            <a:r>
              <a:rPr lang="zh-CN" altLang="en-US" dirty="0"/>
              <a:t>如何保障经营决策的有效性？</a:t>
            </a:r>
            <a:endParaRPr lang="en-US" altLang="zh-CN" dirty="0"/>
          </a:p>
          <a:p>
            <a:pPr lvl="1"/>
            <a:endParaRPr lang="zh-CN" altLang="en-US" dirty="0"/>
          </a:p>
        </p:txBody>
      </p:sp>
    </p:spTree>
    <p:custDataLst>
      <p:tags r:id="rId1"/>
    </p:custDataLst>
  </p:cSld>
  <p:clrMapOvr>
    <a:masterClrMapping/>
  </p:clrMapOvr>
  <p:transition/>
</p:sld>
</file>

<file path=ppt/slides/slide1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第七季教师点评</a:t>
            </a:r>
          </a:p>
        </p:txBody>
      </p:sp>
      <p:sp>
        <p:nvSpPr>
          <p:cNvPr id="3" name="内容占位符 2"/>
          <p:cNvSpPr>
            <a:spLocks noGrp="1"/>
          </p:cNvSpPr>
          <p:nvPr>
            <p:ph idx="1"/>
          </p:nvPr>
        </p:nvSpPr>
        <p:spPr/>
        <p:txBody>
          <a:bodyPr/>
          <a:lstStyle/>
          <a:p>
            <a:r>
              <a:rPr dirty="0"/>
              <a:t>成功的创业团队运作具备的主要特征</a:t>
            </a:r>
            <a:endParaRPr lang="en-US" altLang="zh-CN" dirty="0"/>
          </a:p>
          <a:p>
            <a:r>
              <a:rPr dirty="0"/>
              <a:t>培养团队成员的共同价值观念</a:t>
            </a:r>
            <a:endParaRPr lang="en-US" altLang="zh-CN" dirty="0"/>
          </a:p>
          <a:p>
            <a:r>
              <a:rPr lang="zh-CN" altLang="en-US" dirty="0"/>
              <a:t>结合前期各公司表现，分析各公司的改进策略与方法</a:t>
            </a:r>
            <a:endParaRPr lang="en-US" altLang="zh-CN" dirty="0"/>
          </a:p>
        </p:txBody>
      </p:sp>
    </p:spTree>
    <p:custDataLst>
      <p:tags r:id="rId1"/>
    </p:custDataLst>
  </p:cSld>
  <p:clrMapOvr>
    <a:masterClrMapping/>
  </p:clrMapOvr>
  <p:transition/>
</p:sld>
</file>

<file path=ppt/slides/slide1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第八季：管理改进</a:t>
            </a:r>
          </a:p>
        </p:txBody>
      </p:sp>
      <p:sp>
        <p:nvSpPr>
          <p:cNvPr id="3" name="内容占位符 2"/>
          <p:cNvSpPr>
            <a:spLocks noGrp="1"/>
          </p:cNvSpPr>
          <p:nvPr>
            <p:ph idx="1"/>
          </p:nvPr>
        </p:nvSpPr>
        <p:spPr/>
        <p:txBody>
          <a:bodyPr>
            <a:normAutofit/>
          </a:bodyPr>
          <a:lstStyle/>
          <a:p>
            <a:r>
              <a:rPr dirty="0"/>
              <a:t>透过各项指标与竞争对手的差距，分析企业内部管理中存在的问题，并不断完善改进</a:t>
            </a:r>
          </a:p>
          <a:p>
            <a:r>
              <a:rPr dirty="0"/>
              <a:t>透过市场表现分析竞争对手的策略，努力提升市场占有率</a:t>
            </a:r>
          </a:p>
          <a:p>
            <a:r>
              <a:rPr dirty="0"/>
              <a:t>优化各项财务指标，提升企业盈利能力</a:t>
            </a:r>
          </a:p>
          <a:p>
            <a:r>
              <a:rPr dirty="0"/>
              <a:t>优化生产结构，控制库存</a:t>
            </a:r>
          </a:p>
          <a:p>
            <a:r>
              <a:rPr dirty="0"/>
              <a:t>有效控制经营成本</a:t>
            </a:r>
          </a:p>
        </p:txBody>
      </p:sp>
    </p:spTree>
    <p:custDataLst>
      <p:tags r:id="rId1"/>
    </p:custData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组建团队</a:t>
            </a:r>
          </a:p>
        </p:txBody>
      </p:sp>
      <p:sp>
        <p:nvSpPr>
          <p:cNvPr id="3" name="内容占位符 2"/>
          <p:cNvSpPr>
            <a:spLocks noGrp="1"/>
          </p:cNvSpPr>
          <p:nvPr>
            <p:ph idx="1"/>
          </p:nvPr>
        </p:nvSpPr>
        <p:spPr/>
        <p:txBody>
          <a:bodyPr/>
          <a:lstStyle/>
          <a:p>
            <a:r>
              <a:rPr lang="zh-CN" altLang="en-US" dirty="0"/>
              <a:t>建议用</a:t>
            </a:r>
            <a:r>
              <a:rPr lang="en-US" altLang="zh-CN" dirty="0"/>
              <a:t>1-2</a:t>
            </a:r>
            <a:r>
              <a:rPr lang="zh-CN" altLang="en-US" dirty="0"/>
              <a:t>课时来组建团队。</a:t>
            </a:r>
            <a:endParaRPr lang="en-US" altLang="zh-CN" dirty="0"/>
          </a:p>
          <a:p>
            <a:r>
              <a:rPr lang="zh-CN" altLang="en-US" dirty="0"/>
              <a:t>选择</a:t>
            </a:r>
            <a:r>
              <a:rPr lang="en-US" altLang="zh-CN" dirty="0"/>
              <a:t>CEO</a:t>
            </a:r>
          </a:p>
          <a:p>
            <a:r>
              <a:rPr lang="zh-CN" altLang="en-US" dirty="0"/>
              <a:t>选择其他小组成员</a:t>
            </a:r>
            <a:endParaRPr lang="en-US" altLang="zh-CN" dirty="0"/>
          </a:p>
          <a:p>
            <a:r>
              <a:rPr lang="zh-CN" altLang="en-US" dirty="0"/>
              <a:t>小组成员议定公司名称、</a:t>
            </a:r>
            <a:r>
              <a:rPr lang="en-US" altLang="zh-CN" dirty="0"/>
              <a:t>Log</a:t>
            </a:r>
            <a:r>
              <a:rPr lang="zh-CN" altLang="en-US" dirty="0"/>
              <a:t>，经营目标和企业理念。以上内容可以行诸白纸</a:t>
            </a:r>
            <a:r>
              <a:rPr lang="en-US" altLang="zh-CN" dirty="0"/>
              <a:t>/</a:t>
            </a:r>
            <a:r>
              <a:rPr lang="zh-CN" altLang="en-US" dirty="0"/>
              <a:t>纸板贴在小组旁边。</a:t>
            </a:r>
          </a:p>
        </p:txBody>
      </p:sp>
    </p:spTree>
  </p:cSld>
  <p:clrMapOvr>
    <a:masterClrMapping/>
  </p:clrMapOvr>
</p:sld>
</file>

<file path=ppt/slides/slide1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第八季经营会议</a:t>
            </a:r>
          </a:p>
        </p:txBody>
      </p:sp>
      <p:pic>
        <p:nvPicPr>
          <p:cNvPr id="4" name="内容占位符 4" descr="BD07179_.wmf"/>
          <p:cNvPicPr>
            <a:picLocks noGrp="1" noChangeAspect="1"/>
          </p:cNvPicPr>
          <p:nvPr>
            <p:ph idx="1"/>
          </p:nvPr>
        </p:nvPicPr>
        <p:blipFill>
          <a:blip r:embed="rId3" cstate="print"/>
          <a:stretch>
            <a:fillRect/>
          </a:stretch>
        </p:blipFill>
        <p:spPr>
          <a:xfrm>
            <a:off x="2129774" y="2143116"/>
            <a:ext cx="5013994" cy="3599789"/>
          </a:xfrm>
        </p:spPr>
      </p:pic>
    </p:spTree>
    <p:custDataLst>
      <p:tags r:id="rId1"/>
    </p:custDataLst>
  </p:cSld>
  <p:clrMapOvr>
    <a:masterClrMapping/>
  </p:clrMapOvr>
  <p:transition/>
</p:sld>
</file>

<file path=ppt/slides/slide1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第八季小组讨论</a:t>
            </a:r>
          </a:p>
        </p:txBody>
      </p:sp>
      <p:sp>
        <p:nvSpPr>
          <p:cNvPr id="3" name="内容占位符 2"/>
          <p:cNvSpPr>
            <a:spLocks noGrp="1"/>
          </p:cNvSpPr>
          <p:nvPr>
            <p:ph idx="1"/>
          </p:nvPr>
        </p:nvSpPr>
        <p:spPr>
          <a:xfrm>
            <a:off x="514376" y="1071546"/>
            <a:ext cx="8272466" cy="5286412"/>
          </a:xfrm>
        </p:spPr>
        <p:txBody>
          <a:bodyPr/>
          <a:lstStyle/>
          <a:p>
            <a:r>
              <a:rPr lang="zh-CN" altLang="en-US" dirty="0"/>
              <a:t>全部经营总结，分析优劣得失</a:t>
            </a:r>
            <a:endParaRPr lang="en-US" altLang="zh-CN" dirty="0"/>
          </a:p>
          <a:p>
            <a:r>
              <a:rPr lang="zh-CN" altLang="en-US" dirty="0"/>
              <a:t>总结模拟</a:t>
            </a:r>
            <a:r>
              <a:rPr altLang="en-US" dirty="0"/>
              <a:t>创业</a:t>
            </a:r>
            <a:r>
              <a:rPr lang="zh-CN" altLang="en-US" dirty="0"/>
              <a:t>的得失成败，思考在</a:t>
            </a:r>
            <a:r>
              <a:rPr altLang="en-US" dirty="0"/>
              <a:t>模拟创业</a:t>
            </a:r>
            <a:r>
              <a:rPr lang="zh-CN" altLang="en-US" dirty="0"/>
              <a:t>过程中，从战略、营销、生产、财务、研发、沟通等方面分析，我们哪些做的不好？哪里做的比较出色？竞争对手做的好的地方有哪些？ </a:t>
            </a:r>
            <a:endParaRPr lang="en-US" altLang="zh-CN" dirty="0"/>
          </a:p>
          <a:p>
            <a:r>
              <a:rPr altLang="en-US" dirty="0"/>
              <a:t>结合创业计划书核对实际完成的情况，导致预测差异的主要原因有哪些？</a:t>
            </a:r>
            <a:endParaRPr lang="zh-CN" altLang="en-US" dirty="0"/>
          </a:p>
        </p:txBody>
      </p:sp>
    </p:spTree>
    <p:custDataLst>
      <p:tags r:id="rId1"/>
    </p:custDataLst>
  </p:cSld>
  <p:clrMapOvr>
    <a:masterClrMapping/>
  </p:clrMapOvr>
  <p:transition/>
</p:sld>
</file>

<file path=ppt/slides/slide1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经营总结：公司总经理述职</a:t>
            </a:r>
          </a:p>
        </p:txBody>
      </p:sp>
      <p:pic>
        <p:nvPicPr>
          <p:cNvPr id="4" name="图片 3" descr="BD07181_.wmf"/>
          <p:cNvPicPr>
            <a:picLocks noChangeAspect="1"/>
          </p:cNvPicPr>
          <p:nvPr/>
        </p:nvPicPr>
        <p:blipFill>
          <a:blip r:embed="rId3" cstate="print"/>
          <a:stretch>
            <a:fillRect/>
          </a:stretch>
        </p:blipFill>
        <p:spPr>
          <a:xfrm>
            <a:off x="2714612" y="1571612"/>
            <a:ext cx="3504001" cy="4948719"/>
          </a:xfrm>
          <a:prstGeom prst="rect">
            <a:avLst/>
          </a:prstGeom>
        </p:spPr>
      </p:pic>
    </p:spTree>
    <p:custDataLst>
      <p:tags r:id="rId1"/>
    </p:custDataLst>
  </p:cSld>
  <p:clrMapOvr>
    <a:masterClrMapping/>
  </p:clrMapOvr>
  <p:transition/>
</p:sld>
</file>

<file path=ppt/slides/slide1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第八季教师点评</a:t>
            </a:r>
          </a:p>
        </p:txBody>
      </p:sp>
      <p:sp>
        <p:nvSpPr>
          <p:cNvPr id="3" name="内容占位符 2"/>
          <p:cNvSpPr>
            <a:spLocks noGrp="1"/>
          </p:cNvSpPr>
          <p:nvPr>
            <p:ph idx="1"/>
          </p:nvPr>
        </p:nvSpPr>
        <p:spPr/>
        <p:txBody>
          <a:bodyPr/>
          <a:lstStyle/>
          <a:p>
            <a:r>
              <a:rPr lang="zh-CN" altLang="en-US" dirty="0"/>
              <a:t>整体运营情况总结分析</a:t>
            </a:r>
            <a:endParaRPr lang="en-US" altLang="zh-CN" dirty="0"/>
          </a:p>
          <a:p>
            <a:pPr lvl="1"/>
            <a:r>
              <a:rPr lang="zh-CN" altLang="en-US" dirty="0"/>
              <a:t>各公司市场策略与表现情况</a:t>
            </a:r>
            <a:endParaRPr lang="en-US" altLang="zh-CN" dirty="0"/>
          </a:p>
          <a:p>
            <a:pPr lvl="1"/>
            <a:r>
              <a:rPr lang="zh-CN" altLang="en-US" dirty="0"/>
              <a:t>各公司财务预算管理与综合表现</a:t>
            </a:r>
            <a:endParaRPr lang="en-US" altLang="zh-CN" dirty="0"/>
          </a:p>
          <a:p>
            <a:pPr lvl="1"/>
            <a:r>
              <a:rPr lang="zh-CN" altLang="en-US" dirty="0"/>
              <a:t>各公司经营策略总结分析</a:t>
            </a:r>
            <a:endParaRPr lang="en-US" altLang="zh-CN" dirty="0"/>
          </a:p>
          <a:p>
            <a:pPr lvl="1"/>
            <a:r>
              <a:rPr lang="zh-CN" altLang="en-US" dirty="0"/>
              <a:t>各公司成败原因分析</a:t>
            </a:r>
            <a:endParaRPr lang="en-US" altLang="zh-CN" dirty="0"/>
          </a:p>
          <a:p>
            <a:r>
              <a:rPr dirty="0"/>
              <a:t>课后如何撰写实训综合报告</a:t>
            </a:r>
            <a:endParaRPr lang="en-US" dirty="0"/>
          </a:p>
          <a:p>
            <a:pPr lvl="1"/>
            <a:r>
              <a:rPr dirty="0"/>
              <a:t>实战分析、决策得失、改进策略、感想体会</a:t>
            </a:r>
            <a:endParaRPr lang="en-US" altLang="zh-CN" dirty="0"/>
          </a:p>
        </p:txBody>
      </p:sp>
    </p:spTree>
    <p:custDataLst>
      <p:tags r:id="rId1"/>
    </p:custData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a:t>如何选择总经理</a:t>
            </a:r>
          </a:p>
        </p:txBody>
      </p:sp>
      <p:sp>
        <p:nvSpPr>
          <p:cNvPr id="3" name="内容占位符 2"/>
          <p:cNvSpPr>
            <a:spLocks noGrp="1"/>
          </p:cNvSpPr>
          <p:nvPr>
            <p:ph idx="1"/>
          </p:nvPr>
        </p:nvSpPr>
        <p:spPr>
          <a:xfrm>
            <a:off x="457200" y="1419225"/>
            <a:ext cx="8401050" cy="4879975"/>
          </a:xfrm>
        </p:spPr>
        <p:txBody>
          <a:bodyPr/>
          <a:lstStyle/>
          <a:p>
            <a:pPr>
              <a:buFont typeface="Wingdings" pitchFamily="2" charset="2"/>
              <a:buNone/>
              <a:defRPr/>
            </a:pPr>
            <a:r>
              <a:rPr lang="zh-CN" altLang="en-US" sz="2800" dirty="0"/>
              <a:t>竞技上岗</a:t>
            </a:r>
            <a:endParaRPr lang="en-US" altLang="zh-CN" sz="2800" dirty="0"/>
          </a:p>
          <a:p>
            <a:pPr>
              <a:defRPr/>
            </a:pPr>
            <a:r>
              <a:rPr lang="zh-CN" altLang="en-US" sz="2800" dirty="0"/>
              <a:t>模仿国外总统选举发表演讲拉选票，根据选票多少确定总经理人选。每位候选人发表</a:t>
            </a:r>
            <a:r>
              <a:rPr lang="en-US" altLang="zh-CN" sz="2800" dirty="0"/>
              <a:t>5-10</a:t>
            </a:r>
            <a:r>
              <a:rPr lang="zh-CN" altLang="en-US" sz="2800" dirty="0"/>
              <a:t>分钟宣言，以创造经营目标、促进团队成员发展与合作为导向</a:t>
            </a:r>
            <a:endParaRPr lang="en-US" altLang="zh-CN" sz="2800" dirty="0"/>
          </a:p>
          <a:p>
            <a:pPr>
              <a:defRPr/>
            </a:pPr>
            <a:r>
              <a:rPr lang="zh-CN" altLang="en-US" sz="2800" dirty="0"/>
              <a:t>总经理再聘请自己的管理团队。可以以实训结束后的总利润分成比率作为聘请红利。</a:t>
            </a:r>
            <a:endParaRPr lang="en-US" altLang="zh-CN" sz="2800" dirty="0"/>
          </a:p>
          <a:p>
            <a:pPr>
              <a:defRPr/>
            </a:pPr>
            <a:r>
              <a:rPr lang="zh-CN" altLang="en-US" sz="2800" dirty="0"/>
              <a:t>总经理承担的责任比较大，可以在课程总分里面有适当加分鼓励。</a:t>
            </a:r>
            <a:endParaRPr lang="en-US" altLang="zh-CN" sz="2800" dirty="0"/>
          </a:p>
          <a:p>
            <a:pPr>
              <a:defRPr/>
            </a:pPr>
            <a:r>
              <a:rPr lang="zh-CN" altLang="en-US" sz="2800" dirty="0"/>
              <a:t>整个过程可以很好活动气氛，引导学生进入商业模拟氛围。</a:t>
            </a:r>
            <a:endParaRPr lang="en-US" altLang="zh-CN" sz="2800" dirty="0"/>
          </a:p>
          <a:p>
            <a:pPr>
              <a:defRPr/>
            </a:pPr>
            <a:endParaRPr lang="en-US" altLang="zh-CN" dirty="0"/>
          </a:p>
          <a:p>
            <a:pPr>
              <a:defRPr/>
            </a:pPr>
            <a:endParaRPr lang="zh-CN" alt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a:t>如何选择总经理</a:t>
            </a:r>
            <a:r>
              <a:rPr lang="en-US" altLang="zh-CN" dirty="0"/>
              <a:t>2</a:t>
            </a:r>
            <a:endParaRPr lang="zh-CN" altLang="en-US" dirty="0"/>
          </a:p>
        </p:txBody>
      </p:sp>
      <p:sp>
        <p:nvSpPr>
          <p:cNvPr id="3" name="内容占位符 2"/>
          <p:cNvSpPr>
            <a:spLocks noGrp="1"/>
          </p:cNvSpPr>
          <p:nvPr>
            <p:ph idx="1"/>
          </p:nvPr>
        </p:nvSpPr>
        <p:spPr>
          <a:xfrm>
            <a:off x="457200" y="1419225"/>
            <a:ext cx="8401050" cy="4879975"/>
          </a:xfrm>
        </p:spPr>
        <p:txBody>
          <a:bodyPr/>
          <a:lstStyle/>
          <a:p>
            <a:pPr>
              <a:buFont typeface="Wingdings" pitchFamily="2" charset="2"/>
              <a:buNone/>
              <a:defRPr/>
            </a:pPr>
            <a:r>
              <a:rPr lang="zh-CN" altLang="en-US" dirty="0"/>
              <a:t>小组内部确定</a:t>
            </a:r>
            <a:endParaRPr lang="en-US" altLang="zh-CN" dirty="0"/>
          </a:p>
          <a:p>
            <a:pPr>
              <a:defRPr/>
            </a:pPr>
            <a:r>
              <a:rPr lang="zh-CN" altLang="en-US" dirty="0"/>
              <a:t>学生课前根据熟悉了解程度自行组队，小组成员投票确定总经理，再根据各自专业、专长或角色测试结果确定其他角色。</a:t>
            </a:r>
            <a:endParaRPr lang="en-US" altLang="zh-CN" dirty="0"/>
          </a:p>
          <a:p>
            <a:pPr>
              <a:defRPr/>
            </a:pPr>
            <a:r>
              <a:rPr lang="zh-CN" altLang="en-US" dirty="0"/>
              <a:t>明确各自职责、确定绩效考核指标、以及利润分配比率。</a:t>
            </a:r>
            <a:endParaRPr lang="en-US" altLang="zh-CN" dirty="0"/>
          </a:p>
          <a:p>
            <a:pPr>
              <a:defRPr/>
            </a:pPr>
            <a:r>
              <a:rPr lang="zh-CN" altLang="en-US" dirty="0"/>
              <a:t>小组成员一起制定绩效考核指标及利润分配比率。</a:t>
            </a:r>
            <a:endParaRPr lang="en-US" altLang="zh-CN" dirty="0"/>
          </a:p>
          <a:p>
            <a:pPr>
              <a:buFont typeface="Wingdings" pitchFamily="2" charset="2"/>
              <a:buNone/>
              <a:defRPr/>
            </a:pPr>
            <a:endParaRPr lang="en-US" altLang="zh-CN" dirty="0"/>
          </a:p>
          <a:p>
            <a:pPr>
              <a:defRPr/>
            </a:pPr>
            <a:endParaRPr lang="en-US" altLang="zh-CN" dirty="0"/>
          </a:p>
          <a:p>
            <a:pPr>
              <a:defRPr/>
            </a:pPr>
            <a:endParaRPr lang="zh-CN" alt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spcAft>
                <a:spcPts val="0"/>
              </a:spcAft>
              <a:defRPr/>
            </a:pPr>
            <a:r>
              <a:rPr lang="zh-CN" altLang="en-US" dirty="0"/>
              <a:t>讨论：筹建公司</a:t>
            </a:r>
          </a:p>
        </p:txBody>
      </p:sp>
      <p:sp>
        <p:nvSpPr>
          <p:cNvPr id="3" name="内容占位符 2"/>
          <p:cNvSpPr>
            <a:spLocks noGrp="1"/>
          </p:cNvSpPr>
          <p:nvPr>
            <p:ph idx="1"/>
          </p:nvPr>
        </p:nvSpPr>
        <p:spPr>
          <a:xfrm>
            <a:off x="500034" y="1285860"/>
            <a:ext cx="8415338" cy="5286375"/>
          </a:xfrm>
        </p:spPr>
        <p:txBody>
          <a:bodyPr>
            <a:normAutofit/>
          </a:bodyPr>
          <a:lstStyle/>
          <a:p>
            <a:pPr marL="411480" fontAlgn="auto">
              <a:spcAft>
                <a:spcPts val="0"/>
              </a:spcAft>
              <a:buFont typeface="Wingdings"/>
              <a:buChar char=""/>
              <a:defRPr/>
            </a:pPr>
            <a:r>
              <a:rPr lang="zh-CN" altLang="en-US" dirty="0"/>
              <a:t>记录讨论的结果：</a:t>
            </a:r>
            <a:endParaRPr lang="en-US" dirty="0"/>
          </a:p>
          <a:p>
            <a:pPr marL="740664" lvl="1" fontAlgn="auto">
              <a:spcAft>
                <a:spcPts val="0"/>
              </a:spcAft>
              <a:buFont typeface="Wingdings"/>
              <a:buChar char=""/>
              <a:defRPr/>
            </a:pPr>
            <a:r>
              <a:rPr lang="zh-CN" altLang="en-US" dirty="0"/>
              <a:t>公司名称</a:t>
            </a:r>
            <a:endParaRPr lang="en-US" altLang="zh-CN" dirty="0"/>
          </a:p>
          <a:p>
            <a:pPr marL="740664" lvl="1" fontAlgn="auto">
              <a:spcAft>
                <a:spcPts val="0"/>
              </a:spcAft>
              <a:buFont typeface="Wingdings"/>
              <a:buChar char=""/>
              <a:defRPr/>
            </a:pPr>
            <a:r>
              <a:rPr lang="zh-CN" altLang="en-US" dirty="0"/>
              <a:t>战略目标</a:t>
            </a:r>
            <a:endParaRPr lang="en-US" altLang="zh-CN" dirty="0"/>
          </a:p>
          <a:p>
            <a:pPr marL="411480" fontAlgn="auto">
              <a:spcAft>
                <a:spcPts val="0"/>
              </a:spcAft>
              <a:buFont typeface="Wingdings"/>
              <a:buChar char=""/>
              <a:defRPr/>
            </a:pPr>
            <a:r>
              <a:rPr lang="zh-CN" altLang="en-US" dirty="0"/>
              <a:t>团队分工及职责：</a:t>
            </a:r>
            <a:endParaRPr lang="en-US" altLang="zh-CN" dirty="0"/>
          </a:p>
          <a:p>
            <a:pPr marL="740664" lvl="1" fontAlgn="auto">
              <a:spcAft>
                <a:spcPts val="0"/>
              </a:spcAft>
              <a:buFont typeface="Wingdings"/>
              <a:buChar char=""/>
              <a:defRPr/>
            </a:pPr>
            <a:r>
              <a:rPr lang="en-US" altLang="zh-CN" dirty="0"/>
              <a:t>CEO</a:t>
            </a:r>
            <a:r>
              <a:rPr lang="zh-CN" altLang="en-US" dirty="0"/>
              <a:t>总经理</a:t>
            </a:r>
            <a:endParaRPr lang="en-US" altLang="zh-CN" dirty="0"/>
          </a:p>
          <a:p>
            <a:pPr marL="740664" lvl="1" fontAlgn="auto">
              <a:spcAft>
                <a:spcPts val="0"/>
              </a:spcAft>
              <a:buFont typeface="Wingdings"/>
              <a:buChar char=""/>
              <a:defRPr/>
            </a:pPr>
            <a:r>
              <a:rPr lang="en-US" altLang="zh-CN" dirty="0"/>
              <a:t>CFO</a:t>
            </a:r>
            <a:r>
              <a:rPr lang="zh-CN" altLang="en-US" dirty="0"/>
              <a:t>财务总监</a:t>
            </a:r>
            <a:endParaRPr lang="en-US" altLang="zh-CN" dirty="0"/>
          </a:p>
          <a:p>
            <a:pPr marL="740664" lvl="1" fontAlgn="auto">
              <a:spcAft>
                <a:spcPts val="0"/>
              </a:spcAft>
              <a:buFont typeface="Wingdings"/>
              <a:buChar char=""/>
              <a:defRPr/>
            </a:pPr>
            <a:r>
              <a:rPr lang="en-US" altLang="zh-CN" dirty="0"/>
              <a:t>CMO</a:t>
            </a:r>
            <a:r>
              <a:rPr lang="zh-CN" altLang="en-US" dirty="0"/>
              <a:t>市场总监</a:t>
            </a:r>
            <a:endParaRPr lang="en-US" altLang="zh-CN" dirty="0"/>
          </a:p>
          <a:p>
            <a:pPr marL="740664" lvl="1" fontAlgn="auto">
              <a:spcAft>
                <a:spcPts val="0"/>
              </a:spcAft>
              <a:buFont typeface="Wingdings"/>
              <a:buChar char=""/>
              <a:defRPr/>
            </a:pPr>
            <a:r>
              <a:rPr lang="en-US" altLang="zh-CN" dirty="0"/>
              <a:t>CSO</a:t>
            </a:r>
            <a:r>
              <a:rPr lang="zh-CN" altLang="en-US" dirty="0"/>
              <a:t>销售总监</a:t>
            </a:r>
            <a:endParaRPr lang="en-US" altLang="zh-CN" dirty="0"/>
          </a:p>
          <a:p>
            <a:pPr marL="740664" lvl="1" fontAlgn="auto">
              <a:spcAft>
                <a:spcPts val="0"/>
              </a:spcAft>
              <a:buFont typeface="Wingdings"/>
              <a:buChar char=""/>
              <a:defRPr/>
            </a:pPr>
            <a:r>
              <a:rPr lang="en-US" altLang="zh-CN" dirty="0"/>
              <a:t>CPO</a:t>
            </a:r>
            <a:r>
              <a:rPr lang="zh-CN" altLang="en-US" dirty="0"/>
              <a:t>生产总监</a:t>
            </a:r>
            <a:endParaRPr lang="en-US" altLang="zh-CN" dirty="0"/>
          </a:p>
          <a:p>
            <a:pPr marL="740664" lvl="1" fontAlgn="auto">
              <a:spcAft>
                <a:spcPts val="0"/>
              </a:spcAft>
              <a:buFont typeface="Wingdings"/>
              <a:buChar char=""/>
              <a:defRPr/>
            </a:pPr>
            <a:r>
              <a:rPr lang="en-US" altLang="zh-CN" dirty="0"/>
              <a:t>CTO</a:t>
            </a:r>
            <a:r>
              <a:rPr dirty="0"/>
              <a:t>技术</a:t>
            </a:r>
            <a:r>
              <a:rPr lang="zh-CN" altLang="en-US" dirty="0"/>
              <a:t>总监</a:t>
            </a:r>
            <a:endParaRPr lang="en-US" altLang="zh-CN" dirty="0"/>
          </a:p>
        </p:txBody>
      </p:sp>
      <p:pic>
        <p:nvPicPr>
          <p:cNvPr id="22532" name="图片 3" descr="j0280507.wmf"/>
          <p:cNvPicPr>
            <a:picLocks noChangeAspect="1"/>
          </p:cNvPicPr>
          <p:nvPr/>
        </p:nvPicPr>
        <p:blipFill>
          <a:blip r:embed="rId3"/>
          <a:srcRect/>
          <a:stretch>
            <a:fillRect/>
          </a:stretch>
        </p:blipFill>
        <p:spPr bwMode="auto">
          <a:xfrm>
            <a:off x="4264025" y="2428875"/>
            <a:ext cx="4522788" cy="4037013"/>
          </a:xfrm>
          <a:prstGeom prst="rect">
            <a:avLst/>
          </a:prstGeom>
          <a:noFill/>
          <a:ln w="9525">
            <a:noFill/>
            <a:miter lim="800000"/>
            <a:headEnd/>
            <a:tailEnd/>
          </a:ln>
        </p:spPr>
      </p:pic>
    </p:spTree>
    <p:custDataLst>
      <p:tags r:id="rId1"/>
    </p:custDataLst>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a:t>各岗位主要职责：</a:t>
            </a:r>
            <a:r>
              <a:rPr lang="en-US" altLang="zh-CN" dirty="0"/>
              <a:t>CEO</a:t>
            </a:r>
            <a:endParaRPr lang="zh-CN" altLang="en-US" dirty="0"/>
          </a:p>
        </p:txBody>
      </p:sp>
      <p:sp>
        <p:nvSpPr>
          <p:cNvPr id="3" name="内容占位符 2"/>
          <p:cNvSpPr>
            <a:spLocks noGrp="1"/>
          </p:cNvSpPr>
          <p:nvPr>
            <p:ph idx="1"/>
          </p:nvPr>
        </p:nvSpPr>
        <p:spPr>
          <a:xfrm>
            <a:off x="457200" y="1419225"/>
            <a:ext cx="8401050" cy="4879975"/>
          </a:xfrm>
        </p:spPr>
        <p:txBody>
          <a:bodyPr/>
          <a:lstStyle/>
          <a:p>
            <a:pPr>
              <a:defRPr/>
            </a:pPr>
            <a:r>
              <a:rPr lang="zh-CN" altLang="en-US" dirty="0"/>
              <a:t>岗位：总经理（</a:t>
            </a:r>
            <a:r>
              <a:rPr lang="en-US" altLang="zh-CN" dirty="0"/>
              <a:t>CEO</a:t>
            </a:r>
            <a:r>
              <a:rPr lang="zh-CN" altLang="en-US" dirty="0"/>
              <a:t>）</a:t>
            </a:r>
            <a:endParaRPr lang="en-US" altLang="zh-CN" dirty="0"/>
          </a:p>
          <a:p>
            <a:pPr>
              <a:defRPr/>
            </a:pPr>
            <a:r>
              <a:rPr lang="zh-CN" altLang="en-US" dirty="0"/>
              <a:t>主要职责：</a:t>
            </a:r>
            <a:endParaRPr lang="en-US" altLang="zh-CN" dirty="0"/>
          </a:p>
          <a:p>
            <a:pPr lvl="1">
              <a:defRPr/>
            </a:pPr>
            <a:r>
              <a:rPr lang="zh-CN" altLang="en-US" dirty="0"/>
              <a:t>负责组建团队，落实各人职责与分工</a:t>
            </a:r>
            <a:endParaRPr lang="en-US" altLang="zh-CN" dirty="0"/>
          </a:p>
          <a:p>
            <a:pPr lvl="1">
              <a:defRPr/>
            </a:pPr>
            <a:r>
              <a:rPr lang="zh-CN" altLang="en-US" dirty="0"/>
              <a:t>制订公司发展战略及各阶段经营目标</a:t>
            </a:r>
            <a:endParaRPr lang="en-US" altLang="zh-CN" dirty="0"/>
          </a:p>
          <a:p>
            <a:pPr lvl="1">
              <a:defRPr/>
            </a:pPr>
            <a:r>
              <a:rPr lang="zh-CN" altLang="en-US" dirty="0"/>
              <a:t>组织团队开展讨论，并制订与落实各项决策</a:t>
            </a:r>
            <a:endParaRPr lang="en-US" altLang="zh-CN" dirty="0"/>
          </a:p>
          <a:p>
            <a:pPr lvl="1">
              <a:defRPr/>
            </a:pPr>
            <a:r>
              <a:rPr lang="zh-CN" altLang="en-US" dirty="0"/>
              <a:t>对公司业绩总体负责</a:t>
            </a:r>
            <a:endParaRPr lang="en-US" altLang="zh-CN"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eaLnBrk="1" hangingPunct="1">
              <a:defRPr/>
            </a:pPr>
            <a:r>
              <a:rPr lang="zh-CN" altLang="en-US" dirty="0"/>
              <a:t>大纲</a:t>
            </a:r>
          </a:p>
        </p:txBody>
      </p:sp>
      <p:grpSp>
        <p:nvGrpSpPr>
          <p:cNvPr id="3" name="Group 41"/>
          <p:cNvGrpSpPr>
            <a:grpSpLocks/>
          </p:cNvGrpSpPr>
          <p:nvPr/>
        </p:nvGrpSpPr>
        <p:grpSpPr bwMode="auto">
          <a:xfrm>
            <a:off x="2195513" y="1601788"/>
            <a:ext cx="4724400" cy="685800"/>
            <a:chOff x="1296" y="1824"/>
            <a:chExt cx="2976" cy="432"/>
          </a:xfrm>
        </p:grpSpPr>
        <p:sp>
          <p:nvSpPr>
            <p:cNvPr id="7" name="AutoShape 42"/>
            <p:cNvSpPr>
              <a:spLocks noChangeArrowheads="1"/>
            </p:cNvSpPr>
            <p:nvPr/>
          </p:nvSpPr>
          <p:spPr bwMode="gray">
            <a:xfrm>
              <a:off x="1536" y="1899"/>
              <a:ext cx="2736" cy="288"/>
            </a:xfrm>
            <a:prstGeom prst="roundRect">
              <a:avLst>
                <a:gd name="adj" fmla="val 16667"/>
              </a:avLst>
            </a:prstGeom>
            <a:noFill/>
            <a:ln w="28575" algn="ctr">
              <a:solidFill>
                <a:schemeClr val="accent2"/>
              </a:solidFill>
              <a:round/>
              <a:headEnd/>
              <a:tailEnd/>
            </a:ln>
            <a:effectLst>
              <a:outerShdw dist="99190" dir="2388334" algn="ctr" rotWithShape="0">
                <a:schemeClr val="bg2">
                  <a:alpha val="50000"/>
                </a:schemeClr>
              </a:outerShdw>
            </a:effectLst>
          </p:spPr>
          <p:txBody>
            <a:bodyPr wrap="none" anchor="ctr"/>
            <a:lstStyle/>
            <a:p>
              <a:pPr>
                <a:defRPr/>
              </a:pPr>
              <a:endParaRPr lang="zh-CN" altLang="en-US" sz="2800">
                <a:effectLst>
                  <a:outerShdw blurRad="38100" dist="38100" dir="2700000" algn="tl">
                    <a:srgbClr val="C0C0C0"/>
                  </a:outerShdw>
                </a:effectLst>
                <a:latin typeface="Arial" pitchFamily="34" charset="0"/>
              </a:endParaRPr>
            </a:p>
          </p:txBody>
        </p:sp>
        <p:sp>
          <p:nvSpPr>
            <p:cNvPr id="8" name="AutoShape 43"/>
            <p:cNvSpPr>
              <a:spLocks noChangeArrowheads="1"/>
            </p:cNvSpPr>
            <p:nvPr/>
          </p:nvSpPr>
          <p:spPr bwMode="gray">
            <a:xfrm>
              <a:off x="1296" y="1824"/>
              <a:ext cx="432" cy="432"/>
            </a:xfrm>
            <a:prstGeom prst="diamond">
              <a:avLst/>
            </a:prstGeom>
            <a:solidFill>
              <a:schemeClr val="accent2"/>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pPr>
                <a:defRPr/>
              </a:pPr>
              <a:endParaRPr lang="zh-CN" altLang="en-US" sz="2800">
                <a:effectLst>
                  <a:outerShdw blurRad="38100" dist="38100" dir="2700000" algn="tl">
                    <a:srgbClr val="000000"/>
                  </a:outerShdw>
                </a:effectLst>
                <a:latin typeface="Arial" pitchFamily="34" charset="0"/>
              </a:endParaRPr>
            </a:p>
          </p:txBody>
        </p:sp>
        <p:sp>
          <p:nvSpPr>
            <p:cNvPr id="9" name="Text Box 44"/>
            <p:cNvSpPr txBox="1">
              <a:spLocks noChangeArrowheads="1"/>
            </p:cNvSpPr>
            <p:nvPr/>
          </p:nvSpPr>
          <p:spPr bwMode="gray">
            <a:xfrm>
              <a:off x="1680" y="1881"/>
              <a:ext cx="2160" cy="327"/>
            </a:xfrm>
            <a:prstGeom prst="rect">
              <a:avLst/>
            </a:prstGeom>
            <a:noFill/>
            <a:ln w="9525" algn="ctr">
              <a:noFill/>
              <a:miter lim="800000"/>
              <a:headEnd/>
              <a:tailEnd/>
            </a:ln>
            <a:effectLst/>
          </p:spPr>
          <p:txBody>
            <a:bodyPr>
              <a:spAutoFit/>
            </a:bodyPr>
            <a:lstStyle/>
            <a:p>
              <a:pPr algn="ctr" eaLnBrk="0" hangingPunct="0">
                <a:defRPr/>
              </a:pPr>
              <a:r>
                <a:rPr lang="zh-CN" altLang="en-US" sz="2800" b="1" dirty="0">
                  <a:solidFill>
                    <a:srgbClr val="FF0000"/>
                  </a:solidFill>
                  <a:effectLst>
                    <a:outerShdw blurRad="38100" dist="38100" dir="2700000" algn="tl">
                      <a:srgbClr val="C0C0C0"/>
                    </a:outerShdw>
                  </a:effectLst>
                  <a:latin typeface="黑体" pitchFamily="2" charset="-122"/>
                  <a:ea typeface="黑体" pitchFamily="2" charset="-122"/>
                </a:rPr>
                <a:t>课程介绍</a:t>
              </a:r>
            </a:p>
          </p:txBody>
        </p:sp>
        <p:sp>
          <p:nvSpPr>
            <p:cNvPr id="10" name="Text Box 45"/>
            <p:cNvSpPr txBox="1">
              <a:spLocks noChangeArrowheads="1"/>
            </p:cNvSpPr>
            <p:nvPr/>
          </p:nvSpPr>
          <p:spPr bwMode="gray">
            <a:xfrm>
              <a:off x="1402" y="1861"/>
              <a:ext cx="260" cy="368"/>
            </a:xfrm>
            <a:prstGeom prst="rect">
              <a:avLst/>
            </a:prstGeom>
            <a:noFill/>
            <a:ln w="9525" algn="ctr">
              <a:noFill/>
              <a:miter lim="800000"/>
              <a:headEnd/>
              <a:tailEnd/>
            </a:ln>
            <a:effectLst/>
          </p:spPr>
          <p:txBody>
            <a:bodyPr wrap="none">
              <a:spAutoFit/>
            </a:bodyPr>
            <a:lstStyle/>
            <a:p>
              <a:pPr algn="ctr" eaLnBrk="0" hangingPunct="0">
                <a:defRPr/>
              </a:pPr>
              <a:r>
                <a:rPr lang="en-US" altLang="zh-CN" sz="3200">
                  <a:solidFill>
                    <a:schemeClr val="bg1"/>
                  </a:solidFill>
                  <a:effectLst>
                    <a:outerShdw blurRad="38100" dist="38100" dir="2700000" algn="tl">
                      <a:srgbClr val="C0C0C0"/>
                    </a:outerShdw>
                  </a:effectLst>
                  <a:latin typeface="Arial" pitchFamily="34" charset="0"/>
                </a:rPr>
                <a:t>1</a:t>
              </a:r>
            </a:p>
          </p:txBody>
        </p:sp>
      </p:grpSp>
      <p:grpSp>
        <p:nvGrpSpPr>
          <p:cNvPr id="4" name="Group 46"/>
          <p:cNvGrpSpPr>
            <a:grpSpLocks/>
          </p:cNvGrpSpPr>
          <p:nvPr/>
        </p:nvGrpSpPr>
        <p:grpSpPr bwMode="auto">
          <a:xfrm>
            <a:off x="2195513" y="2389188"/>
            <a:ext cx="4724400" cy="685800"/>
            <a:chOff x="1296" y="1824"/>
            <a:chExt cx="2976" cy="432"/>
          </a:xfrm>
        </p:grpSpPr>
        <p:sp>
          <p:nvSpPr>
            <p:cNvPr id="12" name="AutoShape 47"/>
            <p:cNvSpPr>
              <a:spLocks noChangeArrowheads="1"/>
            </p:cNvSpPr>
            <p:nvPr/>
          </p:nvSpPr>
          <p:spPr bwMode="gray">
            <a:xfrm>
              <a:off x="1536" y="1899"/>
              <a:ext cx="2736" cy="288"/>
            </a:xfrm>
            <a:prstGeom prst="roundRect">
              <a:avLst>
                <a:gd name="adj" fmla="val 16667"/>
              </a:avLst>
            </a:prstGeom>
            <a:noFill/>
            <a:ln w="28575" algn="ctr">
              <a:solidFill>
                <a:srgbClr val="7030A0"/>
              </a:solidFill>
              <a:round/>
              <a:headEnd/>
              <a:tailEnd/>
            </a:ln>
            <a:effectLst>
              <a:outerShdw dist="99190" dir="2388334" algn="ctr" rotWithShape="0">
                <a:schemeClr val="bg2">
                  <a:alpha val="50000"/>
                </a:schemeClr>
              </a:outerShdw>
            </a:effectLst>
          </p:spPr>
          <p:txBody>
            <a:bodyPr wrap="none" anchor="ctr"/>
            <a:lstStyle/>
            <a:p>
              <a:pPr>
                <a:defRPr/>
              </a:pPr>
              <a:endParaRPr lang="zh-CN" altLang="en-US" sz="2800">
                <a:effectLst>
                  <a:outerShdw blurRad="38100" dist="38100" dir="2700000" algn="tl">
                    <a:srgbClr val="C0C0C0"/>
                  </a:outerShdw>
                </a:effectLst>
                <a:latin typeface="Arial" pitchFamily="34" charset="0"/>
              </a:endParaRPr>
            </a:p>
          </p:txBody>
        </p:sp>
        <p:sp>
          <p:nvSpPr>
            <p:cNvPr id="13" name="AutoShape 48"/>
            <p:cNvSpPr>
              <a:spLocks noChangeArrowheads="1"/>
            </p:cNvSpPr>
            <p:nvPr/>
          </p:nvSpPr>
          <p:spPr bwMode="gray">
            <a:xfrm>
              <a:off x="1296" y="1824"/>
              <a:ext cx="432" cy="432"/>
            </a:xfrm>
            <a:prstGeom prst="diamond">
              <a:avLst/>
            </a:prstGeom>
            <a:solidFill>
              <a:srgbClr val="7030A0"/>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pPr>
                <a:defRPr/>
              </a:pPr>
              <a:endParaRPr lang="zh-CN" altLang="en-US" sz="2800">
                <a:effectLst>
                  <a:outerShdw blurRad="38100" dist="38100" dir="2700000" algn="tl">
                    <a:srgbClr val="000000"/>
                  </a:outerShdw>
                </a:effectLst>
                <a:latin typeface="Arial" pitchFamily="34" charset="0"/>
              </a:endParaRPr>
            </a:p>
          </p:txBody>
        </p:sp>
        <p:sp>
          <p:nvSpPr>
            <p:cNvPr id="14" name="Text Box 49"/>
            <p:cNvSpPr txBox="1">
              <a:spLocks noChangeArrowheads="1"/>
            </p:cNvSpPr>
            <p:nvPr/>
          </p:nvSpPr>
          <p:spPr bwMode="gray">
            <a:xfrm>
              <a:off x="1680" y="1873"/>
              <a:ext cx="2160" cy="327"/>
            </a:xfrm>
            <a:prstGeom prst="rect">
              <a:avLst/>
            </a:prstGeom>
            <a:noFill/>
            <a:ln w="9525" algn="ctr">
              <a:noFill/>
              <a:miter lim="800000"/>
              <a:headEnd/>
              <a:tailEnd/>
            </a:ln>
            <a:effectLst/>
          </p:spPr>
          <p:txBody>
            <a:bodyPr>
              <a:spAutoFit/>
            </a:bodyPr>
            <a:lstStyle/>
            <a:p>
              <a:pPr algn="ctr" eaLnBrk="0" hangingPunct="0">
                <a:defRPr/>
              </a:pPr>
              <a:r>
                <a:rPr lang="zh-CN" altLang="en-US" sz="2800" b="1" dirty="0">
                  <a:effectLst>
                    <a:outerShdw blurRad="38100" dist="38100" dir="2700000" algn="tl">
                      <a:srgbClr val="C0C0C0"/>
                    </a:outerShdw>
                  </a:effectLst>
                  <a:latin typeface="黑体" pitchFamily="2" charset="-122"/>
                  <a:ea typeface="黑体" pitchFamily="2" charset="-122"/>
                </a:rPr>
                <a:t>课程导入</a:t>
              </a:r>
            </a:p>
          </p:txBody>
        </p:sp>
        <p:sp>
          <p:nvSpPr>
            <p:cNvPr id="15" name="Text Box 50"/>
            <p:cNvSpPr txBox="1">
              <a:spLocks noChangeArrowheads="1"/>
            </p:cNvSpPr>
            <p:nvPr/>
          </p:nvSpPr>
          <p:spPr bwMode="gray">
            <a:xfrm>
              <a:off x="1402" y="1869"/>
              <a:ext cx="260" cy="368"/>
            </a:xfrm>
            <a:prstGeom prst="rect">
              <a:avLst/>
            </a:prstGeom>
            <a:noFill/>
            <a:ln w="9525" algn="ctr">
              <a:noFill/>
              <a:miter lim="800000"/>
              <a:headEnd/>
              <a:tailEnd/>
            </a:ln>
            <a:effectLst/>
          </p:spPr>
          <p:txBody>
            <a:bodyPr wrap="none">
              <a:spAutoFit/>
            </a:bodyPr>
            <a:lstStyle/>
            <a:p>
              <a:pPr algn="ctr" eaLnBrk="0" hangingPunct="0">
                <a:defRPr/>
              </a:pPr>
              <a:r>
                <a:rPr lang="en-US" altLang="zh-CN" sz="3200">
                  <a:solidFill>
                    <a:schemeClr val="bg1"/>
                  </a:solidFill>
                  <a:effectLst>
                    <a:outerShdw blurRad="38100" dist="38100" dir="2700000" algn="tl">
                      <a:srgbClr val="C0C0C0"/>
                    </a:outerShdw>
                  </a:effectLst>
                  <a:latin typeface="Arial" pitchFamily="34" charset="0"/>
                </a:rPr>
                <a:t>2</a:t>
              </a:r>
            </a:p>
          </p:txBody>
        </p:sp>
      </p:grpSp>
      <p:grpSp>
        <p:nvGrpSpPr>
          <p:cNvPr id="5" name="Group 51"/>
          <p:cNvGrpSpPr>
            <a:grpSpLocks/>
          </p:cNvGrpSpPr>
          <p:nvPr/>
        </p:nvGrpSpPr>
        <p:grpSpPr bwMode="auto">
          <a:xfrm>
            <a:off x="2195513" y="3217863"/>
            <a:ext cx="4724400" cy="685800"/>
            <a:chOff x="1296" y="1824"/>
            <a:chExt cx="2976" cy="432"/>
          </a:xfrm>
        </p:grpSpPr>
        <p:sp>
          <p:nvSpPr>
            <p:cNvPr id="17" name="AutoShape 52"/>
            <p:cNvSpPr>
              <a:spLocks noChangeArrowheads="1"/>
            </p:cNvSpPr>
            <p:nvPr/>
          </p:nvSpPr>
          <p:spPr bwMode="gray">
            <a:xfrm>
              <a:off x="1536" y="1899"/>
              <a:ext cx="2736" cy="288"/>
            </a:xfrm>
            <a:prstGeom prst="roundRect">
              <a:avLst>
                <a:gd name="adj" fmla="val 16667"/>
              </a:avLst>
            </a:prstGeom>
            <a:noFill/>
            <a:ln w="28575" algn="ctr">
              <a:solidFill>
                <a:schemeClr val="hlink"/>
              </a:solidFill>
              <a:round/>
              <a:headEnd/>
              <a:tailEnd/>
            </a:ln>
            <a:effectLst>
              <a:outerShdw dist="99190" dir="2388334" algn="ctr" rotWithShape="0">
                <a:schemeClr val="bg2">
                  <a:alpha val="50000"/>
                </a:schemeClr>
              </a:outerShdw>
            </a:effectLst>
          </p:spPr>
          <p:txBody>
            <a:bodyPr wrap="none" anchor="ctr"/>
            <a:lstStyle/>
            <a:p>
              <a:pPr>
                <a:defRPr/>
              </a:pPr>
              <a:endParaRPr lang="zh-CN" altLang="en-US" sz="2800">
                <a:effectLst>
                  <a:outerShdw blurRad="38100" dist="38100" dir="2700000" algn="tl">
                    <a:srgbClr val="C0C0C0"/>
                  </a:outerShdw>
                </a:effectLst>
                <a:latin typeface="Arial" pitchFamily="34" charset="0"/>
              </a:endParaRPr>
            </a:p>
          </p:txBody>
        </p:sp>
        <p:sp>
          <p:nvSpPr>
            <p:cNvPr id="18" name="AutoShape 53"/>
            <p:cNvSpPr>
              <a:spLocks noChangeArrowheads="1"/>
            </p:cNvSpPr>
            <p:nvPr/>
          </p:nvSpPr>
          <p:spPr bwMode="gray">
            <a:xfrm>
              <a:off x="1296" y="1824"/>
              <a:ext cx="432" cy="432"/>
            </a:xfrm>
            <a:prstGeom prst="diamond">
              <a:avLst/>
            </a:prstGeom>
            <a:solidFill>
              <a:schemeClr val="hlink"/>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pPr>
                <a:defRPr/>
              </a:pPr>
              <a:endParaRPr lang="zh-CN" altLang="en-US" sz="2800">
                <a:effectLst>
                  <a:outerShdw blurRad="38100" dist="38100" dir="2700000" algn="tl">
                    <a:srgbClr val="000000"/>
                  </a:outerShdw>
                </a:effectLst>
                <a:latin typeface="Arial" pitchFamily="34" charset="0"/>
              </a:endParaRPr>
            </a:p>
          </p:txBody>
        </p:sp>
        <p:sp>
          <p:nvSpPr>
            <p:cNvPr id="19" name="Text Box 54"/>
            <p:cNvSpPr txBox="1">
              <a:spLocks noChangeArrowheads="1"/>
            </p:cNvSpPr>
            <p:nvPr/>
          </p:nvSpPr>
          <p:spPr bwMode="gray">
            <a:xfrm>
              <a:off x="1680" y="1885"/>
              <a:ext cx="2160" cy="327"/>
            </a:xfrm>
            <a:prstGeom prst="rect">
              <a:avLst/>
            </a:prstGeom>
            <a:noFill/>
            <a:ln w="9525" algn="ctr">
              <a:noFill/>
              <a:miter lim="800000"/>
              <a:headEnd/>
              <a:tailEnd/>
            </a:ln>
            <a:effectLst/>
          </p:spPr>
          <p:txBody>
            <a:bodyPr>
              <a:spAutoFit/>
            </a:bodyPr>
            <a:lstStyle/>
            <a:p>
              <a:pPr algn="ctr" eaLnBrk="0" hangingPunct="0">
                <a:defRPr/>
              </a:pPr>
              <a:r>
                <a:rPr lang="zh-CN" altLang="en-US" sz="2800" b="1" dirty="0">
                  <a:effectLst>
                    <a:outerShdw blurRad="38100" dist="38100" dir="2700000" algn="tl">
                      <a:srgbClr val="C0C0C0"/>
                    </a:outerShdw>
                  </a:effectLst>
                  <a:latin typeface="黑体" pitchFamily="2" charset="-122"/>
                  <a:ea typeface="黑体" pitchFamily="2" charset="-122"/>
                </a:rPr>
                <a:t>问题集锦</a:t>
              </a:r>
              <a:endParaRPr lang="en-US" altLang="zh-CN" sz="2800" b="1" dirty="0">
                <a:effectLst>
                  <a:outerShdw blurRad="38100" dist="38100" dir="2700000" algn="tl">
                    <a:srgbClr val="C0C0C0"/>
                  </a:outerShdw>
                </a:effectLst>
                <a:latin typeface="黑体" pitchFamily="2" charset="-122"/>
                <a:ea typeface="黑体" pitchFamily="2" charset="-122"/>
              </a:endParaRPr>
            </a:p>
          </p:txBody>
        </p:sp>
        <p:sp>
          <p:nvSpPr>
            <p:cNvPr id="20" name="Text Box 55"/>
            <p:cNvSpPr txBox="1">
              <a:spLocks noChangeArrowheads="1"/>
            </p:cNvSpPr>
            <p:nvPr/>
          </p:nvSpPr>
          <p:spPr bwMode="gray">
            <a:xfrm>
              <a:off x="1402" y="1869"/>
              <a:ext cx="260" cy="368"/>
            </a:xfrm>
            <a:prstGeom prst="rect">
              <a:avLst/>
            </a:prstGeom>
            <a:noFill/>
            <a:ln w="9525" algn="ctr">
              <a:noFill/>
              <a:miter lim="800000"/>
              <a:headEnd/>
              <a:tailEnd/>
            </a:ln>
            <a:effectLst/>
          </p:spPr>
          <p:txBody>
            <a:bodyPr wrap="none">
              <a:spAutoFit/>
            </a:bodyPr>
            <a:lstStyle/>
            <a:p>
              <a:pPr algn="ctr" eaLnBrk="0" hangingPunct="0">
                <a:defRPr/>
              </a:pPr>
              <a:r>
                <a:rPr lang="en-US" altLang="zh-CN" sz="3200">
                  <a:solidFill>
                    <a:schemeClr val="bg1"/>
                  </a:solidFill>
                  <a:effectLst>
                    <a:outerShdw blurRad="38100" dist="38100" dir="2700000" algn="tl">
                      <a:srgbClr val="C0C0C0"/>
                    </a:outerShdw>
                  </a:effectLst>
                  <a:latin typeface="Arial" pitchFamily="34" charset="0"/>
                </a:rPr>
                <a:t>3</a:t>
              </a:r>
            </a:p>
          </p:txBody>
        </p:sp>
      </p:grpSp>
      <p:grpSp>
        <p:nvGrpSpPr>
          <p:cNvPr id="6" name="Group 56"/>
          <p:cNvGrpSpPr>
            <a:grpSpLocks/>
          </p:cNvGrpSpPr>
          <p:nvPr/>
        </p:nvGrpSpPr>
        <p:grpSpPr bwMode="auto">
          <a:xfrm>
            <a:off x="2195513" y="4038600"/>
            <a:ext cx="4724400" cy="685800"/>
            <a:chOff x="1296" y="1824"/>
            <a:chExt cx="2976" cy="432"/>
          </a:xfrm>
        </p:grpSpPr>
        <p:sp>
          <p:nvSpPr>
            <p:cNvPr id="22" name="AutoShape 57"/>
            <p:cNvSpPr>
              <a:spLocks noChangeArrowheads="1"/>
            </p:cNvSpPr>
            <p:nvPr/>
          </p:nvSpPr>
          <p:spPr bwMode="gray">
            <a:xfrm>
              <a:off x="1536" y="1899"/>
              <a:ext cx="2736" cy="288"/>
            </a:xfrm>
            <a:prstGeom prst="roundRect">
              <a:avLst>
                <a:gd name="adj" fmla="val 16667"/>
              </a:avLst>
            </a:prstGeom>
            <a:noFill/>
            <a:ln w="28575" algn="ctr">
              <a:solidFill>
                <a:srgbClr val="FFC000"/>
              </a:solidFill>
              <a:round/>
              <a:headEnd/>
              <a:tailEnd/>
            </a:ln>
            <a:effectLst>
              <a:outerShdw dist="99190" dir="2388334" algn="ctr" rotWithShape="0">
                <a:schemeClr val="bg2">
                  <a:alpha val="50000"/>
                </a:schemeClr>
              </a:outerShdw>
            </a:effectLst>
          </p:spPr>
          <p:txBody>
            <a:bodyPr wrap="none" anchor="ctr"/>
            <a:lstStyle/>
            <a:p>
              <a:pPr algn="ctr">
                <a:defRPr/>
              </a:pPr>
              <a:endParaRPr lang="zh-CN" altLang="zh-CN" sz="2800">
                <a:effectLst>
                  <a:outerShdw blurRad="38100" dist="38100" dir="2700000" algn="tl">
                    <a:srgbClr val="C0C0C0"/>
                  </a:outerShdw>
                </a:effectLst>
                <a:latin typeface="Arial" pitchFamily="34" charset="0"/>
              </a:endParaRPr>
            </a:p>
          </p:txBody>
        </p:sp>
        <p:sp>
          <p:nvSpPr>
            <p:cNvPr id="23" name="AutoShape 58"/>
            <p:cNvSpPr>
              <a:spLocks noChangeArrowheads="1"/>
            </p:cNvSpPr>
            <p:nvPr/>
          </p:nvSpPr>
          <p:spPr bwMode="gray">
            <a:xfrm>
              <a:off x="1296" y="1824"/>
              <a:ext cx="432" cy="432"/>
            </a:xfrm>
            <a:prstGeom prst="diamond">
              <a:avLst/>
            </a:prstGeom>
            <a:solidFill>
              <a:srgbClr val="FFC000"/>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pPr>
                <a:defRPr/>
              </a:pPr>
              <a:endParaRPr lang="zh-CN" altLang="en-US" sz="2800">
                <a:effectLst>
                  <a:outerShdw blurRad="38100" dist="38100" dir="2700000" algn="tl">
                    <a:srgbClr val="000000"/>
                  </a:outerShdw>
                </a:effectLst>
                <a:latin typeface="Arial" pitchFamily="34" charset="0"/>
              </a:endParaRPr>
            </a:p>
          </p:txBody>
        </p:sp>
        <p:sp>
          <p:nvSpPr>
            <p:cNvPr id="24" name="Text Box 59"/>
            <p:cNvSpPr txBox="1">
              <a:spLocks noChangeArrowheads="1"/>
            </p:cNvSpPr>
            <p:nvPr/>
          </p:nvSpPr>
          <p:spPr bwMode="gray">
            <a:xfrm>
              <a:off x="1680" y="1869"/>
              <a:ext cx="2160" cy="327"/>
            </a:xfrm>
            <a:prstGeom prst="rect">
              <a:avLst/>
            </a:prstGeom>
            <a:noFill/>
            <a:ln w="9525" algn="ctr">
              <a:noFill/>
              <a:miter lim="800000"/>
              <a:headEnd/>
              <a:tailEnd/>
            </a:ln>
            <a:effectLst/>
          </p:spPr>
          <p:txBody>
            <a:bodyPr>
              <a:spAutoFit/>
            </a:bodyPr>
            <a:lstStyle/>
            <a:p>
              <a:pPr algn="ctr" eaLnBrk="0" hangingPunct="0">
                <a:defRPr/>
              </a:pPr>
              <a:endParaRPr lang="zh-CN" altLang="en-US" sz="2800" b="1" dirty="0">
                <a:effectLst>
                  <a:outerShdw blurRad="38100" dist="38100" dir="2700000" algn="tl">
                    <a:srgbClr val="C0C0C0"/>
                  </a:outerShdw>
                </a:effectLst>
                <a:latin typeface="黑体" pitchFamily="2" charset="-122"/>
                <a:ea typeface="黑体" pitchFamily="2" charset="-122"/>
              </a:endParaRPr>
            </a:p>
          </p:txBody>
        </p:sp>
        <p:sp>
          <p:nvSpPr>
            <p:cNvPr id="25" name="Text Box 60"/>
            <p:cNvSpPr txBox="1">
              <a:spLocks noChangeArrowheads="1"/>
            </p:cNvSpPr>
            <p:nvPr/>
          </p:nvSpPr>
          <p:spPr bwMode="gray">
            <a:xfrm>
              <a:off x="1402" y="1864"/>
              <a:ext cx="260" cy="368"/>
            </a:xfrm>
            <a:prstGeom prst="rect">
              <a:avLst/>
            </a:prstGeom>
            <a:noFill/>
            <a:ln w="9525" algn="ctr">
              <a:noFill/>
              <a:miter lim="800000"/>
              <a:headEnd/>
              <a:tailEnd/>
            </a:ln>
            <a:effectLst/>
          </p:spPr>
          <p:txBody>
            <a:bodyPr wrap="none">
              <a:spAutoFit/>
            </a:bodyPr>
            <a:lstStyle/>
            <a:p>
              <a:pPr algn="ctr" eaLnBrk="0" hangingPunct="0">
                <a:defRPr/>
              </a:pPr>
              <a:r>
                <a:rPr lang="en-US" altLang="zh-CN" sz="3200">
                  <a:solidFill>
                    <a:schemeClr val="bg1"/>
                  </a:solidFill>
                  <a:effectLst>
                    <a:outerShdw blurRad="38100" dist="38100" dir="2700000" algn="tl">
                      <a:srgbClr val="C0C0C0"/>
                    </a:outerShdw>
                  </a:effectLst>
                  <a:latin typeface="Arial" pitchFamily="34" charset="0"/>
                </a:rPr>
                <a:t>4</a:t>
              </a:r>
            </a:p>
          </p:txBody>
        </p:sp>
      </p:grpSp>
      <p:sp>
        <p:nvSpPr>
          <p:cNvPr id="29" name="Text Box 54"/>
          <p:cNvSpPr txBox="1">
            <a:spLocks noChangeArrowheads="1"/>
          </p:cNvSpPr>
          <p:nvPr/>
        </p:nvSpPr>
        <p:spPr bwMode="gray">
          <a:xfrm>
            <a:off x="2928938" y="4143375"/>
            <a:ext cx="3429000" cy="519113"/>
          </a:xfrm>
          <a:prstGeom prst="rect">
            <a:avLst/>
          </a:prstGeom>
          <a:noFill/>
          <a:ln w="9525" algn="ctr">
            <a:noFill/>
            <a:miter lim="800000"/>
            <a:headEnd/>
            <a:tailEnd/>
          </a:ln>
          <a:effectLst/>
        </p:spPr>
        <p:txBody>
          <a:bodyPr>
            <a:spAutoFit/>
          </a:bodyPr>
          <a:lstStyle/>
          <a:p>
            <a:pPr algn="ctr" eaLnBrk="0" hangingPunct="0">
              <a:defRPr/>
            </a:pPr>
            <a:r>
              <a:rPr lang="zh-CN" altLang="en-US" sz="2800" b="1" dirty="0">
                <a:effectLst>
                  <a:outerShdw blurRad="38100" dist="38100" dir="2700000" algn="tl">
                    <a:srgbClr val="C0C0C0"/>
                  </a:outerShdw>
                </a:effectLst>
                <a:latin typeface="黑体" pitchFamily="2" charset="-122"/>
                <a:ea typeface="黑体" pitchFamily="2" charset="-122"/>
              </a:rPr>
              <a:t>课程交互</a:t>
            </a:r>
            <a:endParaRPr lang="en-US" altLang="zh-CN" sz="2800" b="1" dirty="0">
              <a:effectLst>
                <a:outerShdw blurRad="38100" dist="38100" dir="2700000" algn="tl">
                  <a:srgbClr val="C0C0C0"/>
                </a:outerShdw>
              </a:effectLst>
              <a:latin typeface="黑体" pitchFamily="2" charset="-122"/>
              <a:ea typeface="黑体" pitchFamily="2" charset="-122"/>
            </a:endParaRPr>
          </a:p>
        </p:txBody>
      </p:sp>
      <p:grpSp>
        <p:nvGrpSpPr>
          <p:cNvPr id="26" name="Group 56"/>
          <p:cNvGrpSpPr>
            <a:grpSpLocks/>
          </p:cNvGrpSpPr>
          <p:nvPr/>
        </p:nvGrpSpPr>
        <p:grpSpPr bwMode="auto">
          <a:xfrm>
            <a:off x="2214546" y="4857760"/>
            <a:ext cx="4724400" cy="685800"/>
            <a:chOff x="1296" y="1824"/>
            <a:chExt cx="2976" cy="432"/>
          </a:xfrm>
        </p:grpSpPr>
        <p:sp>
          <p:nvSpPr>
            <p:cNvPr id="27" name="AutoShape 57"/>
            <p:cNvSpPr>
              <a:spLocks noChangeArrowheads="1"/>
            </p:cNvSpPr>
            <p:nvPr/>
          </p:nvSpPr>
          <p:spPr bwMode="gray">
            <a:xfrm>
              <a:off x="1536" y="1899"/>
              <a:ext cx="2736" cy="288"/>
            </a:xfrm>
            <a:prstGeom prst="roundRect">
              <a:avLst>
                <a:gd name="adj" fmla="val 16667"/>
              </a:avLst>
            </a:prstGeom>
            <a:noFill/>
            <a:ln w="28575" algn="ctr">
              <a:solidFill>
                <a:schemeClr val="tx2"/>
              </a:solidFill>
              <a:round/>
              <a:headEnd/>
              <a:tailEnd/>
            </a:ln>
            <a:effectLst>
              <a:outerShdw dist="99190" dir="2388334" algn="ctr" rotWithShape="0">
                <a:schemeClr val="bg2">
                  <a:alpha val="50000"/>
                </a:schemeClr>
              </a:outerShdw>
            </a:effectLst>
          </p:spPr>
          <p:txBody>
            <a:bodyPr wrap="none" anchor="ctr"/>
            <a:lstStyle/>
            <a:p>
              <a:pPr algn="ctr">
                <a:defRPr/>
              </a:pPr>
              <a:endParaRPr lang="zh-CN" altLang="zh-CN" sz="2800">
                <a:effectLst>
                  <a:outerShdw blurRad="38100" dist="38100" dir="2700000" algn="tl">
                    <a:srgbClr val="C0C0C0"/>
                  </a:outerShdw>
                </a:effectLst>
                <a:latin typeface="Arial" pitchFamily="34" charset="0"/>
              </a:endParaRPr>
            </a:p>
          </p:txBody>
        </p:sp>
        <p:sp>
          <p:nvSpPr>
            <p:cNvPr id="28" name="AutoShape 58"/>
            <p:cNvSpPr>
              <a:spLocks noChangeArrowheads="1"/>
            </p:cNvSpPr>
            <p:nvPr/>
          </p:nvSpPr>
          <p:spPr bwMode="gray">
            <a:xfrm>
              <a:off x="1296" y="1824"/>
              <a:ext cx="432" cy="432"/>
            </a:xfrm>
            <a:prstGeom prst="diamond">
              <a:avLst/>
            </a:prstGeom>
            <a:solidFill>
              <a:schemeClr val="tx1"/>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pPr>
                <a:defRPr/>
              </a:pPr>
              <a:endParaRPr lang="zh-CN" altLang="en-US" sz="2800">
                <a:effectLst>
                  <a:outerShdw blurRad="38100" dist="38100" dir="2700000" algn="tl">
                    <a:srgbClr val="000000"/>
                  </a:outerShdw>
                </a:effectLst>
                <a:latin typeface="Arial" pitchFamily="34" charset="0"/>
              </a:endParaRPr>
            </a:p>
          </p:txBody>
        </p:sp>
        <p:sp>
          <p:nvSpPr>
            <p:cNvPr id="30" name="Text Box 59"/>
            <p:cNvSpPr txBox="1">
              <a:spLocks noChangeArrowheads="1"/>
            </p:cNvSpPr>
            <p:nvPr/>
          </p:nvSpPr>
          <p:spPr bwMode="gray">
            <a:xfrm>
              <a:off x="1680" y="1869"/>
              <a:ext cx="2160" cy="327"/>
            </a:xfrm>
            <a:prstGeom prst="rect">
              <a:avLst/>
            </a:prstGeom>
            <a:noFill/>
            <a:ln w="9525" algn="ctr">
              <a:noFill/>
              <a:miter lim="800000"/>
              <a:headEnd/>
              <a:tailEnd/>
            </a:ln>
            <a:effectLst/>
          </p:spPr>
          <p:txBody>
            <a:bodyPr>
              <a:spAutoFit/>
            </a:bodyPr>
            <a:lstStyle/>
            <a:p>
              <a:pPr algn="ctr" eaLnBrk="0" hangingPunct="0">
                <a:defRPr/>
              </a:pPr>
              <a:endParaRPr lang="zh-CN" altLang="en-US" sz="2800" b="1" dirty="0">
                <a:effectLst>
                  <a:outerShdw blurRad="38100" dist="38100" dir="2700000" algn="tl">
                    <a:srgbClr val="C0C0C0"/>
                  </a:outerShdw>
                </a:effectLst>
                <a:latin typeface="黑体" pitchFamily="2" charset="-122"/>
                <a:ea typeface="黑体" pitchFamily="2" charset="-122"/>
              </a:endParaRPr>
            </a:p>
          </p:txBody>
        </p:sp>
        <p:sp>
          <p:nvSpPr>
            <p:cNvPr id="31" name="Text Box 60"/>
            <p:cNvSpPr txBox="1">
              <a:spLocks noChangeArrowheads="1"/>
            </p:cNvSpPr>
            <p:nvPr/>
          </p:nvSpPr>
          <p:spPr bwMode="gray">
            <a:xfrm>
              <a:off x="1402" y="1864"/>
              <a:ext cx="260" cy="368"/>
            </a:xfrm>
            <a:prstGeom prst="rect">
              <a:avLst/>
            </a:prstGeom>
            <a:noFill/>
            <a:ln w="9525" algn="ctr">
              <a:noFill/>
              <a:miter lim="800000"/>
              <a:headEnd/>
              <a:tailEnd/>
            </a:ln>
            <a:effectLst/>
          </p:spPr>
          <p:txBody>
            <a:bodyPr wrap="none">
              <a:spAutoFit/>
            </a:bodyPr>
            <a:lstStyle/>
            <a:p>
              <a:pPr algn="ctr" eaLnBrk="0" hangingPunct="0">
                <a:defRPr/>
              </a:pPr>
              <a:r>
                <a:rPr lang="en-US" altLang="zh-CN" sz="3200" dirty="0">
                  <a:solidFill>
                    <a:schemeClr val="bg1"/>
                  </a:solidFill>
                  <a:effectLst>
                    <a:outerShdw blurRad="38100" dist="38100" dir="2700000" algn="tl">
                      <a:srgbClr val="C0C0C0"/>
                    </a:outerShdw>
                  </a:effectLst>
                  <a:latin typeface="Arial" pitchFamily="34" charset="0"/>
                </a:rPr>
                <a:t>5</a:t>
              </a:r>
            </a:p>
          </p:txBody>
        </p:sp>
      </p:grpSp>
      <p:sp>
        <p:nvSpPr>
          <p:cNvPr id="32" name="Text Box 54"/>
          <p:cNvSpPr txBox="1">
            <a:spLocks noChangeArrowheads="1"/>
          </p:cNvSpPr>
          <p:nvPr/>
        </p:nvSpPr>
        <p:spPr bwMode="gray">
          <a:xfrm>
            <a:off x="2928926" y="4929198"/>
            <a:ext cx="3429000" cy="519113"/>
          </a:xfrm>
          <a:prstGeom prst="rect">
            <a:avLst/>
          </a:prstGeom>
          <a:noFill/>
          <a:ln w="9525" algn="ctr">
            <a:noFill/>
            <a:miter lim="800000"/>
            <a:headEnd/>
            <a:tailEnd/>
          </a:ln>
          <a:effectLst/>
        </p:spPr>
        <p:txBody>
          <a:bodyPr>
            <a:spAutoFit/>
          </a:bodyPr>
          <a:lstStyle/>
          <a:p>
            <a:pPr algn="ctr" eaLnBrk="0" hangingPunct="0">
              <a:defRPr/>
            </a:pPr>
            <a:r>
              <a:rPr lang="zh-CN" altLang="en-US" sz="2800" b="1" dirty="0">
                <a:effectLst>
                  <a:outerShdw blurRad="38100" dist="38100" dir="2700000" algn="tl">
                    <a:srgbClr val="C0C0C0"/>
                  </a:outerShdw>
                </a:effectLst>
                <a:latin typeface="黑体" pitchFamily="2" charset="-122"/>
                <a:ea typeface="黑体" pitchFamily="2" charset="-122"/>
              </a:rPr>
              <a:t>课程点评</a:t>
            </a:r>
            <a:endParaRPr lang="en-US" altLang="zh-CN" sz="2800" b="1" dirty="0">
              <a:effectLst>
                <a:outerShdw blurRad="38100" dist="38100" dir="2700000" algn="tl">
                  <a:srgbClr val="C0C0C0"/>
                </a:outerShdw>
              </a:effectLst>
              <a:latin typeface="黑体" pitchFamily="2" charset="-122"/>
              <a:ea typeface="黑体" pitchFamily="2"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100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dissolve">
                                      <p:cBhvr>
                                        <p:cTn id="10" dur="500"/>
                                        <p:tgtEl>
                                          <p:spTgt spid="4"/>
                                        </p:tgtEl>
                                      </p:cBhvr>
                                    </p:animEffect>
                                  </p:childTnLst>
                                </p:cTn>
                              </p:par>
                              <p:par>
                                <p:cTn id="11" presetID="9"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dissolve">
                                      <p:cBhvr>
                                        <p:cTn id="13" dur="500"/>
                                        <p:tgtEl>
                                          <p:spTgt spid="5"/>
                                        </p:tgtEl>
                                      </p:cBhvr>
                                    </p:animEffect>
                                  </p:childTnLst>
                                </p:cTn>
                              </p:par>
                              <p:par>
                                <p:cTn id="14" presetID="9" presetClass="entr" presetSubtype="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dissolve">
                                      <p:cBhvr>
                                        <p:cTn id="16" dur="500"/>
                                        <p:tgtEl>
                                          <p:spTgt spid="6"/>
                                        </p:tgtEl>
                                      </p:cBhvr>
                                    </p:animEffect>
                                  </p:childTnLst>
                                </p:cTn>
                              </p:par>
                              <p:par>
                                <p:cTn id="17" presetID="9" presetClass="entr" presetSubtype="0" fill="hold" nodeType="withEffect">
                                  <p:stCondLst>
                                    <p:cond delay="0"/>
                                  </p:stCondLst>
                                  <p:childTnLst>
                                    <p:set>
                                      <p:cBhvr>
                                        <p:cTn id="18" dur="1" fill="hold">
                                          <p:stCondLst>
                                            <p:cond delay="0"/>
                                          </p:stCondLst>
                                        </p:cTn>
                                        <p:tgtEl>
                                          <p:spTgt spid="26"/>
                                        </p:tgtEl>
                                        <p:attrNameLst>
                                          <p:attrName>style.visibility</p:attrName>
                                        </p:attrNameLst>
                                      </p:cBhvr>
                                      <p:to>
                                        <p:strVal val="visible"/>
                                      </p:to>
                                    </p:set>
                                    <p:animEffect transition="in" filter="dissolve">
                                      <p:cBhvr>
                                        <p:cTn id="1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a:t>各岗位主要职责：</a:t>
            </a:r>
            <a:r>
              <a:rPr lang="en-US" altLang="zh-CN" dirty="0"/>
              <a:t>CFO</a:t>
            </a:r>
            <a:endParaRPr lang="zh-CN" altLang="en-US" dirty="0"/>
          </a:p>
        </p:txBody>
      </p:sp>
      <p:sp>
        <p:nvSpPr>
          <p:cNvPr id="3" name="内容占位符 2"/>
          <p:cNvSpPr>
            <a:spLocks noGrp="1"/>
          </p:cNvSpPr>
          <p:nvPr>
            <p:ph idx="1"/>
          </p:nvPr>
        </p:nvSpPr>
        <p:spPr>
          <a:xfrm>
            <a:off x="457200" y="1419225"/>
            <a:ext cx="8401050" cy="4879975"/>
          </a:xfrm>
        </p:spPr>
        <p:txBody>
          <a:bodyPr/>
          <a:lstStyle/>
          <a:p>
            <a:pPr>
              <a:defRPr/>
            </a:pPr>
            <a:r>
              <a:rPr lang="zh-CN" altLang="en-US" dirty="0"/>
              <a:t>岗位：财务总监（</a:t>
            </a:r>
            <a:r>
              <a:rPr lang="en-US" altLang="zh-CN" dirty="0"/>
              <a:t>CFO</a:t>
            </a:r>
            <a:r>
              <a:rPr lang="zh-CN" altLang="en-US" dirty="0"/>
              <a:t>）</a:t>
            </a:r>
            <a:endParaRPr lang="en-US" altLang="zh-CN" dirty="0"/>
          </a:p>
          <a:p>
            <a:pPr>
              <a:defRPr/>
            </a:pPr>
            <a:r>
              <a:rPr lang="zh-CN" altLang="en-US" dirty="0"/>
              <a:t>主要职责：</a:t>
            </a:r>
            <a:endParaRPr lang="en-US" altLang="zh-CN" dirty="0"/>
          </a:p>
          <a:p>
            <a:pPr lvl="1">
              <a:defRPr/>
            </a:pPr>
            <a:r>
              <a:rPr lang="zh-CN" altLang="en-US" dirty="0"/>
              <a:t>负责公司的财务管理方面的工作</a:t>
            </a:r>
            <a:endParaRPr lang="en-US" altLang="zh-CN" dirty="0"/>
          </a:p>
          <a:p>
            <a:pPr lvl="1">
              <a:defRPr/>
            </a:pPr>
            <a:r>
              <a:rPr lang="zh-CN" altLang="en-US" dirty="0"/>
              <a:t>编写现金预算，制订资金筹措计划</a:t>
            </a:r>
            <a:endParaRPr lang="en-US" altLang="zh-CN" dirty="0"/>
          </a:p>
          <a:p>
            <a:pPr lvl="1">
              <a:defRPr/>
            </a:pPr>
            <a:r>
              <a:rPr lang="zh-CN" altLang="en-US" dirty="0"/>
              <a:t>解读财务报表，分析财务指标</a:t>
            </a:r>
            <a:endParaRPr lang="en-US" altLang="zh-CN" dirty="0"/>
          </a:p>
          <a:p>
            <a:pPr lvl="1">
              <a:defRPr/>
            </a:pPr>
            <a:r>
              <a:rPr lang="zh-CN" altLang="en-US" dirty="0"/>
              <a:t>做好成本分析，分析盈利预测</a:t>
            </a:r>
            <a:endParaRPr lang="en-US" altLang="zh-CN" dirty="0"/>
          </a:p>
          <a:p>
            <a:pPr lvl="1">
              <a:defRPr/>
            </a:pPr>
            <a:r>
              <a:rPr lang="zh-CN" altLang="en-US" dirty="0"/>
              <a:t>透过财务数据发现管理问题，提出改进建议</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a:t>各岗位主要职责：</a:t>
            </a:r>
            <a:r>
              <a:rPr lang="en-US" altLang="zh-CN" dirty="0"/>
              <a:t>CMO</a:t>
            </a:r>
            <a:endParaRPr lang="zh-CN" altLang="en-US" dirty="0"/>
          </a:p>
        </p:txBody>
      </p:sp>
      <p:sp>
        <p:nvSpPr>
          <p:cNvPr id="3" name="内容占位符 2"/>
          <p:cNvSpPr>
            <a:spLocks noGrp="1"/>
          </p:cNvSpPr>
          <p:nvPr>
            <p:ph idx="1"/>
          </p:nvPr>
        </p:nvSpPr>
        <p:spPr>
          <a:xfrm>
            <a:off x="457200" y="1419225"/>
            <a:ext cx="8401050" cy="4879975"/>
          </a:xfrm>
        </p:spPr>
        <p:txBody>
          <a:bodyPr/>
          <a:lstStyle/>
          <a:p>
            <a:pPr>
              <a:defRPr/>
            </a:pPr>
            <a:r>
              <a:rPr lang="zh-CN" altLang="en-US" dirty="0"/>
              <a:t>岗位：市场总监（</a:t>
            </a:r>
            <a:r>
              <a:rPr lang="en-US" altLang="zh-CN" dirty="0"/>
              <a:t>CMO</a:t>
            </a:r>
            <a:r>
              <a:rPr lang="zh-CN" altLang="en-US" dirty="0"/>
              <a:t>）</a:t>
            </a:r>
            <a:endParaRPr lang="en-US" altLang="zh-CN" dirty="0"/>
          </a:p>
          <a:p>
            <a:pPr>
              <a:defRPr/>
            </a:pPr>
            <a:r>
              <a:rPr lang="zh-CN" altLang="en-US" dirty="0"/>
              <a:t>主要职责：</a:t>
            </a:r>
            <a:endParaRPr lang="en-US" altLang="zh-CN" dirty="0"/>
          </a:p>
          <a:p>
            <a:pPr lvl="1">
              <a:defRPr/>
            </a:pPr>
            <a:r>
              <a:rPr lang="zh-CN" altLang="en-US" dirty="0"/>
              <a:t>负责公司的市场营销推广工作</a:t>
            </a:r>
            <a:endParaRPr lang="en-US" altLang="zh-CN" dirty="0"/>
          </a:p>
          <a:p>
            <a:pPr lvl="1">
              <a:defRPr/>
            </a:pPr>
            <a:r>
              <a:rPr lang="zh-CN" altLang="en-US" dirty="0"/>
              <a:t>运营市场背景与竞争形势分析</a:t>
            </a:r>
            <a:endParaRPr lang="en-US" altLang="zh-CN" dirty="0"/>
          </a:p>
          <a:p>
            <a:pPr lvl="1">
              <a:defRPr/>
            </a:pPr>
            <a:r>
              <a:rPr lang="zh-CN" altLang="en-US" dirty="0"/>
              <a:t>市场定位与产品定位分析</a:t>
            </a:r>
            <a:endParaRPr lang="en-US" altLang="zh-CN" dirty="0"/>
          </a:p>
          <a:p>
            <a:pPr lvl="1">
              <a:defRPr/>
            </a:pPr>
            <a:r>
              <a:rPr lang="zh-CN" altLang="en-US" dirty="0"/>
              <a:t>制订各阶段广告宣传计划</a:t>
            </a:r>
            <a:endParaRPr lang="en-US" altLang="zh-CN" dirty="0"/>
          </a:p>
          <a:p>
            <a:pPr lvl="1">
              <a:defRPr/>
            </a:pPr>
            <a:r>
              <a:rPr lang="zh-CN" altLang="en-US" dirty="0"/>
              <a:t>制订各阶段市场开发计划</a:t>
            </a:r>
            <a:endParaRPr lang="en-US" altLang="zh-CN"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a:t>各岗位主要职责：</a:t>
            </a:r>
            <a:r>
              <a:rPr lang="en-US" altLang="zh-CN" dirty="0"/>
              <a:t>CSO</a:t>
            </a:r>
            <a:endParaRPr lang="zh-CN" altLang="en-US" dirty="0"/>
          </a:p>
        </p:txBody>
      </p:sp>
      <p:sp>
        <p:nvSpPr>
          <p:cNvPr id="3" name="内容占位符 2"/>
          <p:cNvSpPr>
            <a:spLocks noGrp="1"/>
          </p:cNvSpPr>
          <p:nvPr>
            <p:ph idx="1"/>
          </p:nvPr>
        </p:nvSpPr>
        <p:spPr>
          <a:xfrm>
            <a:off x="457200" y="1419225"/>
            <a:ext cx="8401050" cy="4879975"/>
          </a:xfrm>
        </p:spPr>
        <p:txBody>
          <a:bodyPr/>
          <a:lstStyle/>
          <a:p>
            <a:pPr>
              <a:defRPr/>
            </a:pPr>
            <a:r>
              <a:rPr lang="zh-CN" altLang="en-US" dirty="0"/>
              <a:t>岗位：销售总监（</a:t>
            </a:r>
            <a:r>
              <a:rPr lang="en-US" altLang="zh-CN" dirty="0"/>
              <a:t>CSO</a:t>
            </a:r>
            <a:r>
              <a:rPr lang="zh-CN" altLang="en-US" dirty="0"/>
              <a:t>）</a:t>
            </a:r>
            <a:endParaRPr lang="en-US" altLang="zh-CN" dirty="0"/>
          </a:p>
          <a:p>
            <a:pPr>
              <a:defRPr/>
            </a:pPr>
            <a:r>
              <a:rPr lang="zh-CN" altLang="en-US" dirty="0"/>
              <a:t>主要职责：</a:t>
            </a:r>
            <a:endParaRPr lang="en-US" altLang="zh-CN" dirty="0"/>
          </a:p>
          <a:p>
            <a:pPr lvl="1">
              <a:defRPr/>
            </a:pPr>
            <a:r>
              <a:rPr lang="zh-CN" altLang="en-US" dirty="0"/>
              <a:t>负责公司产品的销售工作</a:t>
            </a:r>
            <a:endParaRPr lang="en-US" altLang="zh-CN" dirty="0"/>
          </a:p>
          <a:p>
            <a:pPr lvl="1">
              <a:defRPr/>
            </a:pPr>
            <a:r>
              <a:rPr lang="zh-CN" altLang="en-US" dirty="0"/>
              <a:t>消费者需求分析，竞争对手分析</a:t>
            </a:r>
            <a:endParaRPr lang="en-US" altLang="zh-CN" dirty="0"/>
          </a:p>
          <a:p>
            <a:pPr lvl="1">
              <a:defRPr/>
            </a:pPr>
            <a:r>
              <a:rPr lang="zh-CN" altLang="en-US" dirty="0"/>
              <a:t>各阶段各市场的产品定价策略</a:t>
            </a:r>
            <a:endParaRPr lang="en-US" altLang="zh-CN" dirty="0"/>
          </a:p>
          <a:p>
            <a:pPr lvl="1">
              <a:defRPr/>
            </a:pPr>
            <a:r>
              <a:rPr lang="zh-CN" altLang="en-US" dirty="0"/>
              <a:t>销售网点规划与建设</a:t>
            </a:r>
            <a:endParaRPr lang="en-US" altLang="zh-CN" dirty="0"/>
          </a:p>
          <a:p>
            <a:pPr lvl="1">
              <a:defRPr/>
            </a:pPr>
            <a:r>
              <a:rPr lang="zh-CN" altLang="en-US" dirty="0"/>
              <a:t>获取订单情况分析</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a:t>各岗位主要职责：</a:t>
            </a:r>
            <a:r>
              <a:rPr lang="en-US" altLang="zh-CN" dirty="0"/>
              <a:t>CPO</a:t>
            </a:r>
            <a:endParaRPr lang="zh-CN" altLang="en-US" dirty="0"/>
          </a:p>
        </p:txBody>
      </p:sp>
      <p:sp>
        <p:nvSpPr>
          <p:cNvPr id="3" name="内容占位符 2"/>
          <p:cNvSpPr>
            <a:spLocks noGrp="1"/>
          </p:cNvSpPr>
          <p:nvPr>
            <p:ph idx="1"/>
          </p:nvPr>
        </p:nvSpPr>
        <p:spPr>
          <a:xfrm>
            <a:off x="457200" y="1419225"/>
            <a:ext cx="8401050" cy="4879975"/>
          </a:xfrm>
        </p:spPr>
        <p:txBody>
          <a:bodyPr/>
          <a:lstStyle/>
          <a:p>
            <a:pPr>
              <a:defRPr/>
            </a:pPr>
            <a:r>
              <a:rPr lang="zh-CN" altLang="en-US" dirty="0"/>
              <a:t>岗位：生产总监（</a:t>
            </a:r>
            <a:r>
              <a:rPr lang="en-US" altLang="zh-CN" dirty="0"/>
              <a:t>CPO</a:t>
            </a:r>
            <a:r>
              <a:rPr lang="zh-CN" altLang="en-US" dirty="0"/>
              <a:t>）</a:t>
            </a:r>
            <a:endParaRPr lang="en-US" altLang="zh-CN" dirty="0"/>
          </a:p>
          <a:p>
            <a:pPr>
              <a:defRPr/>
            </a:pPr>
            <a:r>
              <a:rPr lang="zh-CN" altLang="en-US" dirty="0"/>
              <a:t>主要职责：</a:t>
            </a:r>
            <a:endParaRPr lang="en-US" altLang="zh-CN" dirty="0"/>
          </a:p>
          <a:p>
            <a:pPr lvl="1">
              <a:defRPr/>
            </a:pPr>
            <a:r>
              <a:rPr lang="zh-CN" altLang="en-US" dirty="0"/>
              <a:t>负责公司所有产品的生产制造工作</a:t>
            </a:r>
            <a:endParaRPr lang="en-US" altLang="zh-CN" dirty="0"/>
          </a:p>
          <a:p>
            <a:pPr lvl="1">
              <a:defRPr/>
            </a:pPr>
            <a:r>
              <a:rPr lang="zh-CN" altLang="en-US" dirty="0"/>
              <a:t>根据销售计划落实产品生产计划</a:t>
            </a:r>
            <a:endParaRPr lang="en-US" altLang="zh-CN" dirty="0"/>
          </a:p>
          <a:p>
            <a:pPr lvl="1">
              <a:defRPr/>
            </a:pPr>
            <a:r>
              <a:rPr lang="zh-CN" altLang="en-US" dirty="0"/>
              <a:t>制订厂房与设备的采购计划</a:t>
            </a:r>
            <a:endParaRPr lang="en-US" altLang="zh-CN" dirty="0"/>
          </a:p>
          <a:p>
            <a:pPr lvl="1">
              <a:defRPr/>
            </a:pPr>
            <a:r>
              <a:rPr lang="zh-CN" altLang="en-US" dirty="0"/>
              <a:t>制订各阶段原料采购计划</a:t>
            </a:r>
            <a:endParaRPr lang="en-US" altLang="zh-CN" dirty="0"/>
          </a:p>
          <a:p>
            <a:pPr lvl="1">
              <a:defRPr/>
            </a:pPr>
            <a:r>
              <a:rPr lang="zh-CN" altLang="en-US" dirty="0"/>
              <a:t>安排各阶段生产任务</a:t>
            </a:r>
            <a:endParaRPr lang="en-US" altLang="zh-CN" dirty="0"/>
          </a:p>
          <a:p>
            <a:pPr lvl="1">
              <a:defRPr/>
            </a:pPr>
            <a:r>
              <a:rPr lang="zh-CN" altLang="en-US" dirty="0"/>
              <a:t>控制生产成本</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a:t>各岗位主要职责：</a:t>
            </a:r>
            <a:r>
              <a:rPr lang="en-US" altLang="zh-CN" dirty="0"/>
              <a:t>CTO</a:t>
            </a:r>
            <a:endParaRPr lang="zh-CN" altLang="en-US" dirty="0"/>
          </a:p>
        </p:txBody>
      </p:sp>
      <p:sp>
        <p:nvSpPr>
          <p:cNvPr id="3" name="内容占位符 2"/>
          <p:cNvSpPr>
            <a:spLocks noGrp="1"/>
          </p:cNvSpPr>
          <p:nvPr>
            <p:ph idx="1"/>
          </p:nvPr>
        </p:nvSpPr>
        <p:spPr>
          <a:xfrm>
            <a:off x="457200" y="1419225"/>
            <a:ext cx="8401050" cy="4879975"/>
          </a:xfrm>
        </p:spPr>
        <p:txBody>
          <a:bodyPr/>
          <a:lstStyle/>
          <a:p>
            <a:pPr>
              <a:defRPr/>
            </a:pPr>
            <a:r>
              <a:rPr lang="zh-CN" altLang="en-US" dirty="0"/>
              <a:t>岗位：</a:t>
            </a:r>
            <a:r>
              <a:rPr altLang="en-US" dirty="0"/>
              <a:t>技术</a:t>
            </a:r>
            <a:r>
              <a:rPr lang="zh-CN" altLang="en-US" dirty="0"/>
              <a:t>总监（</a:t>
            </a:r>
            <a:r>
              <a:rPr lang="en-US" altLang="zh-CN" dirty="0"/>
              <a:t>CTO</a:t>
            </a:r>
            <a:r>
              <a:rPr dirty="0"/>
              <a:t>）</a:t>
            </a:r>
            <a:endParaRPr lang="en-US" altLang="zh-CN" dirty="0"/>
          </a:p>
          <a:p>
            <a:pPr>
              <a:defRPr/>
            </a:pPr>
            <a:r>
              <a:rPr lang="zh-CN" altLang="en-US" dirty="0"/>
              <a:t>主要职责：</a:t>
            </a:r>
            <a:endParaRPr lang="en-US" altLang="zh-CN" dirty="0"/>
          </a:p>
          <a:p>
            <a:pPr lvl="1">
              <a:defRPr/>
            </a:pPr>
            <a:r>
              <a:rPr lang="zh-CN" altLang="en-US" dirty="0"/>
              <a:t>负责公司新产品的研发计划</a:t>
            </a:r>
            <a:endParaRPr lang="en-US" altLang="zh-CN" dirty="0"/>
          </a:p>
          <a:p>
            <a:pPr lvl="1">
              <a:defRPr/>
            </a:pPr>
            <a:r>
              <a:rPr lang="zh-CN" altLang="en-US" dirty="0"/>
              <a:t>消费者需求与产品发展潜力分析</a:t>
            </a:r>
            <a:endParaRPr lang="en-US" altLang="zh-CN" dirty="0"/>
          </a:p>
          <a:p>
            <a:pPr lvl="1">
              <a:defRPr/>
            </a:pPr>
            <a:r>
              <a:rPr lang="zh-CN" altLang="en-US" dirty="0"/>
              <a:t>新产品研发投入规划</a:t>
            </a:r>
            <a:endParaRPr lang="en-US" altLang="zh-CN" dirty="0"/>
          </a:p>
          <a:p>
            <a:pPr lvl="1">
              <a:defRPr/>
            </a:pPr>
            <a:r>
              <a:rPr lang="zh-CN" altLang="en-US" dirty="0"/>
              <a:t>资质认证投入规划</a:t>
            </a:r>
            <a:endParaRPr lang="en-US" altLang="zh-CN" dirty="0"/>
          </a:p>
          <a:p>
            <a:pPr lvl="1">
              <a:defRPr/>
            </a:pPr>
            <a:r>
              <a:rPr lang="zh-CN" altLang="en-US" dirty="0"/>
              <a:t>新产品特性的设计</a:t>
            </a:r>
            <a:endParaRPr lang="en-US" altLang="zh-CN" dirty="0"/>
          </a:p>
          <a:p>
            <a:pPr lvl="1">
              <a:defRPr/>
            </a:pPr>
            <a:r>
              <a:rPr lang="zh-CN" altLang="en-US" dirty="0"/>
              <a:t>产品投资回报分析</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a:t>公司总经理述职</a:t>
            </a:r>
          </a:p>
        </p:txBody>
      </p:sp>
      <p:pic>
        <p:nvPicPr>
          <p:cNvPr id="29699" name="图片 3" descr="BD07181_.wmf"/>
          <p:cNvPicPr>
            <a:picLocks noChangeAspect="1"/>
          </p:cNvPicPr>
          <p:nvPr/>
        </p:nvPicPr>
        <p:blipFill>
          <a:blip r:embed="rId3"/>
          <a:srcRect/>
          <a:stretch>
            <a:fillRect/>
          </a:stretch>
        </p:blipFill>
        <p:spPr bwMode="auto">
          <a:xfrm>
            <a:off x="2714625" y="1357313"/>
            <a:ext cx="3503613" cy="4948237"/>
          </a:xfrm>
          <a:prstGeom prst="rect">
            <a:avLst/>
          </a:prstGeom>
          <a:noFill/>
          <a:ln w="9525">
            <a:noFill/>
            <a:miter lim="800000"/>
            <a:headEnd/>
            <a:tailEnd/>
          </a:ln>
        </p:spPr>
      </p:pic>
    </p:spTree>
    <p:custDataLst>
      <p:tags r:id="rId1"/>
    </p:custData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试运营</a:t>
            </a:r>
          </a:p>
        </p:txBody>
      </p:sp>
      <p:sp>
        <p:nvSpPr>
          <p:cNvPr id="3" name="内容占位符 2"/>
          <p:cNvSpPr>
            <a:spLocks noGrp="1"/>
          </p:cNvSpPr>
          <p:nvPr>
            <p:ph idx="1"/>
          </p:nvPr>
        </p:nvSpPr>
        <p:spPr/>
        <p:txBody>
          <a:bodyPr/>
          <a:lstStyle/>
          <a:p>
            <a:r>
              <a:rPr lang="en-US" altLang="zh-CN" dirty="0"/>
              <a:t>2-3</a:t>
            </a:r>
            <a:r>
              <a:rPr lang="zh-CN" altLang="en-US" dirty="0"/>
              <a:t>学时试运营</a:t>
            </a:r>
            <a:r>
              <a:rPr lang="en-US" altLang="zh-CN" dirty="0"/>
              <a:t>2</a:t>
            </a:r>
            <a:r>
              <a:rPr lang="zh-CN" altLang="en-US" dirty="0"/>
              <a:t>个季度。</a:t>
            </a:r>
            <a:endParaRPr lang="en-US" altLang="zh-CN" dirty="0"/>
          </a:p>
          <a:p>
            <a:r>
              <a:rPr lang="zh-CN" altLang="en-US" dirty="0"/>
              <a:t>让学生熟悉商业环境、数据规则、初步团队分工磨合。</a:t>
            </a:r>
            <a:endParaRPr lang="en-US" altLang="zh-CN" dirty="0"/>
          </a:p>
          <a:p>
            <a:r>
              <a:rPr lang="zh-CN" altLang="en-US" dirty="0"/>
              <a:t>遇到问题让学生多分析讨论找原因。</a:t>
            </a:r>
            <a:endParaRPr lang="en-US" altLang="zh-CN" dirty="0"/>
          </a:p>
          <a:p>
            <a:endParaRPr lang="en-US" altLang="zh-CN" dirty="0"/>
          </a:p>
          <a:p>
            <a:endParaRPr lang="en-US" altLang="zh-CN" dirty="0"/>
          </a:p>
          <a:p>
            <a:endParaRPr lang="zh-CN" altLang="en-US"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eaLnBrk="1" hangingPunct="1">
              <a:defRPr/>
            </a:pPr>
            <a:r>
              <a:rPr lang="zh-CN" altLang="en-US" dirty="0"/>
              <a:t>大纲</a:t>
            </a:r>
          </a:p>
        </p:txBody>
      </p:sp>
      <p:grpSp>
        <p:nvGrpSpPr>
          <p:cNvPr id="3" name="Group 41"/>
          <p:cNvGrpSpPr>
            <a:grpSpLocks/>
          </p:cNvGrpSpPr>
          <p:nvPr/>
        </p:nvGrpSpPr>
        <p:grpSpPr bwMode="auto">
          <a:xfrm>
            <a:off x="2195513" y="1601788"/>
            <a:ext cx="4724400" cy="685800"/>
            <a:chOff x="1296" y="1824"/>
            <a:chExt cx="2976" cy="432"/>
          </a:xfrm>
        </p:grpSpPr>
        <p:sp>
          <p:nvSpPr>
            <p:cNvPr id="7" name="AutoShape 42"/>
            <p:cNvSpPr>
              <a:spLocks noChangeArrowheads="1"/>
            </p:cNvSpPr>
            <p:nvPr/>
          </p:nvSpPr>
          <p:spPr bwMode="gray">
            <a:xfrm>
              <a:off x="1536" y="1899"/>
              <a:ext cx="2736" cy="288"/>
            </a:xfrm>
            <a:prstGeom prst="roundRect">
              <a:avLst>
                <a:gd name="adj" fmla="val 16667"/>
              </a:avLst>
            </a:prstGeom>
            <a:noFill/>
            <a:ln w="28575" algn="ctr">
              <a:solidFill>
                <a:schemeClr val="accent2"/>
              </a:solidFill>
              <a:round/>
              <a:headEnd/>
              <a:tailEnd/>
            </a:ln>
            <a:effectLst>
              <a:outerShdw dist="99190" dir="2388334" algn="ctr" rotWithShape="0">
                <a:schemeClr val="bg2">
                  <a:alpha val="50000"/>
                </a:schemeClr>
              </a:outerShdw>
            </a:effectLst>
          </p:spPr>
          <p:txBody>
            <a:bodyPr wrap="none" anchor="ctr"/>
            <a:lstStyle/>
            <a:p>
              <a:pPr>
                <a:defRPr/>
              </a:pPr>
              <a:endParaRPr lang="zh-CN" altLang="en-US" sz="2800">
                <a:effectLst>
                  <a:outerShdw blurRad="38100" dist="38100" dir="2700000" algn="tl">
                    <a:srgbClr val="C0C0C0"/>
                  </a:outerShdw>
                </a:effectLst>
                <a:latin typeface="Arial" pitchFamily="34" charset="0"/>
              </a:endParaRPr>
            </a:p>
          </p:txBody>
        </p:sp>
        <p:sp>
          <p:nvSpPr>
            <p:cNvPr id="8" name="AutoShape 43"/>
            <p:cNvSpPr>
              <a:spLocks noChangeArrowheads="1"/>
            </p:cNvSpPr>
            <p:nvPr/>
          </p:nvSpPr>
          <p:spPr bwMode="gray">
            <a:xfrm>
              <a:off x="1296" y="1824"/>
              <a:ext cx="432" cy="432"/>
            </a:xfrm>
            <a:prstGeom prst="diamond">
              <a:avLst/>
            </a:prstGeom>
            <a:solidFill>
              <a:schemeClr val="accent2"/>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pPr>
                <a:defRPr/>
              </a:pPr>
              <a:endParaRPr lang="zh-CN" altLang="en-US" sz="2800">
                <a:effectLst>
                  <a:outerShdw blurRad="38100" dist="38100" dir="2700000" algn="tl">
                    <a:srgbClr val="000000"/>
                  </a:outerShdw>
                </a:effectLst>
                <a:latin typeface="Arial" pitchFamily="34" charset="0"/>
              </a:endParaRPr>
            </a:p>
          </p:txBody>
        </p:sp>
        <p:sp>
          <p:nvSpPr>
            <p:cNvPr id="9" name="Text Box 44"/>
            <p:cNvSpPr txBox="1">
              <a:spLocks noChangeArrowheads="1"/>
            </p:cNvSpPr>
            <p:nvPr/>
          </p:nvSpPr>
          <p:spPr bwMode="gray">
            <a:xfrm>
              <a:off x="1680" y="1881"/>
              <a:ext cx="2160" cy="327"/>
            </a:xfrm>
            <a:prstGeom prst="rect">
              <a:avLst/>
            </a:prstGeom>
            <a:noFill/>
            <a:ln w="9525" algn="ctr">
              <a:noFill/>
              <a:miter lim="800000"/>
              <a:headEnd/>
              <a:tailEnd/>
            </a:ln>
            <a:effectLst/>
          </p:spPr>
          <p:txBody>
            <a:bodyPr>
              <a:spAutoFit/>
            </a:bodyPr>
            <a:lstStyle/>
            <a:p>
              <a:pPr algn="ctr" eaLnBrk="0" hangingPunct="0">
                <a:defRPr/>
              </a:pPr>
              <a:r>
                <a:rPr lang="zh-CN" altLang="en-US" sz="2800" b="1" dirty="0">
                  <a:effectLst>
                    <a:outerShdw blurRad="38100" dist="38100" dir="2700000" algn="tl">
                      <a:srgbClr val="C0C0C0"/>
                    </a:outerShdw>
                  </a:effectLst>
                  <a:latin typeface="黑体" pitchFamily="2" charset="-122"/>
                  <a:ea typeface="黑体" pitchFamily="2" charset="-122"/>
                </a:rPr>
                <a:t>课程介绍</a:t>
              </a:r>
            </a:p>
          </p:txBody>
        </p:sp>
        <p:sp>
          <p:nvSpPr>
            <p:cNvPr id="10" name="Text Box 45"/>
            <p:cNvSpPr txBox="1">
              <a:spLocks noChangeArrowheads="1"/>
            </p:cNvSpPr>
            <p:nvPr/>
          </p:nvSpPr>
          <p:spPr bwMode="gray">
            <a:xfrm>
              <a:off x="1402" y="1861"/>
              <a:ext cx="260" cy="368"/>
            </a:xfrm>
            <a:prstGeom prst="rect">
              <a:avLst/>
            </a:prstGeom>
            <a:noFill/>
            <a:ln w="9525" algn="ctr">
              <a:noFill/>
              <a:miter lim="800000"/>
              <a:headEnd/>
              <a:tailEnd/>
            </a:ln>
            <a:effectLst/>
          </p:spPr>
          <p:txBody>
            <a:bodyPr wrap="none">
              <a:spAutoFit/>
            </a:bodyPr>
            <a:lstStyle/>
            <a:p>
              <a:pPr algn="ctr" eaLnBrk="0" hangingPunct="0">
                <a:defRPr/>
              </a:pPr>
              <a:r>
                <a:rPr lang="en-US" altLang="zh-CN" sz="3200">
                  <a:solidFill>
                    <a:schemeClr val="bg1"/>
                  </a:solidFill>
                  <a:effectLst>
                    <a:outerShdw blurRad="38100" dist="38100" dir="2700000" algn="tl">
                      <a:srgbClr val="C0C0C0"/>
                    </a:outerShdw>
                  </a:effectLst>
                  <a:latin typeface="Arial" pitchFamily="34" charset="0"/>
                </a:rPr>
                <a:t>1</a:t>
              </a:r>
            </a:p>
          </p:txBody>
        </p:sp>
      </p:grpSp>
      <p:grpSp>
        <p:nvGrpSpPr>
          <p:cNvPr id="4" name="Group 46"/>
          <p:cNvGrpSpPr>
            <a:grpSpLocks/>
          </p:cNvGrpSpPr>
          <p:nvPr/>
        </p:nvGrpSpPr>
        <p:grpSpPr bwMode="auto">
          <a:xfrm>
            <a:off x="2195513" y="2389188"/>
            <a:ext cx="4724400" cy="685800"/>
            <a:chOff x="1296" y="1824"/>
            <a:chExt cx="2976" cy="432"/>
          </a:xfrm>
        </p:grpSpPr>
        <p:sp>
          <p:nvSpPr>
            <p:cNvPr id="12" name="AutoShape 47"/>
            <p:cNvSpPr>
              <a:spLocks noChangeArrowheads="1"/>
            </p:cNvSpPr>
            <p:nvPr/>
          </p:nvSpPr>
          <p:spPr bwMode="gray">
            <a:xfrm>
              <a:off x="1536" y="1899"/>
              <a:ext cx="2736" cy="288"/>
            </a:xfrm>
            <a:prstGeom prst="roundRect">
              <a:avLst>
                <a:gd name="adj" fmla="val 16667"/>
              </a:avLst>
            </a:prstGeom>
            <a:noFill/>
            <a:ln w="28575" algn="ctr">
              <a:solidFill>
                <a:srgbClr val="7030A0"/>
              </a:solidFill>
              <a:round/>
              <a:headEnd/>
              <a:tailEnd/>
            </a:ln>
            <a:effectLst>
              <a:outerShdw dist="99190" dir="2388334" algn="ctr" rotWithShape="0">
                <a:schemeClr val="bg2">
                  <a:alpha val="50000"/>
                </a:schemeClr>
              </a:outerShdw>
            </a:effectLst>
          </p:spPr>
          <p:txBody>
            <a:bodyPr wrap="none" anchor="ctr"/>
            <a:lstStyle/>
            <a:p>
              <a:pPr>
                <a:defRPr/>
              </a:pPr>
              <a:endParaRPr lang="zh-CN" altLang="en-US" sz="2800">
                <a:effectLst>
                  <a:outerShdw blurRad="38100" dist="38100" dir="2700000" algn="tl">
                    <a:srgbClr val="C0C0C0"/>
                  </a:outerShdw>
                </a:effectLst>
                <a:latin typeface="Arial" pitchFamily="34" charset="0"/>
              </a:endParaRPr>
            </a:p>
          </p:txBody>
        </p:sp>
        <p:sp>
          <p:nvSpPr>
            <p:cNvPr id="13" name="AutoShape 48"/>
            <p:cNvSpPr>
              <a:spLocks noChangeArrowheads="1"/>
            </p:cNvSpPr>
            <p:nvPr/>
          </p:nvSpPr>
          <p:spPr bwMode="gray">
            <a:xfrm>
              <a:off x="1296" y="1824"/>
              <a:ext cx="432" cy="432"/>
            </a:xfrm>
            <a:prstGeom prst="diamond">
              <a:avLst/>
            </a:prstGeom>
            <a:solidFill>
              <a:srgbClr val="7030A0"/>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pPr>
                <a:defRPr/>
              </a:pPr>
              <a:endParaRPr lang="zh-CN" altLang="en-US" sz="2800">
                <a:effectLst>
                  <a:outerShdw blurRad="38100" dist="38100" dir="2700000" algn="tl">
                    <a:srgbClr val="000000"/>
                  </a:outerShdw>
                </a:effectLst>
                <a:latin typeface="Arial" pitchFamily="34" charset="0"/>
              </a:endParaRPr>
            </a:p>
          </p:txBody>
        </p:sp>
        <p:sp>
          <p:nvSpPr>
            <p:cNvPr id="14" name="Text Box 49"/>
            <p:cNvSpPr txBox="1">
              <a:spLocks noChangeArrowheads="1"/>
            </p:cNvSpPr>
            <p:nvPr/>
          </p:nvSpPr>
          <p:spPr bwMode="gray">
            <a:xfrm>
              <a:off x="1680" y="1873"/>
              <a:ext cx="2160" cy="327"/>
            </a:xfrm>
            <a:prstGeom prst="rect">
              <a:avLst/>
            </a:prstGeom>
            <a:noFill/>
            <a:ln w="9525" algn="ctr">
              <a:noFill/>
              <a:miter lim="800000"/>
              <a:headEnd/>
              <a:tailEnd/>
            </a:ln>
            <a:effectLst/>
          </p:spPr>
          <p:txBody>
            <a:bodyPr>
              <a:spAutoFit/>
            </a:bodyPr>
            <a:lstStyle/>
            <a:p>
              <a:pPr algn="ctr" eaLnBrk="0" hangingPunct="0">
                <a:defRPr/>
              </a:pPr>
              <a:r>
                <a:rPr lang="zh-CN" altLang="en-US" sz="2800" b="1" dirty="0">
                  <a:effectLst>
                    <a:outerShdw blurRad="38100" dist="38100" dir="2700000" algn="tl">
                      <a:srgbClr val="C0C0C0"/>
                    </a:outerShdw>
                  </a:effectLst>
                  <a:latin typeface="黑体" pitchFamily="2" charset="-122"/>
                  <a:ea typeface="黑体" pitchFamily="2" charset="-122"/>
                </a:rPr>
                <a:t>课程导入</a:t>
              </a:r>
            </a:p>
          </p:txBody>
        </p:sp>
        <p:sp>
          <p:nvSpPr>
            <p:cNvPr id="15" name="Text Box 50"/>
            <p:cNvSpPr txBox="1">
              <a:spLocks noChangeArrowheads="1"/>
            </p:cNvSpPr>
            <p:nvPr/>
          </p:nvSpPr>
          <p:spPr bwMode="gray">
            <a:xfrm>
              <a:off x="1402" y="1869"/>
              <a:ext cx="260" cy="368"/>
            </a:xfrm>
            <a:prstGeom prst="rect">
              <a:avLst/>
            </a:prstGeom>
            <a:noFill/>
            <a:ln w="9525" algn="ctr">
              <a:noFill/>
              <a:miter lim="800000"/>
              <a:headEnd/>
              <a:tailEnd/>
            </a:ln>
            <a:effectLst/>
          </p:spPr>
          <p:txBody>
            <a:bodyPr wrap="none">
              <a:spAutoFit/>
            </a:bodyPr>
            <a:lstStyle/>
            <a:p>
              <a:pPr algn="ctr" eaLnBrk="0" hangingPunct="0">
                <a:defRPr/>
              </a:pPr>
              <a:r>
                <a:rPr lang="en-US" altLang="zh-CN" sz="3200">
                  <a:solidFill>
                    <a:schemeClr val="bg1"/>
                  </a:solidFill>
                  <a:effectLst>
                    <a:outerShdw blurRad="38100" dist="38100" dir="2700000" algn="tl">
                      <a:srgbClr val="C0C0C0"/>
                    </a:outerShdw>
                  </a:effectLst>
                  <a:latin typeface="Arial" pitchFamily="34" charset="0"/>
                </a:rPr>
                <a:t>2</a:t>
              </a:r>
            </a:p>
          </p:txBody>
        </p:sp>
      </p:grpSp>
      <p:grpSp>
        <p:nvGrpSpPr>
          <p:cNvPr id="5" name="Group 51"/>
          <p:cNvGrpSpPr>
            <a:grpSpLocks/>
          </p:cNvGrpSpPr>
          <p:nvPr/>
        </p:nvGrpSpPr>
        <p:grpSpPr bwMode="auto">
          <a:xfrm>
            <a:off x="2195513" y="3217863"/>
            <a:ext cx="4724400" cy="685800"/>
            <a:chOff x="1296" y="1824"/>
            <a:chExt cx="2976" cy="432"/>
          </a:xfrm>
        </p:grpSpPr>
        <p:sp>
          <p:nvSpPr>
            <p:cNvPr id="17" name="AutoShape 52"/>
            <p:cNvSpPr>
              <a:spLocks noChangeArrowheads="1"/>
            </p:cNvSpPr>
            <p:nvPr/>
          </p:nvSpPr>
          <p:spPr bwMode="gray">
            <a:xfrm>
              <a:off x="1536" y="1899"/>
              <a:ext cx="2736" cy="288"/>
            </a:xfrm>
            <a:prstGeom prst="roundRect">
              <a:avLst>
                <a:gd name="adj" fmla="val 16667"/>
              </a:avLst>
            </a:prstGeom>
            <a:noFill/>
            <a:ln w="28575" algn="ctr">
              <a:solidFill>
                <a:srgbClr val="FF0000"/>
              </a:solidFill>
              <a:round/>
              <a:headEnd/>
              <a:tailEnd/>
            </a:ln>
            <a:effectLst>
              <a:outerShdw dist="99190" dir="2388334" algn="ctr" rotWithShape="0">
                <a:schemeClr val="bg2">
                  <a:alpha val="50000"/>
                </a:schemeClr>
              </a:outerShdw>
            </a:effectLst>
          </p:spPr>
          <p:txBody>
            <a:bodyPr wrap="none" anchor="ctr"/>
            <a:lstStyle/>
            <a:p>
              <a:pPr>
                <a:defRPr/>
              </a:pPr>
              <a:endParaRPr lang="zh-CN" altLang="en-US" sz="2800">
                <a:effectLst>
                  <a:outerShdw blurRad="38100" dist="38100" dir="2700000" algn="tl">
                    <a:srgbClr val="C0C0C0"/>
                  </a:outerShdw>
                </a:effectLst>
                <a:latin typeface="Arial" pitchFamily="34" charset="0"/>
              </a:endParaRPr>
            </a:p>
          </p:txBody>
        </p:sp>
        <p:sp>
          <p:nvSpPr>
            <p:cNvPr id="18" name="AutoShape 53"/>
            <p:cNvSpPr>
              <a:spLocks noChangeArrowheads="1"/>
            </p:cNvSpPr>
            <p:nvPr/>
          </p:nvSpPr>
          <p:spPr bwMode="gray">
            <a:xfrm>
              <a:off x="1296" y="1824"/>
              <a:ext cx="432" cy="432"/>
            </a:xfrm>
            <a:prstGeom prst="diamond">
              <a:avLst/>
            </a:prstGeom>
            <a:solidFill>
              <a:srgbClr val="FF0000"/>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pPr>
                <a:defRPr/>
              </a:pPr>
              <a:endParaRPr lang="zh-CN" altLang="en-US" sz="2800">
                <a:effectLst>
                  <a:outerShdw blurRad="38100" dist="38100" dir="2700000" algn="tl">
                    <a:srgbClr val="000000"/>
                  </a:outerShdw>
                </a:effectLst>
                <a:latin typeface="Arial" pitchFamily="34" charset="0"/>
              </a:endParaRPr>
            </a:p>
          </p:txBody>
        </p:sp>
        <p:sp>
          <p:nvSpPr>
            <p:cNvPr id="19" name="Text Box 54"/>
            <p:cNvSpPr txBox="1">
              <a:spLocks noChangeArrowheads="1"/>
            </p:cNvSpPr>
            <p:nvPr/>
          </p:nvSpPr>
          <p:spPr bwMode="gray">
            <a:xfrm>
              <a:off x="1680" y="1885"/>
              <a:ext cx="2160" cy="327"/>
            </a:xfrm>
            <a:prstGeom prst="rect">
              <a:avLst/>
            </a:prstGeom>
            <a:noFill/>
            <a:ln w="9525" algn="ctr">
              <a:noFill/>
              <a:miter lim="800000"/>
              <a:headEnd/>
              <a:tailEnd/>
            </a:ln>
            <a:effectLst/>
          </p:spPr>
          <p:txBody>
            <a:bodyPr>
              <a:spAutoFit/>
            </a:bodyPr>
            <a:lstStyle/>
            <a:p>
              <a:pPr algn="ctr" eaLnBrk="0" hangingPunct="0">
                <a:defRPr/>
              </a:pPr>
              <a:r>
                <a:rPr lang="zh-CN" altLang="en-US" sz="2800" b="1" dirty="0">
                  <a:solidFill>
                    <a:srgbClr val="FF0000"/>
                  </a:solidFill>
                  <a:effectLst>
                    <a:outerShdw blurRad="38100" dist="38100" dir="2700000" algn="tl">
                      <a:srgbClr val="C0C0C0"/>
                    </a:outerShdw>
                  </a:effectLst>
                  <a:latin typeface="黑体" pitchFamily="2" charset="-122"/>
                  <a:ea typeface="黑体" pitchFamily="2" charset="-122"/>
                </a:rPr>
                <a:t>问题集锦</a:t>
              </a:r>
              <a:endParaRPr lang="en-US" altLang="zh-CN" sz="2800" b="1" dirty="0">
                <a:solidFill>
                  <a:srgbClr val="FF0000"/>
                </a:solidFill>
                <a:effectLst>
                  <a:outerShdw blurRad="38100" dist="38100" dir="2700000" algn="tl">
                    <a:srgbClr val="C0C0C0"/>
                  </a:outerShdw>
                </a:effectLst>
                <a:latin typeface="黑体" pitchFamily="2" charset="-122"/>
                <a:ea typeface="黑体" pitchFamily="2" charset="-122"/>
              </a:endParaRPr>
            </a:p>
          </p:txBody>
        </p:sp>
        <p:sp>
          <p:nvSpPr>
            <p:cNvPr id="20" name="Text Box 55"/>
            <p:cNvSpPr txBox="1">
              <a:spLocks noChangeArrowheads="1"/>
            </p:cNvSpPr>
            <p:nvPr/>
          </p:nvSpPr>
          <p:spPr bwMode="gray">
            <a:xfrm>
              <a:off x="1402" y="1869"/>
              <a:ext cx="260" cy="368"/>
            </a:xfrm>
            <a:prstGeom prst="rect">
              <a:avLst/>
            </a:prstGeom>
            <a:noFill/>
            <a:ln w="9525" algn="ctr">
              <a:noFill/>
              <a:miter lim="800000"/>
              <a:headEnd/>
              <a:tailEnd/>
            </a:ln>
            <a:effectLst/>
          </p:spPr>
          <p:txBody>
            <a:bodyPr wrap="none">
              <a:spAutoFit/>
            </a:bodyPr>
            <a:lstStyle/>
            <a:p>
              <a:pPr algn="ctr" eaLnBrk="0" hangingPunct="0">
                <a:defRPr/>
              </a:pPr>
              <a:r>
                <a:rPr lang="en-US" altLang="zh-CN" sz="3200" dirty="0">
                  <a:solidFill>
                    <a:schemeClr val="bg1"/>
                  </a:solidFill>
                  <a:effectLst>
                    <a:outerShdw blurRad="38100" dist="38100" dir="2700000" algn="tl">
                      <a:srgbClr val="C0C0C0"/>
                    </a:outerShdw>
                  </a:effectLst>
                  <a:latin typeface="Arial" pitchFamily="34" charset="0"/>
                </a:rPr>
                <a:t>3</a:t>
              </a:r>
            </a:p>
          </p:txBody>
        </p:sp>
      </p:grpSp>
      <p:grpSp>
        <p:nvGrpSpPr>
          <p:cNvPr id="6" name="Group 56"/>
          <p:cNvGrpSpPr>
            <a:grpSpLocks/>
          </p:cNvGrpSpPr>
          <p:nvPr/>
        </p:nvGrpSpPr>
        <p:grpSpPr bwMode="auto">
          <a:xfrm>
            <a:off x="2195513" y="4038600"/>
            <a:ext cx="4724400" cy="685800"/>
            <a:chOff x="1296" y="1824"/>
            <a:chExt cx="2976" cy="432"/>
          </a:xfrm>
        </p:grpSpPr>
        <p:sp>
          <p:nvSpPr>
            <p:cNvPr id="22" name="AutoShape 57"/>
            <p:cNvSpPr>
              <a:spLocks noChangeArrowheads="1"/>
            </p:cNvSpPr>
            <p:nvPr/>
          </p:nvSpPr>
          <p:spPr bwMode="gray">
            <a:xfrm>
              <a:off x="1536" y="1899"/>
              <a:ext cx="2736" cy="288"/>
            </a:xfrm>
            <a:prstGeom prst="roundRect">
              <a:avLst>
                <a:gd name="adj" fmla="val 16667"/>
              </a:avLst>
            </a:prstGeom>
            <a:noFill/>
            <a:ln w="28575" algn="ctr">
              <a:solidFill>
                <a:srgbClr val="FFC000"/>
              </a:solidFill>
              <a:round/>
              <a:headEnd/>
              <a:tailEnd/>
            </a:ln>
            <a:effectLst>
              <a:outerShdw dist="99190" dir="2388334" algn="ctr" rotWithShape="0">
                <a:schemeClr val="bg2">
                  <a:alpha val="50000"/>
                </a:schemeClr>
              </a:outerShdw>
            </a:effectLst>
          </p:spPr>
          <p:txBody>
            <a:bodyPr wrap="none" anchor="ctr"/>
            <a:lstStyle/>
            <a:p>
              <a:pPr algn="ctr">
                <a:defRPr/>
              </a:pPr>
              <a:endParaRPr lang="zh-CN" altLang="zh-CN" sz="2800">
                <a:effectLst>
                  <a:outerShdw blurRad="38100" dist="38100" dir="2700000" algn="tl">
                    <a:srgbClr val="C0C0C0"/>
                  </a:outerShdw>
                </a:effectLst>
                <a:latin typeface="Arial" pitchFamily="34" charset="0"/>
              </a:endParaRPr>
            </a:p>
          </p:txBody>
        </p:sp>
        <p:sp>
          <p:nvSpPr>
            <p:cNvPr id="23" name="AutoShape 58"/>
            <p:cNvSpPr>
              <a:spLocks noChangeArrowheads="1"/>
            </p:cNvSpPr>
            <p:nvPr/>
          </p:nvSpPr>
          <p:spPr bwMode="gray">
            <a:xfrm>
              <a:off x="1296" y="1824"/>
              <a:ext cx="432" cy="432"/>
            </a:xfrm>
            <a:prstGeom prst="diamond">
              <a:avLst/>
            </a:prstGeom>
            <a:solidFill>
              <a:srgbClr val="FFC000"/>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pPr>
                <a:defRPr/>
              </a:pPr>
              <a:endParaRPr lang="zh-CN" altLang="en-US" sz="2800">
                <a:effectLst>
                  <a:outerShdw blurRad="38100" dist="38100" dir="2700000" algn="tl">
                    <a:srgbClr val="000000"/>
                  </a:outerShdw>
                </a:effectLst>
                <a:latin typeface="Arial" pitchFamily="34" charset="0"/>
              </a:endParaRPr>
            </a:p>
          </p:txBody>
        </p:sp>
        <p:sp>
          <p:nvSpPr>
            <p:cNvPr id="24" name="Text Box 59"/>
            <p:cNvSpPr txBox="1">
              <a:spLocks noChangeArrowheads="1"/>
            </p:cNvSpPr>
            <p:nvPr/>
          </p:nvSpPr>
          <p:spPr bwMode="gray">
            <a:xfrm>
              <a:off x="1680" y="1869"/>
              <a:ext cx="2160" cy="327"/>
            </a:xfrm>
            <a:prstGeom prst="rect">
              <a:avLst/>
            </a:prstGeom>
            <a:noFill/>
            <a:ln w="9525" algn="ctr">
              <a:noFill/>
              <a:miter lim="800000"/>
              <a:headEnd/>
              <a:tailEnd/>
            </a:ln>
            <a:effectLst/>
          </p:spPr>
          <p:txBody>
            <a:bodyPr>
              <a:spAutoFit/>
            </a:bodyPr>
            <a:lstStyle/>
            <a:p>
              <a:pPr algn="ctr" eaLnBrk="0" hangingPunct="0">
                <a:defRPr/>
              </a:pPr>
              <a:endParaRPr lang="zh-CN" altLang="en-US" sz="2800" b="1" dirty="0">
                <a:effectLst>
                  <a:outerShdw blurRad="38100" dist="38100" dir="2700000" algn="tl">
                    <a:srgbClr val="C0C0C0"/>
                  </a:outerShdw>
                </a:effectLst>
                <a:latin typeface="黑体" pitchFamily="2" charset="-122"/>
                <a:ea typeface="黑体" pitchFamily="2" charset="-122"/>
              </a:endParaRPr>
            </a:p>
          </p:txBody>
        </p:sp>
        <p:sp>
          <p:nvSpPr>
            <p:cNvPr id="25" name="Text Box 60"/>
            <p:cNvSpPr txBox="1">
              <a:spLocks noChangeArrowheads="1"/>
            </p:cNvSpPr>
            <p:nvPr/>
          </p:nvSpPr>
          <p:spPr bwMode="gray">
            <a:xfrm>
              <a:off x="1402" y="1864"/>
              <a:ext cx="260" cy="368"/>
            </a:xfrm>
            <a:prstGeom prst="rect">
              <a:avLst/>
            </a:prstGeom>
            <a:noFill/>
            <a:ln w="9525" algn="ctr">
              <a:noFill/>
              <a:miter lim="800000"/>
              <a:headEnd/>
              <a:tailEnd/>
            </a:ln>
            <a:effectLst/>
          </p:spPr>
          <p:txBody>
            <a:bodyPr wrap="none">
              <a:spAutoFit/>
            </a:bodyPr>
            <a:lstStyle/>
            <a:p>
              <a:pPr algn="ctr" eaLnBrk="0" hangingPunct="0">
                <a:defRPr/>
              </a:pPr>
              <a:r>
                <a:rPr lang="en-US" altLang="zh-CN" sz="3200">
                  <a:solidFill>
                    <a:schemeClr val="bg1"/>
                  </a:solidFill>
                  <a:effectLst>
                    <a:outerShdw blurRad="38100" dist="38100" dir="2700000" algn="tl">
                      <a:srgbClr val="C0C0C0"/>
                    </a:outerShdw>
                  </a:effectLst>
                  <a:latin typeface="Arial" pitchFamily="34" charset="0"/>
                </a:rPr>
                <a:t>4</a:t>
              </a:r>
            </a:p>
          </p:txBody>
        </p:sp>
      </p:grpSp>
      <p:sp>
        <p:nvSpPr>
          <p:cNvPr id="29" name="Text Box 54"/>
          <p:cNvSpPr txBox="1">
            <a:spLocks noChangeArrowheads="1"/>
          </p:cNvSpPr>
          <p:nvPr/>
        </p:nvSpPr>
        <p:spPr bwMode="gray">
          <a:xfrm>
            <a:off x="2928938" y="4143375"/>
            <a:ext cx="3429000" cy="519113"/>
          </a:xfrm>
          <a:prstGeom prst="rect">
            <a:avLst/>
          </a:prstGeom>
          <a:noFill/>
          <a:ln w="9525" algn="ctr">
            <a:noFill/>
            <a:miter lim="800000"/>
            <a:headEnd/>
            <a:tailEnd/>
          </a:ln>
          <a:effectLst/>
        </p:spPr>
        <p:txBody>
          <a:bodyPr>
            <a:spAutoFit/>
          </a:bodyPr>
          <a:lstStyle/>
          <a:p>
            <a:pPr algn="ctr" eaLnBrk="0" hangingPunct="0">
              <a:defRPr/>
            </a:pPr>
            <a:r>
              <a:rPr lang="zh-CN" altLang="en-US" sz="2800" b="1" dirty="0">
                <a:effectLst>
                  <a:outerShdw blurRad="38100" dist="38100" dir="2700000" algn="tl">
                    <a:srgbClr val="C0C0C0"/>
                  </a:outerShdw>
                </a:effectLst>
                <a:latin typeface="黑体" pitchFamily="2" charset="-122"/>
                <a:ea typeface="黑体" pitchFamily="2" charset="-122"/>
              </a:rPr>
              <a:t>课程交互</a:t>
            </a:r>
            <a:endParaRPr lang="en-US" altLang="zh-CN" sz="2800" b="1" dirty="0">
              <a:effectLst>
                <a:outerShdw blurRad="38100" dist="38100" dir="2700000" algn="tl">
                  <a:srgbClr val="C0C0C0"/>
                </a:outerShdw>
              </a:effectLst>
              <a:latin typeface="黑体" pitchFamily="2" charset="-122"/>
              <a:ea typeface="黑体" pitchFamily="2" charset="-122"/>
            </a:endParaRPr>
          </a:p>
        </p:txBody>
      </p:sp>
      <p:grpSp>
        <p:nvGrpSpPr>
          <p:cNvPr id="11" name="Group 56"/>
          <p:cNvGrpSpPr>
            <a:grpSpLocks/>
          </p:cNvGrpSpPr>
          <p:nvPr/>
        </p:nvGrpSpPr>
        <p:grpSpPr bwMode="auto">
          <a:xfrm>
            <a:off x="2214546" y="4857760"/>
            <a:ext cx="4724400" cy="685800"/>
            <a:chOff x="1296" y="1824"/>
            <a:chExt cx="2976" cy="432"/>
          </a:xfrm>
        </p:grpSpPr>
        <p:sp>
          <p:nvSpPr>
            <p:cNvPr id="27" name="AutoShape 57"/>
            <p:cNvSpPr>
              <a:spLocks noChangeArrowheads="1"/>
            </p:cNvSpPr>
            <p:nvPr/>
          </p:nvSpPr>
          <p:spPr bwMode="gray">
            <a:xfrm>
              <a:off x="1536" y="1899"/>
              <a:ext cx="2736" cy="288"/>
            </a:xfrm>
            <a:prstGeom prst="roundRect">
              <a:avLst>
                <a:gd name="adj" fmla="val 16667"/>
              </a:avLst>
            </a:prstGeom>
            <a:noFill/>
            <a:ln w="28575" algn="ctr">
              <a:solidFill>
                <a:schemeClr val="tx2"/>
              </a:solidFill>
              <a:round/>
              <a:headEnd/>
              <a:tailEnd/>
            </a:ln>
            <a:effectLst>
              <a:outerShdw dist="99190" dir="2388334" algn="ctr" rotWithShape="0">
                <a:schemeClr val="bg2">
                  <a:alpha val="50000"/>
                </a:schemeClr>
              </a:outerShdw>
            </a:effectLst>
          </p:spPr>
          <p:txBody>
            <a:bodyPr wrap="none" anchor="ctr"/>
            <a:lstStyle/>
            <a:p>
              <a:pPr algn="ctr">
                <a:defRPr/>
              </a:pPr>
              <a:endParaRPr lang="zh-CN" altLang="zh-CN" sz="2800">
                <a:effectLst>
                  <a:outerShdw blurRad="38100" dist="38100" dir="2700000" algn="tl">
                    <a:srgbClr val="C0C0C0"/>
                  </a:outerShdw>
                </a:effectLst>
                <a:latin typeface="Arial" pitchFamily="34" charset="0"/>
              </a:endParaRPr>
            </a:p>
          </p:txBody>
        </p:sp>
        <p:sp>
          <p:nvSpPr>
            <p:cNvPr id="28" name="AutoShape 58"/>
            <p:cNvSpPr>
              <a:spLocks noChangeArrowheads="1"/>
            </p:cNvSpPr>
            <p:nvPr/>
          </p:nvSpPr>
          <p:spPr bwMode="gray">
            <a:xfrm>
              <a:off x="1296" y="1824"/>
              <a:ext cx="432" cy="432"/>
            </a:xfrm>
            <a:prstGeom prst="diamond">
              <a:avLst/>
            </a:prstGeom>
            <a:solidFill>
              <a:schemeClr val="tx1"/>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pPr>
                <a:defRPr/>
              </a:pPr>
              <a:endParaRPr lang="zh-CN" altLang="en-US" sz="2800">
                <a:effectLst>
                  <a:outerShdw blurRad="38100" dist="38100" dir="2700000" algn="tl">
                    <a:srgbClr val="000000"/>
                  </a:outerShdw>
                </a:effectLst>
                <a:latin typeface="Arial" pitchFamily="34" charset="0"/>
              </a:endParaRPr>
            </a:p>
          </p:txBody>
        </p:sp>
        <p:sp>
          <p:nvSpPr>
            <p:cNvPr id="30" name="Text Box 59"/>
            <p:cNvSpPr txBox="1">
              <a:spLocks noChangeArrowheads="1"/>
            </p:cNvSpPr>
            <p:nvPr/>
          </p:nvSpPr>
          <p:spPr bwMode="gray">
            <a:xfrm>
              <a:off x="1680" y="1869"/>
              <a:ext cx="2160" cy="327"/>
            </a:xfrm>
            <a:prstGeom prst="rect">
              <a:avLst/>
            </a:prstGeom>
            <a:noFill/>
            <a:ln w="9525" algn="ctr">
              <a:noFill/>
              <a:miter lim="800000"/>
              <a:headEnd/>
              <a:tailEnd/>
            </a:ln>
            <a:effectLst/>
          </p:spPr>
          <p:txBody>
            <a:bodyPr>
              <a:spAutoFit/>
            </a:bodyPr>
            <a:lstStyle/>
            <a:p>
              <a:pPr algn="ctr" eaLnBrk="0" hangingPunct="0">
                <a:defRPr/>
              </a:pPr>
              <a:endParaRPr lang="zh-CN" altLang="en-US" sz="2800" b="1" dirty="0">
                <a:effectLst>
                  <a:outerShdw blurRad="38100" dist="38100" dir="2700000" algn="tl">
                    <a:srgbClr val="C0C0C0"/>
                  </a:outerShdw>
                </a:effectLst>
                <a:latin typeface="黑体" pitchFamily="2" charset="-122"/>
                <a:ea typeface="黑体" pitchFamily="2" charset="-122"/>
              </a:endParaRPr>
            </a:p>
          </p:txBody>
        </p:sp>
        <p:sp>
          <p:nvSpPr>
            <p:cNvPr id="31" name="Text Box 60"/>
            <p:cNvSpPr txBox="1">
              <a:spLocks noChangeArrowheads="1"/>
            </p:cNvSpPr>
            <p:nvPr/>
          </p:nvSpPr>
          <p:spPr bwMode="gray">
            <a:xfrm>
              <a:off x="1402" y="1864"/>
              <a:ext cx="260" cy="368"/>
            </a:xfrm>
            <a:prstGeom prst="rect">
              <a:avLst/>
            </a:prstGeom>
            <a:noFill/>
            <a:ln w="9525" algn="ctr">
              <a:noFill/>
              <a:miter lim="800000"/>
              <a:headEnd/>
              <a:tailEnd/>
            </a:ln>
            <a:effectLst/>
          </p:spPr>
          <p:txBody>
            <a:bodyPr wrap="none">
              <a:spAutoFit/>
            </a:bodyPr>
            <a:lstStyle/>
            <a:p>
              <a:pPr algn="ctr" eaLnBrk="0" hangingPunct="0">
                <a:defRPr/>
              </a:pPr>
              <a:r>
                <a:rPr lang="en-US" altLang="zh-CN" sz="3200" dirty="0">
                  <a:solidFill>
                    <a:schemeClr val="bg1"/>
                  </a:solidFill>
                  <a:effectLst>
                    <a:outerShdw blurRad="38100" dist="38100" dir="2700000" algn="tl">
                      <a:srgbClr val="C0C0C0"/>
                    </a:outerShdw>
                  </a:effectLst>
                  <a:latin typeface="Arial" pitchFamily="34" charset="0"/>
                </a:rPr>
                <a:t>5</a:t>
              </a:r>
            </a:p>
          </p:txBody>
        </p:sp>
      </p:grpSp>
      <p:sp>
        <p:nvSpPr>
          <p:cNvPr id="32" name="Text Box 54"/>
          <p:cNvSpPr txBox="1">
            <a:spLocks noChangeArrowheads="1"/>
          </p:cNvSpPr>
          <p:nvPr/>
        </p:nvSpPr>
        <p:spPr bwMode="gray">
          <a:xfrm>
            <a:off x="2928926" y="4929198"/>
            <a:ext cx="3429000" cy="519113"/>
          </a:xfrm>
          <a:prstGeom prst="rect">
            <a:avLst/>
          </a:prstGeom>
          <a:noFill/>
          <a:ln w="9525" algn="ctr">
            <a:noFill/>
            <a:miter lim="800000"/>
            <a:headEnd/>
            <a:tailEnd/>
          </a:ln>
          <a:effectLst/>
        </p:spPr>
        <p:txBody>
          <a:bodyPr>
            <a:spAutoFit/>
          </a:bodyPr>
          <a:lstStyle/>
          <a:p>
            <a:pPr algn="ctr" eaLnBrk="0" hangingPunct="0">
              <a:defRPr/>
            </a:pPr>
            <a:r>
              <a:rPr lang="zh-CN" altLang="en-US" sz="2800" b="1" dirty="0">
                <a:effectLst>
                  <a:outerShdw blurRad="38100" dist="38100" dir="2700000" algn="tl">
                    <a:srgbClr val="C0C0C0"/>
                  </a:outerShdw>
                </a:effectLst>
                <a:latin typeface="黑体" pitchFamily="2" charset="-122"/>
                <a:ea typeface="黑体" pitchFamily="2" charset="-122"/>
              </a:rPr>
              <a:t>课程点评</a:t>
            </a:r>
            <a:endParaRPr lang="en-US" altLang="zh-CN" sz="2800" b="1" dirty="0">
              <a:effectLst>
                <a:outerShdw blurRad="38100" dist="38100" dir="2700000" algn="tl">
                  <a:srgbClr val="C0C0C0"/>
                </a:outerShdw>
              </a:effectLst>
              <a:latin typeface="黑体" pitchFamily="2" charset="-122"/>
              <a:ea typeface="黑体" pitchFamily="2"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dissolve">
                                      <p:cBhvr>
                                        <p:cTn id="10" dur="500"/>
                                        <p:tgtEl>
                                          <p:spTgt spid="4"/>
                                        </p:tgtEl>
                                      </p:cBhvr>
                                    </p:animEffect>
                                  </p:childTnLst>
                                </p:cTn>
                              </p:par>
                              <p:par>
                                <p:cTn id="11" presetID="9" presetClass="entr" presetSubtype="0" fill="hold" nodeType="withEffect">
                                  <p:stCondLst>
                                    <p:cond delay="1000"/>
                                  </p:stCondLst>
                                  <p:childTnLst>
                                    <p:set>
                                      <p:cBhvr>
                                        <p:cTn id="12" dur="1" fill="hold">
                                          <p:stCondLst>
                                            <p:cond delay="0"/>
                                          </p:stCondLst>
                                        </p:cTn>
                                        <p:tgtEl>
                                          <p:spTgt spid="5"/>
                                        </p:tgtEl>
                                        <p:attrNameLst>
                                          <p:attrName>style.visibility</p:attrName>
                                        </p:attrNameLst>
                                      </p:cBhvr>
                                      <p:to>
                                        <p:strVal val="visible"/>
                                      </p:to>
                                    </p:set>
                                    <p:animEffect transition="in" filter="dissolve">
                                      <p:cBhvr>
                                        <p:cTn id="13" dur="500"/>
                                        <p:tgtEl>
                                          <p:spTgt spid="5"/>
                                        </p:tgtEl>
                                      </p:cBhvr>
                                    </p:animEffect>
                                  </p:childTnLst>
                                </p:cTn>
                              </p:par>
                              <p:par>
                                <p:cTn id="14" presetID="9" presetClass="entr" presetSubtype="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dissolve">
                                      <p:cBhvr>
                                        <p:cTn id="16" dur="500"/>
                                        <p:tgtEl>
                                          <p:spTgt spid="6"/>
                                        </p:tgtEl>
                                      </p:cBhvr>
                                    </p:animEffect>
                                  </p:childTnLst>
                                </p:cTn>
                              </p:par>
                              <p:par>
                                <p:cTn id="17" presetID="9"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dissolve">
                                      <p:cBhvr>
                                        <p:cTn id="1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问题式教学方法</a:t>
            </a:r>
          </a:p>
        </p:txBody>
      </p:sp>
      <p:graphicFrame>
        <p:nvGraphicFramePr>
          <p:cNvPr id="4" name="内容占位符 3"/>
          <p:cNvGraphicFramePr>
            <a:graphicFrameLocks noGrp="1"/>
          </p:cNvGraphicFramePr>
          <p:nvPr>
            <p:ph idx="1"/>
          </p:nvPr>
        </p:nvGraphicFramePr>
        <p:xfrm>
          <a:off x="457200" y="1419225"/>
          <a:ext cx="8401050" cy="48799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857224" y="1643050"/>
            <a:ext cx="7572428" cy="830997"/>
          </a:xfrm>
          <a:prstGeom prst="rect">
            <a:avLst/>
          </a:prstGeom>
          <a:noFill/>
        </p:spPr>
        <p:txBody>
          <a:bodyPr wrap="square" rtlCol="0">
            <a:spAutoFit/>
          </a:bodyPr>
          <a:lstStyle/>
          <a:p>
            <a:r>
              <a:rPr lang="zh-CN" altLang="en-US" sz="2400" dirty="0"/>
              <a:t>教师可归纳或设计一系列问题，在学生实训过程中暴露或老师抛出问题，让学生学会通过以下方法解决问题。</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问题类型</a:t>
            </a:r>
          </a:p>
        </p:txBody>
      </p:sp>
      <p:graphicFrame>
        <p:nvGraphicFramePr>
          <p:cNvPr id="10" name="内容占位符 9"/>
          <p:cNvGraphicFramePr>
            <a:graphicFrameLocks noGrp="1"/>
          </p:cNvGraphicFramePr>
          <p:nvPr>
            <p:ph idx="1"/>
          </p:nvPr>
        </p:nvGraphicFramePr>
        <p:xfrm>
          <a:off x="457200" y="1419225"/>
          <a:ext cx="8401050" cy="48799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a:t>创业管理课程介绍</a:t>
            </a:r>
          </a:p>
        </p:txBody>
      </p:sp>
      <p:sp>
        <p:nvSpPr>
          <p:cNvPr id="3" name="内容占位符 2"/>
          <p:cNvSpPr>
            <a:spLocks noGrp="1"/>
          </p:cNvSpPr>
          <p:nvPr>
            <p:ph idx="1"/>
          </p:nvPr>
        </p:nvSpPr>
        <p:spPr>
          <a:xfrm>
            <a:off x="457200" y="1419225"/>
            <a:ext cx="8401050" cy="4879975"/>
          </a:xfrm>
        </p:spPr>
        <p:txBody>
          <a:bodyPr/>
          <a:lstStyle/>
          <a:p>
            <a:pPr>
              <a:defRPr/>
            </a:pPr>
            <a:r>
              <a:rPr lang="zh-CN" altLang="en-US" dirty="0"/>
              <a:t>从企业生命周期的视角出发，层层透视企业在不同发展时期的核心层面，包括如何从创业灵感和现有项目中识别商机、制订商业计划，在创业过程中进行项目评估，针对不同类型以及不同阶段的经营活动进行融资，制订创业战略、营销规划、团队建设、研发与创新管理、公司财务与税务管理等等</a:t>
            </a:r>
            <a:endParaRPr lang="en-US" altLang="zh-CN" dirty="0"/>
          </a:p>
          <a:p>
            <a:pPr>
              <a:defRPr/>
            </a:pPr>
            <a:r>
              <a:rPr lang="zh-CN" altLang="en-US" dirty="0"/>
              <a:t>结合</a:t>
            </a:r>
            <a:r>
              <a:rPr lang="en-US" altLang="zh-CN" dirty="0"/>
              <a:t>《</a:t>
            </a:r>
            <a:r>
              <a:rPr lang="zh-CN" altLang="en-US" dirty="0"/>
              <a:t>创业之星</a:t>
            </a:r>
            <a:r>
              <a:rPr lang="en-US" altLang="zh-CN" dirty="0"/>
              <a:t>》</a:t>
            </a:r>
            <a:r>
              <a:rPr lang="zh-CN" altLang="en-US" dirty="0"/>
              <a:t>进行全程创业模拟实战，强化创业实践能力的培养</a:t>
            </a:r>
          </a:p>
        </p:txBody>
      </p:sp>
    </p:spTree>
  </p:cSld>
  <p:clrMapOvr>
    <a:masterClrMapping/>
  </p:clrMapOv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财务类问题</a:t>
            </a:r>
          </a:p>
        </p:txBody>
      </p:sp>
      <p:sp>
        <p:nvSpPr>
          <p:cNvPr id="3" name="内容占位符 2"/>
          <p:cNvSpPr>
            <a:spLocks noGrp="1"/>
          </p:cNvSpPr>
          <p:nvPr>
            <p:ph idx="1"/>
          </p:nvPr>
        </p:nvSpPr>
        <p:spPr/>
        <p:txBody>
          <a:bodyPr/>
          <a:lstStyle/>
          <a:p>
            <a:r>
              <a:rPr lang="zh-CN" altLang="en-US" dirty="0"/>
              <a:t>问题</a:t>
            </a:r>
            <a:r>
              <a:rPr lang="en-US" dirty="0"/>
              <a:t>1</a:t>
            </a:r>
            <a:r>
              <a:rPr lang="zh-CN" altLang="en-US" dirty="0"/>
              <a:t>：资金链断裂，出现紧急贷款</a:t>
            </a:r>
          </a:p>
          <a:p>
            <a:r>
              <a:rPr lang="zh-CN" altLang="en-US" dirty="0"/>
              <a:t>分析：查看决策历史，发现季度初和季度末系统自动结算一些费用时，预留资金不足导致的系统自动给予紧贷款； </a:t>
            </a:r>
          </a:p>
          <a:p>
            <a:r>
              <a:rPr lang="zh-CN" altLang="en-US" dirty="0"/>
              <a:t>源头：没有做好现金预算</a:t>
            </a:r>
            <a:r>
              <a:rPr lang="en-US" dirty="0"/>
              <a:t>	</a:t>
            </a:r>
            <a:endParaRPr lang="zh-CN" altLang="en-US" dirty="0"/>
          </a:p>
          <a:p>
            <a:r>
              <a:rPr lang="zh-CN" altLang="en-US" dirty="0"/>
              <a:t>解决办法：做好现金预算，为季度初和季度末的扣款留足资金。</a:t>
            </a:r>
          </a:p>
          <a:p>
            <a:pPr>
              <a:buNone/>
            </a:pPr>
            <a:endParaRPr lang="zh-CN" alt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如何制定现金预算表</a:t>
            </a:r>
          </a:p>
        </p:txBody>
      </p:sp>
      <p:sp>
        <p:nvSpPr>
          <p:cNvPr id="3" name="内容占位符 2"/>
          <p:cNvSpPr>
            <a:spLocks noGrp="1"/>
          </p:cNvSpPr>
          <p:nvPr>
            <p:ph idx="1"/>
          </p:nvPr>
        </p:nvSpPr>
        <p:spPr/>
        <p:txBody>
          <a:bodyPr/>
          <a:lstStyle/>
          <a:p>
            <a:r>
              <a:rPr lang="zh-CN" altLang="en-US" dirty="0"/>
              <a:t>问题：贷款贷多少，期末预留多少</a:t>
            </a:r>
            <a:endParaRPr lang="en-US" altLang="zh-CN" dirty="0"/>
          </a:p>
          <a:p>
            <a:r>
              <a:rPr lang="zh-CN" altLang="en-US" dirty="0"/>
              <a:t>分析：制定本期现金预算，包括运营中的现金支出，期末的结算预留资金</a:t>
            </a:r>
            <a:endParaRPr lang="en-US" altLang="zh-CN" dirty="0"/>
          </a:p>
          <a:p>
            <a:pPr>
              <a:buNone/>
            </a:pPr>
            <a:r>
              <a:rPr lang="zh-CN" altLang="en-US" dirty="0"/>
              <a:t>学生可以试运营</a:t>
            </a:r>
            <a:r>
              <a:rPr lang="en-US" altLang="zh-CN" dirty="0"/>
              <a:t>1-2</a:t>
            </a:r>
            <a:r>
              <a:rPr lang="zh-CN" altLang="en-US" dirty="0"/>
              <a:t>季度后，分析决策历史记录资金支付规律，形成表格。</a:t>
            </a:r>
            <a:endParaRPr lang="en-US" altLang="zh-CN" dirty="0"/>
          </a:p>
          <a:p>
            <a:r>
              <a:rPr lang="zh-CN" altLang="en-US" dirty="0"/>
              <a:t>源头：没有制定现金预算表</a:t>
            </a:r>
            <a:endParaRPr lang="en-US" altLang="zh-CN" dirty="0"/>
          </a:p>
          <a:p>
            <a:r>
              <a:rPr lang="zh-CN" altLang="en-US" dirty="0"/>
              <a:t>办法：制定现金预算表，对照期初资金，确定需融资部分</a:t>
            </a:r>
            <a:endParaRPr lang="en-US" altLang="zh-CN" dirty="0"/>
          </a:p>
          <a:p>
            <a:pPr>
              <a:buNone/>
            </a:pPr>
            <a:endParaRPr lang="zh-CN" altLang="en-U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创业之星现金预算表（老师参考）</a:t>
            </a:r>
          </a:p>
        </p:txBody>
      </p:sp>
      <p:graphicFrame>
        <p:nvGraphicFramePr>
          <p:cNvPr id="8" name="内容占位符 7"/>
          <p:cNvGraphicFramePr>
            <a:graphicFrameLocks noGrp="1"/>
          </p:cNvGraphicFramePr>
          <p:nvPr>
            <p:ph idx="1"/>
          </p:nvPr>
        </p:nvGraphicFramePr>
        <p:xfrm>
          <a:off x="285721" y="1428736"/>
          <a:ext cx="8715436" cy="5191760"/>
        </p:xfrm>
        <a:graphic>
          <a:graphicData uri="http://schemas.openxmlformats.org/drawingml/2006/table">
            <a:tbl>
              <a:tblPr firstRow="1" bandRow="1">
                <a:tableStyleId>{5C22544A-7EE6-4342-B048-85BDC9FD1C3A}</a:tableStyleId>
              </a:tblPr>
              <a:tblGrid>
                <a:gridCol w="4575626">
                  <a:extLst>
                    <a:ext uri="{9D8B030D-6E8A-4147-A177-3AD203B41FA5}">
                      <a16:colId xmlns:a16="http://schemas.microsoft.com/office/drawing/2014/main" val="20000"/>
                    </a:ext>
                  </a:extLst>
                </a:gridCol>
                <a:gridCol w="2178870">
                  <a:extLst>
                    <a:ext uri="{9D8B030D-6E8A-4147-A177-3AD203B41FA5}">
                      <a16:colId xmlns:a16="http://schemas.microsoft.com/office/drawing/2014/main" val="20001"/>
                    </a:ext>
                  </a:extLst>
                </a:gridCol>
                <a:gridCol w="1960940">
                  <a:extLst>
                    <a:ext uri="{9D8B030D-6E8A-4147-A177-3AD203B41FA5}">
                      <a16:colId xmlns:a16="http://schemas.microsoft.com/office/drawing/2014/main" val="20002"/>
                    </a:ext>
                  </a:extLst>
                </a:gridCol>
              </a:tblGrid>
              <a:tr h="370840">
                <a:tc>
                  <a:txBody>
                    <a:bodyPr/>
                    <a:lstStyle/>
                    <a:p>
                      <a:r>
                        <a:rPr lang="zh-CN" altLang="en-US" dirty="0"/>
                        <a:t>运营中现金支出项目</a:t>
                      </a:r>
                    </a:p>
                  </a:txBody>
                  <a:tcPr/>
                </a:tc>
                <a:tc>
                  <a:txBody>
                    <a:bodyPr/>
                    <a:lstStyle/>
                    <a:p>
                      <a:r>
                        <a:rPr lang="zh-CN" altLang="en-US" dirty="0"/>
                        <a:t>预计值</a:t>
                      </a:r>
                    </a:p>
                  </a:txBody>
                  <a:tcPr/>
                </a:tc>
                <a:tc>
                  <a:txBody>
                    <a:bodyPr/>
                    <a:lstStyle/>
                    <a:p>
                      <a:r>
                        <a:rPr lang="zh-CN" altLang="en-US" dirty="0"/>
                        <a:t>调整值</a:t>
                      </a:r>
                    </a:p>
                  </a:txBody>
                  <a:tcPr/>
                </a:tc>
                <a:extLst>
                  <a:ext uri="{0D108BD9-81ED-4DB2-BD59-A6C34878D82A}">
                    <a16:rowId xmlns:a16="http://schemas.microsoft.com/office/drawing/2014/main" val="10000"/>
                  </a:ext>
                </a:extLst>
              </a:tr>
              <a:tr h="370840">
                <a:tc>
                  <a:txBody>
                    <a:bodyPr/>
                    <a:lstStyle/>
                    <a:p>
                      <a:r>
                        <a:rPr lang="zh-CN" altLang="en-US" dirty="0"/>
                        <a:t>产品设计</a:t>
                      </a:r>
                    </a:p>
                  </a:txBody>
                  <a:tcPr/>
                </a:tc>
                <a:tc>
                  <a:txBody>
                    <a:bodyPr/>
                    <a:lstStyle/>
                    <a:p>
                      <a:endParaRPr lang="zh-CN" altLang="en-US"/>
                    </a:p>
                  </a:txBody>
                  <a:tcPr/>
                </a:tc>
                <a:tc>
                  <a:txBody>
                    <a:bodyPr/>
                    <a:lstStyle/>
                    <a:p>
                      <a:endParaRPr lang="zh-CN" altLang="en-US"/>
                    </a:p>
                  </a:txBody>
                  <a:tcPr/>
                </a:tc>
                <a:extLst>
                  <a:ext uri="{0D108BD9-81ED-4DB2-BD59-A6C34878D82A}">
                    <a16:rowId xmlns:a16="http://schemas.microsoft.com/office/drawing/2014/main" val="10001"/>
                  </a:ext>
                </a:extLst>
              </a:tr>
              <a:tr h="370840">
                <a:tc>
                  <a:txBody>
                    <a:bodyPr/>
                    <a:lstStyle/>
                    <a:p>
                      <a:r>
                        <a:rPr lang="zh-CN" altLang="en-US" dirty="0"/>
                        <a:t>产品研发</a:t>
                      </a:r>
                    </a:p>
                  </a:txBody>
                  <a:tcPr/>
                </a:tc>
                <a:tc>
                  <a:txBody>
                    <a:bodyPr/>
                    <a:lstStyle/>
                    <a:p>
                      <a:endParaRPr lang="zh-CN" altLang="en-US"/>
                    </a:p>
                  </a:txBody>
                  <a:tcPr/>
                </a:tc>
                <a:tc>
                  <a:txBody>
                    <a:bodyPr/>
                    <a:lstStyle/>
                    <a:p>
                      <a:endParaRPr lang="zh-CN" altLang="en-US"/>
                    </a:p>
                  </a:txBody>
                  <a:tcPr/>
                </a:tc>
                <a:extLst>
                  <a:ext uri="{0D108BD9-81ED-4DB2-BD59-A6C34878D82A}">
                    <a16:rowId xmlns:a16="http://schemas.microsoft.com/office/drawing/2014/main" val="10002"/>
                  </a:ext>
                </a:extLst>
              </a:tr>
              <a:tr h="370840">
                <a:tc>
                  <a:txBody>
                    <a:bodyPr/>
                    <a:lstStyle/>
                    <a:p>
                      <a:r>
                        <a:rPr lang="zh-CN" altLang="en-US" dirty="0"/>
                        <a:t>市场开发</a:t>
                      </a:r>
                    </a:p>
                  </a:txBody>
                  <a:tcPr/>
                </a:tc>
                <a:tc>
                  <a:txBody>
                    <a:bodyPr/>
                    <a:lstStyle/>
                    <a:p>
                      <a:endParaRPr lang="zh-CN" altLang="en-US"/>
                    </a:p>
                  </a:txBody>
                  <a:tcPr/>
                </a:tc>
                <a:tc>
                  <a:txBody>
                    <a:bodyPr/>
                    <a:lstStyle/>
                    <a:p>
                      <a:endParaRPr lang="zh-CN" altLang="en-US"/>
                    </a:p>
                  </a:txBody>
                  <a:tcPr/>
                </a:tc>
                <a:extLst>
                  <a:ext uri="{0D108BD9-81ED-4DB2-BD59-A6C34878D82A}">
                    <a16:rowId xmlns:a16="http://schemas.microsoft.com/office/drawing/2014/main" val="10003"/>
                  </a:ext>
                </a:extLst>
              </a:tr>
              <a:tr h="370840">
                <a:tc>
                  <a:txBody>
                    <a:bodyPr/>
                    <a:lstStyle/>
                    <a:p>
                      <a:r>
                        <a:rPr lang="zh-CN" altLang="en-US" dirty="0"/>
                        <a:t>广告投入</a:t>
                      </a:r>
                    </a:p>
                  </a:txBody>
                  <a:tcPr/>
                </a:tc>
                <a:tc>
                  <a:txBody>
                    <a:bodyPr/>
                    <a:lstStyle/>
                    <a:p>
                      <a:endParaRPr lang="zh-CN" altLang="en-US"/>
                    </a:p>
                  </a:txBody>
                  <a:tcPr/>
                </a:tc>
                <a:tc>
                  <a:txBody>
                    <a:bodyPr/>
                    <a:lstStyle/>
                    <a:p>
                      <a:endParaRPr lang="zh-CN" altLang="en-US"/>
                    </a:p>
                  </a:txBody>
                  <a:tcPr/>
                </a:tc>
                <a:extLst>
                  <a:ext uri="{0D108BD9-81ED-4DB2-BD59-A6C34878D82A}">
                    <a16:rowId xmlns:a16="http://schemas.microsoft.com/office/drawing/2014/main" val="10004"/>
                  </a:ext>
                </a:extLst>
              </a:tr>
              <a:tr h="370840">
                <a:tc>
                  <a:txBody>
                    <a:bodyPr/>
                    <a:lstStyle/>
                    <a:p>
                      <a:r>
                        <a:rPr lang="zh-CN" altLang="en-US" dirty="0"/>
                        <a:t>厂房设备购买</a:t>
                      </a:r>
                    </a:p>
                  </a:txBody>
                  <a:tcPr/>
                </a:tc>
                <a:tc>
                  <a:txBody>
                    <a:bodyPr/>
                    <a:lstStyle/>
                    <a:p>
                      <a:endParaRPr lang="zh-CN" altLang="en-US"/>
                    </a:p>
                  </a:txBody>
                  <a:tcPr/>
                </a:tc>
                <a:tc>
                  <a:txBody>
                    <a:bodyPr/>
                    <a:lstStyle/>
                    <a:p>
                      <a:endParaRPr lang="zh-CN" altLang="en-US"/>
                    </a:p>
                  </a:txBody>
                  <a:tcPr/>
                </a:tc>
                <a:extLst>
                  <a:ext uri="{0D108BD9-81ED-4DB2-BD59-A6C34878D82A}">
                    <a16:rowId xmlns:a16="http://schemas.microsoft.com/office/drawing/2014/main" val="10005"/>
                  </a:ext>
                </a:extLst>
              </a:tr>
              <a:tr h="370840">
                <a:tc>
                  <a:txBody>
                    <a:bodyPr/>
                    <a:lstStyle/>
                    <a:p>
                      <a:r>
                        <a:rPr lang="zh-CN" altLang="en-US" dirty="0"/>
                        <a:t>支付账期为</a:t>
                      </a:r>
                      <a:r>
                        <a:rPr lang="en-US" altLang="zh-CN" dirty="0"/>
                        <a:t>0</a:t>
                      </a:r>
                      <a:r>
                        <a:rPr lang="zh-CN" altLang="en-US" dirty="0"/>
                        <a:t>的原料款</a:t>
                      </a:r>
                      <a:r>
                        <a:rPr lang="en-US" altLang="zh-CN" dirty="0"/>
                        <a:t>+</a:t>
                      </a:r>
                      <a:r>
                        <a:rPr lang="zh-CN" altLang="en-US" dirty="0"/>
                        <a:t>进项增值税</a:t>
                      </a:r>
                    </a:p>
                  </a:txBody>
                  <a:tcPr/>
                </a:tc>
                <a:tc>
                  <a:txBody>
                    <a:bodyPr/>
                    <a:lstStyle/>
                    <a:p>
                      <a:endParaRPr lang="zh-CN" altLang="en-US"/>
                    </a:p>
                  </a:txBody>
                  <a:tcPr/>
                </a:tc>
                <a:tc>
                  <a:txBody>
                    <a:bodyPr/>
                    <a:lstStyle/>
                    <a:p>
                      <a:endParaRPr lang="zh-CN" altLang="en-US"/>
                    </a:p>
                  </a:txBody>
                  <a:tcPr/>
                </a:tc>
                <a:extLst>
                  <a:ext uri="{0D108BD9-81ED-4DB2-BD59-A6C34878D82A}">
                    <a16:rowId xmlns:a16="http://schemas.microsoft.com/office/drawing/2014/main" val="10006"/>
                  </a:ext>
                </a:extLst>
              </a:tr>
              <a:tr h="370840">
                <a:tc>
                  <a:txBody>
                    <a:bodyPr/>
                    <a:lstStyle/>
                    <a:p>
                      <a:r>
                        <a:rPr lang="zh-CN" altLang="en-US" dirty="0"/>
                        <a:t>工人和销售的招聘、培训费、辞退补偿</a:t>
                      </a:r>
                    </a:p>
                  </a:txBody>
                  <a:tcPr/>
                </a:tc>
                <a:tc>
                  <a:txBody>
                    <a:bodyPr/>
                    <a:lstStyle/>
                    <a:p>
                      <a:endParaRPr lang="zh-CN" altLang="en-US" dirty="0"/>
                    </a:p>
                  </a:txBody>
                  <a:tcPr/>
                </a:tc>
                <a:tc>
                  <a:txBody>
                    <a:bodyPr/>
                    <a:lstStyle/>
                    <a:p>
                      <a:endParaRPr lang="zh-CN" altLang="en-US"/>
                    </a:p>
                  </a:txBody>
                  <a:tcPr/>
                </a:tc>
                <a:extLst>
                  <a:ext uri="{0D108BD9-81ED-4DB2-BD59-A6C34878D82A}">
                    <a16:rowId xmlns:a16="http://schemas.microsoft.com/office/drawing/2014/main" val="10007"/>
                  </a:ext>
                </a:extLst>
              </a:tr>
              <a:tr h="370840">
                <a:tc>
                  <a:txBody>
                    <a:bodyPr/>
                    <a:lstStyle/>
                    <a:p>
                      <a:r>
                        <a:rPr lang="zh-CN" altLang="en-US" dirty="0"/>
                        <a:t>设备升级费</a:t>
                      </a:r>
                    </a:p>
                  </a:txBody>
                  <a:tcPr/>
                </a:tc>
                <a:tc>
                  <a:txBody>
                    <a:bodyPr/>
                    <a:lstStyle/>
                    <a:p>
                      <a:endParaRPr lang="zh-CN" altLang="en-US"/>
                    </a:p>
                  </a:txBody>
                  <a:tcPr/>
                </a:tc>
                <a:tc>
                  <a:txBody>
                    <a:bodyPr/>
                    <a:lstStyle/>
                    <a:p>
                      <a:endParaRPr lang="zh-CN" altLang="en-US"/>
                    </a:p>
                  </a:txBody>
                  <a:tcPr/>
                </a:tc>
                <a:extLst>
                  <a:ext uri="{0D108BD9-81ED-4DB2-BD59-A6C34878D82A}">
                    <a16:rowId xmlns:a16="http://schemas.microsoft.com/office/drawing/2014/main" val="10008"/>
                  </a:ext>
                </a:extLst>
              </a:tr>
              <a:tr h="370840">
                <a:tc>
                  <a:txBody>
                    <a:bodyPr/>
                    <a:lstStyle/>
                    <a:p>
                      <a:r>
                        <a:rPr lang="zh-CN" altLang="en-US" dirty="0"/>
                        <a:t>资质认证费</a:t>
                      </a:r>
                    </a:p>
                  </a:txBody>
                  <a:tcPr/>
                </a:tc>
                <a:tc>
                  <a:txBody>
                    <a:bodyPr/>
                    <a:lstStyle/>
                    <a:p>
                      <a:endParaRPr lang="zh-CN" altLang="en-US"/>
                    </a:p>
                  </a:txBody>
                  <a:tcPr/>
                </a:tc>
                <a:tc>
                  <a:txBody>
                    <a:bodyPr/>
                    <a:lstStyle/>
                    <a:p>
                      <a:endParaRPr lang="zh-CN" altLang="en-US"/>
                    </a:p>
                  </a:txBody>
                  <a:tcPr/>
                </a:tc>
                <a:extLst>
                  <a:ext uri="{0D108BD9-81ED-4DB2-BD59-A6C34878D82A}">
                    <a16:rowId xmlns:a16="http://schemas.microsoft.com/office/drawing/2014/main" val="10009"/>
                  </a:ext>
                </a:extLst>
              </a:tr>
              <a:tr h="370840">
                <a:tc>
                  <a:txBody>
                    <a:bodyPr/>
                    <a:lstStyle/>
                    <a:p>
                      <a:r>
                        <a:rPr lang="zh-CN" altLang="en-US" dirty="0"/>
                        <a:t>合计</a:t>
                      </a:r>
                    </a:p>
                  </a:txBody>
                  <a:tcPr/>
                </a:tc>
                <a:tc>
                  <a:txBody>
                    <a:bodyPr/>
                    <a:lstStyle/>
                    <a:p>
                      <a:endParaRPr lang="zh-CN" altLang="en-US"/>
                    </a:p>
                  </a:txBody>
                  <a:tcPr/>
                </a:tc>
                <a:tc>
                  <a:txBody>
                    <a:bodyPr/>
                    <a:lstStyle/>
                    <a:p>
                      <a:endParaRPr lang="zh-CN" altLang="en-US"/>
                    </a:p>
                  </a:txBody>
                  <a:tcPr/>
                </a:tc>
                <a:extLst>
                  <a:ext uri="{0D108BD9-81ED-4DB2-BD59-A6C34878D82A}">
                    <a16:rowId xmlns:a16="http://schemas.microsoft.com/office/drawing/2014/main" val="10010"/>
                  </a:ext>
                </a:extLst>
              </a:tr>
              <a:tr h="370840">
                <a:tc>
                  <a:txBody>
                    <a:bodyPr/>
                    <a:lstStyle/>
                    <a:p>
                      <a:r>
                        <a:rPr lang="zh-CN" altLang="en-US" dirty="0"/>
                        <a:t>期初</a:t>
                      </a:r>
                      <a:r>
                        <a:rPr lang="zh-CN" altLang="en-US" baseline="0" dirty="0"/>
                        <a:t>现金总量</a:t>
                      </a:r>
                      <a:endParaRPr lang="zh-CN" altLang="en-US" dirty="0"/>
                    </a:p>
                  </a:txBody>
                  <a:tcPr/>
                </a:tc>
                <a:tc>
                  <a:txBody>
                    <a:bodyPr/>
                    <a:lstStyle/>
                    <a:p>
                      <a:endParaRPr lang="zh-CN" altLang="en-US"/>
                    </a:p>
                  </a:txBody>
                  <a:tcPr/>
                </a:tc>
                <a:tc>
                  <a:txBody>
                    <a:bodyPr/>
                    <a:lstStyle/>
                    <a:p>
                      <a:endParaRPr lang="zh-CN" altLang="en-US"/>
                    </a:p>
                  </a:txBody>
                  <a:tcPr/>
                </a:tc>
                <a:extLst>
                  <a:ext uri="{0D108BD9-81ED-4DB2-BD59-A6C34878D82A}">
                    <a16:rowId xmlns:a16="http://schemas.microsoft.com/office/drawing/2014/main" val="10011"/>
                  </a:ext>
                </a:extLst>
              </a:tr>
              <a:tr h="370840">
                <a:tc>
                  <a:txBody>
                    <a:bodyPr/>
                    <a:lstStyle/>
                    <a:p>
                      <a:r>
                        <a:rPr lang="zh-CN" altLang="en-US" dirty="0"/>
                        <a:t>需筹资金额</a:t>
                      </a:r>
                    </a:p>
                  </a:txBody>
                  <a:tcPr/>
                </a:tc>
                <a:tc>
                  <a:txBody>
                    <a:bodyPr/>
                    <a:lstStyle/>
                    <a:p>
                      <a:endParaRPr lang="zh-CN" altLang="en-US"/>
                    </a:p>
                  </a:txBody>
                  <a:tcPr/>
                </a:tc>
                <a:tc>
                  <a:txBody>
                    <a:bodyPr/>
                    <a:lstStyle/>
                    <a:p>
                      <a:endParaRPr lang="zh-CN" altLang="en-US"/>
                    </a:p>
                  </a:txBody>
                  <a:tcPr/>
                </a:tc>
                <a:extLst>
                  <a:ext uri="{0D108BD9-81ED-4DB2-BD59-A6C34878D82A}">
                    <a16:rowId xmlns:a16="http://schemas.microsoft.com/office/drawing/2014/main" val="10012"/>
                  </a:ext>
                </a:extLst>
              </a:tr>
              <a:tr h="370840">
                <a:tc>
                  <a:txBody>
                    <a:bodyPr/>
                    <a:lstStyle/>
                    <a:p>
                      <a:r>
                        <a:rPr lang="zh-CN" altLang="en-US" dirty="0"/>
                        <a:t>筹资成本</a:t>
                      </a:r>
                    </a:p>
                  </a:txBody>
                  <a:tcPr/>
                </a:tc>
                <a:tc>
                  <a:txBody>
                    <a:bodyPr/>
                    <a:lstStyle/>
                    <a:p>
                      <a:endParaRPr lang="zh-CN" altLang="en-US" dirty="0"/>
                    </a:p>
                  </a:txBody>
                  <a:tcPr/>
                </a:tc>
                <a:tc>
                  <a:txBody>
                    <a:bodyPr/>
                    <a:lstStyle/>
                    <a:p>
                      <a:endParaRPr lang="zh-CN" altLang="en-US" dirty="0"/>
                    </a:p>
                  </a:txBody>
                  <a:tcPr/>
                </a:tc>
                <a:extLst>
                  <a:ext uri="{0D108BD9-81ED-4DB2-BD59-A6C34878D82A}">
                    <a16:rowId xmlns:a16="http://schemas.microsoft.com/office/drawing/2014/main" val="10013"/>
                  </a:ext>
                </a:extLst>
              </a:tr>
            </a:tbl>
          </a:graphicData>
        </a:graphic>
      </p:graphicFrame>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系统自动结算现金表</a:t>
            </a:r>
          </a:p>
        </p:txBody>
      </p:sp>
      <p:graphicFrame>
        <p:nvGraphicFramePr>
          <p:cNvPr id="4" name="内容占位符 3"/>
          <p:cNvGraphicFramePr>
            <a:graphicFrameLocks noGrp="1"/>
          </p:cNvGraphicFramePr>
          <p:nvPr>
            <p:ph idx="1"/>
          </p:nvPr>
        </p:nvGraphicFramePr>
        <p:xfrm>
          <a:off x="428596" y="1571612"/>
          <a:ext cx="8401050" cy="4343400"/>
        </p:xfrm>
        <a:graphic>
          <a:graphicData uri="http://schemas.openxmlformats.org/drawingml/2006/table">
            <a:tbl>
              <a:tblPr firstRow="1" bandRow="1">
                <a:tableStyleId>{5C22544A-7EE6-4342-B048-85BDC9FD1C3A}</a:tableStyleId>
              </a:tblPr>
              <a:tblGrid>
                <a:gridCol w="5114932">
                  <a:extLst>
                    <a:ext uri="{9D8B030D-6E8A-4147-A177-3AD203B41FA5}">
                      <a16:colId xmlns:a16="http://schemas.microsoft.com/office/drawing/2014/main" val="20000"/>
                    </a:ext>
                  </a:extLst>
                </a:gridCol>
                <a:gridCol w="1643074">
                  <a:extLst>
                    <a:ext uri="{9D8B030D-6E8A-4147-A177-3AD203B41FA5}">
                      <a16:colId xmlns:a16="http://schemas.microsoft.com/office/drawing/2014/main" val="20001"/>
                    </a:ext>
                  </a:extLst>
                </a:gridCol>
                <a:gridCol w="1643044">
                  <a:extLst>
                    <a:ext uri="{9D8B030D-6E8A-4147-A177-3AD203B41FA5}">
                      <a16:colId xmlns:a16="http://schemas.microsoft.com/office/drawing/2014/main" val="20002"/>
                    </a:ext>
                  </a:extLst>
                </a:gridCol>
              </a:tblGrid>
              <a:tr h="370840">
                <a:tc>
                  <a:txBody>
                    <a:bodyPr/>
                    <a:lstStyle/>
                    <a:p>
                      <a:r>
                        <a:rPr lang="zh-CN" altLang="en-US" dirty="0"/>
                        <a:t>期末结算现金支出项目（</a:t>
                      </a:r>
                      <a:r>
                        <a:rPr lang="en-US" altLang="zh-CN" dirty="0"/>
                        <a:t>+</a:t>
                      </a:r>
                      <a:r>
                        <a:rPr lang="zh-CN" altLang="en-US" dirty="0"/>
                        <a:t>为现金收入项目）</a:t>
                      </a:r>
                    </a:p>
                  </a:txBody>
                  <a:tcPr/>
                </a:tc>
                <a:tc>
                  <a:txBody>
                    <a:bodyPr/>
                    <a:lstStyle/>
                    <a:p>
                      <a:r>
                        <a:rPr lang="zh-CN" altLang="en-US" dirty="0"/>
                        <a:t>预计值</a:t>
                      </a:r>
                    </a:p>
                  </a:txBody>
                  <a:tcPr/>
                </a:tc>
                <a:tc>
                  <a:txBody>
                    <a:bodyPr/>
                    <a:lstStyle/>
                    <a:p>
                      <a:r>
                        <a:rPr lang="zh-CN" altLang="en-US" dirty="0"/>
                        <a:t>实际值</a:t>
                      </a:r>
                    </a:p>
                  </a:txBody>
                  <a:tcPr/>
                </a:tc>
                <a:extLst>
                  <a:ext uri="{0D108BD9-81ED-4DB2-BD59-A6C34878D82A}">
                    <a16:rowId xmlns:a16="http://schemas.microsoft.com/office/drawing/2014/main" val="10000"/>
                  </a:ext>
                </a:extLst>
              </a:tr>
              <a:tr h="370840">
                <a:tc>
                  <a:txBody>
                    <a:bodyPr/>
                    <a:lstStyle/>
                    <a:p>
                      <a:r>
                        <a:rPr lang="zh-CN" altLang="en-US" dirty="0"/>
                        <a:t>制造费用（厂房租金、设备维护升级搬迁、工人工资及五险、加工费）</a:t>
                      </a:r>
                    </a:p>
                  </a:txBody>
                  <a:tcPr/>
                </a:tc>
                <a:tc>
                  <a:txBody>
                    <a:bodyPr/>
                    <a:lstStyle/>
                    <a:p>
                      <a:endParaRPr lang="zh-CN" altLang="en-US"/>
                    </a:p>
                  </a:txBody>
                  <a:tcPr/>
                </a:tc>
                <a:tc>
                  <a:txBody>
                    <a:bodyPr/>
                    <a:lstStyle/>
                    <a:p>
                      <a:endParaRPr lang="zh-CN" altLang="en-US"/>
                    </a:p>
                  </a:txBody>
                  <a:tcPr/>
                </a:tc>
                <a:extLst>
                  <a:ext uri="{0D108BD9-81ED-4DB2-BD59-A6C34878D82A}">
                    <a16:rowId xmlns:a16="http://schemas.microsoft.com/office/drawing/2014/main" val="10001"/>
                  </a:ext>
                </a:extLst>
              </a:tr>
              <a:tr h="370840">
                <a:tc>
                  <a:txBody>
                    <a:bodyPr/>
                    <a:lstStyle/>
                    <a:p>
                      <a:r>
                        <a:rPr lang="zh-CN" altLang="en-US" dirty="0"/>
                        <a:t>管理人员工资和五险</a:t>
                      </a:r>
                    </a:p>
                  </a:txBody>
                  <a:tcPr/>
                </a:tc>
                <a:tc>
                  <a:txBody>
                    <a:bodyPr/>
                    <a:lstStyle/>
                    <a:p>
                      <a:endParaRPr lang="zh-CN" altLang="en-US"/>
                    </a:p>
                  </a:txBody>
                  <a:tcPr/>
                </a:tc>
                <a:tc>
                  <a:txBody>
                    <a:bodyPr/>
                    <a:lstStyle/>
                    <a:p>
                      <a:endParaRPr lang="zh-CN" altLang="en-US"/>
                    </a:p>
                  </a:txBody>
                  <a:tcPr/>
                </a:tc>
                <a:extLst>
                  <a:ext uri="{0D108BD9-81ED-4DB2-BD59-A6C34878D82A}">
                    <a16:rowId xmlns:a16="http://schemas.microsoft.com/office/drawing/2014/main" val="10002"/>
                  </a:ext>
                </a:extLst>
              </a:tr>
              <a:tr h="370840">
                <a:tc>
                  <a:txBody>
                    <a:bodyPr/>
                    <a:lstStyle/>
                    <a:p>
                      <a:r>
                        <a:rPr lang="zh-CN" altLang="en-US" dirty="0"/>
                        <a:t>（</a:t>
                      </a:r>
                      <a:r>
                        <a:rPr lang="en-US" altLang="zh-CN" dirty="0"/>
                        <a:t>+</a:t>
                      </a:r>
                      <a:r>
                        <a:rPr lang="zh-CN" altLang="en-US" dirty="0"/>
                        <a:t>）预出售的设备净值</a:t>
                      </a:r>
                    </a:p>
                  </a:txBody>
                  <a:tcPr/>
                </a:tc>
                <a:tc>
                  <a:txBody>
                    <a:bodyPr/>
                    <a:lstStyle/>
                    <a:p>
                      <a:endParaRPr lang="zh-CN" altLang="en-US"/>
                    </a:p>
                  </a:txBody>
                  <a:tcPr/>
                </a:tc>
                <a:tc>
                  <a:txBody>
                    <a:bodyPr/>
                    <a:lstStyle/>
                    <a:p>
                      <a:endParaRPr lang="zh-CN" altLang="en-US"/>
                    </a:p>
                  </a:txBody>
                  <a:tcPr/>
                </a:tc>
                <a:extLst>
                  <a:ext uri="{0D108BD9-81ED-4DB2-BD59-A6C34878D82A}">
                    <a16:rowId xmlns:a16="http://schemas.microsoft.com/office/drawing/2014/main" val="10003"/>
                  </a:ext>
                </a:extLst>
              </a:tr>
              <a:tr h="370840">
                <a:tc>
                  <a:txBody>
                    <a:bodyPr/>
                    <a:lstStyle/>
                    <a:p>
                      <a:r>
                        <a:rPr lang="zh-CN" altLang="en-US" dirty="0"/>
                        <a:t>所有人员未签署订单罚金</a:t>
                      </a:r>
                    </a:p>
                  </a:txBody>
                  <a:tcPr/>
                </a:tc>
                <a:tc>
                  <a:txBody>
                    <a:bodyPr/>
                    <a:lstStyle/>
                    <a:p>
                      <a:endParaRPr lang="zh-CN" altLang="en-US"/>
                    </a:p>
                  </a:txBody>
                  <a:tcPr/>
                </a:tc>
                <a:tc>
                  <a:txBody>
                    <a:bodyPr/>
                    <a:lstStyle/>
                    <a:p>
                      <a:endParaRPr lang="zh-CN" altLang="en-US"/>
                    </a:p>
                  </a:txBody>
                  <a:tcPr/>
                </a:tc>
                <a:extLst>
                  <a:ext uri="{0D108BD9-81ED-4DB2-BD59-A6C34878D82A}">
                    <a16:rowId xmlns:a16="http://schemas.microsoft.com/office/drawing/2014/main" val="10004"/>
                  </a:ext>
                </a:extLst>
              </a:tr>
              <a:tr h="370840">
                <a:tc>
                  <a:txBody>
                    <a:bodyPr/>
                    <a:lstStyle/>
                    <a:p>
                      <a:r>
                        <a:rPr lang="zh-CN" altLang="en-US" dirty="0"/>
                        <a:t>基本行政管理费</a:t>
                      </a:r>
                    </a:p>
                  </a:txBody>
                  <a:tcPr/>
                </a:tc>
                <a:tc>
                  <a:txBody>
                    <a:bodyPr/>
                    <a:lstStyle/>
                    <a:p>
                      <a:endParaRPr lang="zh-CN" altLang="en-US"/>
                    </a:p>
                  </a:txBody>
                  <a:tcPr/>
                </a:tc>
                <a:tc>
                  <a:txBody>
                    <a:bodyPr/>
                    <a:lstStyle/>
                    <a:p>
                      <a:endParaRPr lang="zh-CN" altLang="en-US"/>
                    </a:p>
                  </a:txBody>
                  <a:tcPr/>
                </a:tc>
                <a:extLst>
                  <a:ext uri="{0D108BD9-81ED-4DB2-BD59-A6C34878D82A}">
                    <a16:rowId xmlns:a16="http://schemas.microsoft.com/office/drawing/2014/main" val="10005"/>
                  </a:ext>
                </a:extLst>
              </a:tr>
              <a:tr h="370840">
                <a:tc>
                  <a:txBody>
                    <a:bodyPr/>
                    <a:lstStyle/>
                    <a:p>
                      <a:r>
                        <a:rPr lang="zh-CN" altLang="en-US" dirty="0"/>
                        <a:t>未交货订单罚金</a:t>
                      </a:r>
                    </a:p>
                  </a:txBody>
                  <a:tcPr/>
                </a:tc>
                <a:tc>
                  <a:txBody>
                    <a:bodyPr/>
                    <a:lstStyle/>
                    <a:p>
                      <a:endParaRPr lang="zh-CN" altLang="en-US"/>
                    </a:p>
                  </a:txBody>
                  <a:tcPr/>
                </a:tc>
                <a:tc>
                  <a:txBody>
                    <a:bodyPr/>
                    <a:lstStyle/>
                    <a:p>
                      <a:endParaRPr lang="zh-CN" altLang="en-US"/>
                    </a:p>
                  </a:txBody>
                  <a:tcPr/>
                </a:tc>
                <a:extLst>
                  <a:ext uri="{0D108BD9-81ED-4DB2-BD59-A6C34878D82A}">
                    <a16:rowId xmlns:a16="http://schemas.microsoft.com/office/drawing/2014/main" val="10006"/>
                  </a:ext>
                </a:extLst>
              </a:tr>
              <a:tr h="370840">
                <a:tc>
                  <a:txBody>
                    <a:bodyPr/>
                    <a:lstStyle/>
                    <a:p>
                      <a:r>
                        <a:rPr lang="zh-CN" altLang="en-US" dirty="0"/>
                        <a:t>归还到期银行贷款</a:t>
                      </a:r>
                    </a:p>
                  </a:txBody>
                  <a:tcPr/>
                </a:tc>
                <a:tc>
                  <a:txBody>
                    <a:bodyPr/>
                    <a:lstStyle/>
                    <a:p>
                      <a:endParaRPr lang="zh-CN" altLang="en-US"/>
                    </a:p>
                  </a:txBody>
                  <a:tcPr/>
                </a:tc>
                <a:tc>
                  <a:txBody>
                    <a:bodyPr/>
                    <a:lstStyle/>
                    <a:p>
                      <a:endParaRPr lang="zh-CN" altLang="en-US"/>
                    </a:p>
                  </a:txBody>
                  <a:tcPr/>
                </a:tc>
                <a:extLst>
                  <a:ext uri="{0D108BD9-81ED-4DB2-BD59-A6C34878D82A}">
                    <a16:rowId xmlns:a16="http://schemas.microsoft.com/office/drawing/2014/main" val="10007"/>
                  </a:ext>
                </a:extLst>
              </a:tr>
              <a:tr h="370840">
                <a:tc>
                  <a:txBody>
                    <a:bodyPr/>
                    <a:lstStyle/>
                    <a:p>
                      <a:r>
                        <a:rPr lang="zh-CN" altLang="en-US" dirty="0"/>
                        <a:t>结算前现金余量</a:t>
                      </a:r>
                    </a:p>
                  </a:txBody>
                  <a:tcPr/>
                </a:tc>
                <a:tc>
                  <a:txBody>
                    <a:bodyPr/>
                    <a:lstStyle/>
                    <a:p>
                      <a:endParaRPr lang="zh-CN" altLang="en-US"/>
                    </a:p>
                  </a:txBody>
                  <a:tcPr/>
                </a:tc>
                <a:tc>
                  <a:txBody>
                    <a:bodyPr/>
                    <a:lstStyle/>
                    <a:p>
                      <a:endParaRPr lang="zh-CN" altLang="en-US"/>
                    </a:p>
                  </a:txBody>
                  <a:tcPr/>
                </a:tc>
                <a:extLst>
                  <a:ext uri="{0D108BD9-81ED-4DB2-BD59-A6C34878D82A}">
                    <a16:rowId xmlns:a16="http://schemas.microsoft.com/office/drawing/2014/main" val="10008"/>
                  </a:ext>
                </a:extLst>
              </a:tr>
              <a:tr h="370840">
                <a:tc>
                  <a:txBody>
                    <a:bodyPr/>
                    <a:lstStyle/>
                    <a:p>
                      <a:r>
                        <a:rPr lang="zh-CN" altLang="en-US" dirty="0"/>
                        <a:t>需筹资部分</a:t>
                      </a:r>
                    </a:p>
                  </a:txBody>
                  <a:tcPr/>
                </a:tc>
                <a:tc>
                  <a:txBody>
                    <a:bodyPr/>
                    <a:lstStyle/>
                    <a:p>
                      <a:endParaRPr lang="zh-CN" altLang="en-US"/>
                    </a:p>
                  </a:txBody>
                  <a:tcPr/>
                </a:tc>
                <a:tc>
                  <a:txBody>
                    <a:bodyPr/>
                    <a:lstStyle/>
                    <a:p>
                      <a:endParaRPr lang="zh-CN" altLang="en-US" dirty="0"/>
                    </a:p>
                  </a:txBody>
                  <a:tcPr/>
                </a:tc>
                <a:extLst>
                  <a:ext uri="{0D108BD9-81ED-4DB2-BD59-A6C34878D82A}">
                    <a16:rowId xmlns:a16="http://schemas.microsoft.com/office/drawing/2014/main" val="10009"/>
                  </a:ext>
                </a:extLst>
              </a:tr>
              <a:tr h="158763">
                <a:tc>
                  <a:txBody>
                    <a:bodyPr/>
                    <a:lstStyle/>
                    <a:p>
                      <a:r>
                        <a:rPr lang="zh-CN" altLang="en-US" dirty="0"/>
                        <a:t>筹资成本</a:t>
                      </a:r>
                    </a:p>
                  </a:txBody>
                  <a:tcPr/>
                </a:tc>
                <a:tc>
                  <a:txBody>
                    <a:bodyPr/>
                    <a:lstStyle/>
                    <a:p>
                      <a:endParaRPr lang="zh-CN" altLang="en-US"/>
                    </a:p>
                  </a:txBody>
                  <a:tcPr/>
                </a:tc>
                <a:tc>
                  <a:txBody>
                    <a:bodyPr/>
                    <a:lstStyle/>
                    <a:p>
                      <a:endParaRPr lang="zh-CN" altLang="en-US" dirty="0"/>
                    </a:p>
                  </a:txBody>
                  <a:tcPr/>
                </a:tc>
                <a:extLst>
                  <a:ext uri="{0D108BD9-81ED-4DB2-BD59-A6C34878D82A}">
                    <a16:rowId xmlns:a16="http://schemas.microsoft.com/office/drawing/2014/main" val="10010"/>
                  </a:ext>
                </a:extLst>
              </a:tr>
            </a:tbl>
          </a:graphicData>
        </a:graphic>
      </p:graphicFrame>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系统自动结算现金表</a:t>
            </a:r>
            <a:r>
              <a:rPr lang="en-US" altLang="zh-CN" dirty="0"/>
              <a:t>2</a:t>
            </a:r>
            <a:endParaRPr lang="zh-CN" altLang="en-US" dirty="0"/>
          </a:p>
        </p:txBody>
      </p:sp>
      <p:graphicFrame>
        <p:nvGraphicFramePr>
          <p:cNvPr id="4" name="内容占位符 3"/>
          <p:cNvGraphicFramePr>
            <a:graphicFrameLocks noGrp="1"/>
          </p:cNvGraphicFramePr>
          <p:nvPr>
            <p:ph idx="1"/>
          </p:nvPr>
        </p:nvGraphicFramePr>
        <p:xfrm>
          <a:off x="428596" y="1571612"/>
          <a:ext cx="8401050" cy="3703320"/>
        </p:xfrm>
        <a:graphic>
          <a:graphicData uri="http://schemas.openxmlformats.org/drawingml/2006/table">
            <a:tbl>
              <a:tblPr firstRow="1" bandRow="1">
                <a:tableStyleId>{5C22544A-7EE6-4342-B048-85BDC9FD1C3A}</a:tableStyleId>
              </a:tblPr>
              <a:tblGrid>
                <a:gridCol w="5114932">
                  <a:extLst>
                    <a:ext uri="{9D8B030D-6E8A-4147-A177-3AD203B41FA5}">
                      <a16:colId xmlns:a16="http://schemas.microsoft.com/office/drawing/2014/main" val="20000"/>
                    </a:ext>
                  </a:extLst>
                </a:gridCol>
                <a:gridCol w="1643074">
                  <a:extLst>
                    <a:ext uri="{9D8B030D-6E8A-4147-A177-3AD203B41FA5}">
                      <a16:colId xmlns:a16="http://schemas.microsoft.com/office/drawing/2014/main" val="20001"/>
                    </a:ext>
                  </a:extLst>
                </a:gridCol>
                <a:gridCol w="1643044">
                  <a:extLst>
                    <a:ext uri="{9D8B030D-6E8A-4147-A177-3AD203B41FA5}">
                      <a16:colId xmlns:a16="http://schemas.microsoft.com/office/drawing/2014/main" val="20002"/>
                    </a:ext>
                  </a:extLst>
                </a:gridCol>
              </a:tblGrid>
              <a:tr h="370840">
                <a:tc>
                  <a:txBody>
                    <a:bodyPr/>
                    <a:lstStyle/>
                    <a:p>
                      <a:r>
                        <a:rPr lang="zh-CN" altLang="en-US" dirty="0"/>
                        <a:t>期初结算现金支出项目（</a:t>
                      </a:r>
                      <a:r>
                        <a:rPr lang="en-US" altLang="zh-CN" dirty="0"/>
                        <a:t>+</a:t>
                      </a:r>
                      <a:r>
                        <a:rPr lang="zh-CN" altLang="en-US" dirty="0"/>
                        <a:t>为现金收入项目）</a:t>
                      </a:r>
                    </a:p>
                  </a:txBody>
                  <a:tcPr/>
                </a:tc>
                <a:tc>
                  <a:txBody>
                    <a:bodyPr/>
                    <a:lstStyle/>
                    <a:p>
                      <a:r>
                        <a:rPr lang="zh-CN" altLang="en-US" dirty="0"/>
                        <a:t>预计值</a:t>
                      </a:r>
                    </a:p>
                  </a:txBody>
                  <a:tcPr/>
                </a:tc>
                <a:tc>
                  <a:txBody>
                    <a:bodyPr/>
                    <a:lstStyle/>
                    <a:p>
                      <a:r>
                        <a:rPr lang="zh-CN" altLang="en-US" dirty="0"/>
                        <a:t>实际值</a:t>
                      </a:r>
                    </a:p>
                  </a:txBody>
                  <a:tcPr/>
                </a:tc>
                <a:extLst>
                  <a:ext uri="{0D108BD9-81ED-4DB2-BD59-A6C34878D82A}">
                    <a16:rowId xmlns:a16="http://schemas.microsoft.com/office/drawing/2014/main" val="10000"/>
                  </a:ext>
                </a:extLst>
              </a:tr>
              <a:tr h="370840">
                <a:tc>
                  <a:txBody>
                    <a:bodyPr/>
                    <a:lstStyle/>
                    <a:p>
                      <a:r>
                        <a:rPr lang="zh-CN" altLang="en-US" dirty="0"/>
                        <a:t>公司注册费用（一季度扣除）</a:t>
                      </a:r>
                    </a:p>
                  </a:txBody>
                  <a:tcPr/>
                </a:tc>
                <a:tc>
                  <a:txBody>
                    <a:bodyPr/>
                    <a:lstStyle/>
                    <a:p>
                      <a:endParaRPr lang="zh-CN" altLang="en-US"/>
                    </a:p>
                  </a:txBody>
                  <a:tcPr/>
                </a:tc>
                <a:tc>
                  <a:txBody>
                    <a:bodyPr/>
                    <a:lstStyle/>
                    <a:p>
                      <a:endParaRPr lang="zh-CN" altLang="en-US"/>
                    </a:p>
                  </a:txBody>
                  <a:tcPr/>
                </a:tc>
                <a:extLst>
                  <a:ext uri="{0D108BD9-81ED-4DB2-BD59-A6C34878D82A}">
                    <a16:rowId xmlns:a16="http://schemas.microsoft.com/office/drawing/2014/main" val="10001"/>
                  </a:ext>
                </a:extLst>
              </a:tr>
              <a:tr h="370840">
                <a:tc>
                  <a:txBody>
                    <a:bodyPr/>
                    <a:lstStyle/>
                    <a:p>
                      <a:r>
                        <a:rPr lang="zh-CN" altLang="en-US" dirty="0"/>
                        <a:t>（</a:t>
                      </a:r>
                      <a:r>
                        <a:rPr lang="en-US" altLang="zh-CN" dirty="0"/>
                        <a:t>+</a:t>
                      </a:r>
                      <a:r>
                        <a:rPr lang="zh-CN" altLang="en-US" dirty="0"/>
                        <a:t>）到期应收账款</a:t>
                      </a:r>
                    </a:p>
                  </a:txBody>
                  <a:tcPr/>
                </a:tc>
                <a:tc>
                  <a:txBody>
                    <a:bodyPr/>
                    <a:lstStyle/>
                    <a:p>
                      <a:endParaRPr lang="zh-CN" altLang="en-US"/>
                    </a:p>
                  </a:txBody>
                  <a:tcPr/>
                </a:tc>
                <a:tc>
                  <a:txBody>
                    <a:bodyPr/>
                    <a:lstStyle/>
                    <a:p>
                      <a:endParaRPr lang="zh-CN" altLang="en-US" dirty="0"/>
                    </a:p>
                  </a:txBody>
                  <a:tcPr/>
                </a:tc>
                <a:extLst>
                  <a:ext uri="{0D108BD9-81ED-4DB2-BD59-A6C34878D82A}">
                    <a16:rowId xmlns:a16="http://schemas.microsoft.com/office/drawing/2014/main" val="10002"/>
                  </a:ext>
                </a:extLst>
              </a:tr>
              <a:tr h="370840">
                <a:tc>
                  <a:txBody>
                    <a:bodyPr/>
                    <a:lstStyle/>
                    <a:p>
                      <a:r>
                        <a:rPr lang="zh-CN" altLang="en-US" dirty="0"/>
                        <a:t>到期应付账款</a:t>
                      </a:r>
                    </a:p>
                  </a:txBody>
                  <a:tcPr/>
                </a:tc>
                <a:tc>
                  <a:txBody>
                    <a:bodyPr/>
                    <a:lstStyle/>
                    <a:p>
                      <a:endParaRPr lang="zh-CN" altLang="en-US"/>
                    </a:p>
                  </a:txBody>
                  <a:tcPr/>
                </a:tc>
                <a:tc>
                  <a:txBody>
                    <a:bodyPr/>
                    <a:lstStyle/>
                    <a:p>
                      <a:endParaRPr lang="zh-CN" altLang="en-US"/>
                    </a:p>
                  </a:txBody>
                  <a:tcPr/>
                </a:tc>
                <a:extLst>
                  <a:ext uri="{0D108BD9-81ED-4DB2-BD59-A6C34878D82A}">
                    <a16:rowId xmlns:a16="http://schemas.microsoft.com/office/drawing/2014/main" val="10003"/>
                  </a:ext>
                </a:extLst>
              </a:tr>
              <a:tr h="370840">
                <a:tc>
                  <a:txBody>
                    <a:bodyPr/>
                    <a:lstStyle/>
                    <a:p>
                      <a:r>
                        <a:rPr lang="zh-CN" altLang="en-US" dirty="0"/>
                        <a:t>上期增值税及附加税</a:t>
                      </a:r>
                    </a:p>
                  </a:txBody>
                  <a:tcPr/>
                </a:tc>
                <a:tc>
                  <a:txBody>
                    <a:bodyPr/>
                    <a:lstStyle/>
                    <a:p>
                      <a:endParaRPr lang="zh-CN" altLang="en-US"/>
                    </a:p>
                  </a:txBody>
                  <a:tcPr/>
                </a:tc>
                <a:tc>
                  <a:txBody>
                    <a:bodyPr/>
                    <a:lstStyle/>
                    <a:p>
                      <a:endParaRPr lang="zh-CN" altLang="en-US"/>
                    </a:p>
                  </a:txBody>
                  <a:tcPr/>
                </a:tc>
                <a:extLst>
                  <a:ext uri="{0D108BD9-81ED-4DB2-BD59-A6C34878D82A}">
                    <a16:rowId xmlns:a16="http://schemas.microsoft.com/office/drawing/2014/main" val="10004"/>
                  </a:ext>
                </a:extLst>
              </a:tr>
              <a:tr h="370840">
                <a:tc>
                  <a:txBody>
                    <a:bodyPr/>
                    <a:lstStyle/>
                    <a:p>
                      <a:r>
                        <a:rPr lang="zh-CN" altLang="en-US" dirty="0"/>
                        <a:t>上期所得税</a:t>
                      </a:r>
                    </a:p>
                  </a:txBody>
                  <a:tcPr/>
                </a:tc>
                <a:tc>
                  <a:txBody>
                    <a:bodyPr/>
                    <a:lstStyle/>
                    <a:p>
                      <a:endParaRPr lang="zh-CN" altLang="en-US"/>
                    </a:p>
                  </a:txBody>
                  <a:tcPr/>
                </a:tc>
                <a:tc>
                  <a:txBody>
                    <a:bodyPr/>
                    <a:lstStyle/>
                    <a:p>
                      <a:endParaRPr lang="zh-CN" altLang="en-US"/>
                    </a:p>
                  </a:txBody>
                  <a:tcPr/>
                </a:tc>
                <a:extLst>
                  <a:ext uri="{0D108BD9-81ED-4DB2-BD59-A6C34878D82A}">
                    <a16:rowId xmlns:a16="http://schemas.microsoft.com/office/drawing/2014/main" val="10005"/>
                  </a:ext>
                </a:extLst>
              </a:tr>
              <a:tr h="370840">
                <a:tc>
                  <a:txBody>
                    <a:bodyPr/>
                    <a:lstStyle/>
                    <a:p>
                      <a:r>
                        <a:rPr lang="zh-CN" altLang="en-US" dirty="0"/>
                        <a:t>办公室租金</a:t>
                      </a:r>
                    </a:p>
                  </a:txBody>
                  <a:tcPr/>
                </a:tc>
                <a:tc>
                  <a:txBody>
                    <a:bodyPr/>
                    <a:lstStyle/>
                    <a:p>
                      <a:endParaRPr lang="zh-CN" altLang="en-US"/>
                    </a:p>
                  </a:txBody>
                  <a:tcPr/>
                </a:tc>
                <a:tc>
                  <a:txBody>
                    <a:bodyPr/>
                    <a:lstStyle/>
                    <a:p>
                      <a:endParaRPr lang="zh-CN" altLang="en-US"/>
                    </a:p>
                  </a:txBody>
                  <a:tcPr/>
                </a:tc>
                <a:extLst>
                  <a:ext uri="{0D108BD9-81ED-4DB2-BD59-A6C34878D82A}">
                    <a16:rowId xmlns:a16="http://schemas.microsoft.com/office/drawing/2014/main" val="10006"/>
                  </a:ext>
                </a:extLst>
              </a:tr>
              <a:tr h="370840">
                <a:tc>
                  <a:txBody>
                    <a:bodyPr/>
                    <a:lstStyle/>
                    <a:p>
                      <a:r>
                        <a:rPr lang="zh-CN" altLang="en-US" dirty="0"/>
                        <a:t>结算前现金余量</a:t>
                      </a:r>
                    </a:p>
                  </a:txBody>
                  <a:tcPr/>
                </a:tc>
                <a:tc>
                  <a:txBody>
                    <a:bodyPr/>
                    <a:lstStyle/>
                    <a:p>
                      <a:endParaRPr lang="zh-CN" altLang="en-US"/>
                    </a:p>
                  </a:txBody>
                  <a:tcPr/>
                </a:tc>
                <a:tc>
                  <a:txBody>
                    <a:bodyPr/>
                    <a:lstStyle/>
                    <a:p>
                      <a:endParaRPr lang="zh-CN" altLang="en-US"/>
                    </a:p>
                  </a:txBody>
                  <a:tcPr/>
                </a:tc>
                <a:extLst>
                  <a:ext uri="{0D108BD9-81ED-4DB2-BD59-A6C34878D82A}">
                    <a16:rowId xmlns:a16="http://schemas.microsoft.com/office/drawing/2014/main" val="10007"/>
                  </a:ext>
                </a:extLst>
              </a:tr>
              <a:tr h="370840">
                <a:tc>
                  <a:txBody>
                    <a:bodyPr/>
                    <a:lstStyle/>
                    <a:p>
                      <a:r>
                        <a:rPr lang="zh-CN" altLang="en-US" dirty="0"/>
                        <a:t>需筹资部分</a:t>
                      </a:r>
                    </a:p>
                  </a:txBody>
                  <a:tcPr/>
                </a:tc>
                <a:tc>
                  <a:txBody>
                    <a:bodyPr/>
                    <a:lstStyle/>
                    <a:p>
                      <a:endParaRPr lang="zh-CN" altLang="en-US"/>
                    </a:p>
                  </a:txBody>
                  <a:tcPr/>
                </a:tc>
                <a:tc>
                  <a:txBody>
                    <a:bodyPr/>
                    <a:lstStyle/>
                    <a:p>
                      <a:endParaRPr lang="zh-CN" altLang="en-US" dirty="0"/>
                    </a:p>
                  </a:txBody>
                  <a:tcPr/>
                </a:tc>
                <a:extLst>
                  <a:ext uri="{0D108BD9-81ED-4DB2-BD59-A6C34878D82A}">
                    <a16:rowId xmlns:a16="http://schemas.microsoft.com/office/drawing/2014/main" val="10008"/>
                  </a:ext>
                </a:extLst>
              </a:tr>
              <a:tr h="158763">
                <a:tc>
                  <a:txBody>
                    <a:bodyPr/>
                    <a:lstStyle/>
                    <a:p>
                      <a:r>
                        <a:rPr lang="zh-CN" altLang="en-US" dirty="0"/>
                        <a:t>筹资成本</a:t>
                      </a:r>
                    </a:p>
                  </a:txBody>
                  <a:tcPr/>
                </a:tc>
                <a:tc>
                  <a:txBody>
                    <a:bodyPr/>
                    <a:lstStyle/>
                    <a:p>
                      <a:endParaRPr lang="zh-CN" altLang="en-US"/>
                    </a:p>
                  </a:txBody>
                  <a:tcPr/>
                </a:tc>
                <a:tc>
                  <a:txBody>
                    <a:bodyPr/>
                    <a:lstStyle/>
                    <a:p>
                      <a:endParaRPr lang="zh-CN" altLang="en-US" dirty="0"/>
                    </a:p>
                  </a:txBody>
                  <a:tcPr/>
                </a:tc>
                <a:extLst>
                  <a:ext uri="{0D108BD9-81ED-4DB2-BD59-A6C34878D82A}">
                    <a16:rowId xmlns:a16="http://schemas.microsoft.com/office/drawing/2014/main" val="10009"/>
                  </a:ext>
                </a:extLst>
              </a:tr>
            </a:tbl>
          </a:graphicData>
        </a:graphic>
      </p:graphicFrame>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财务类问题</a:t>
            </a:r>
            <a:r>
              <a:rPr lang="en-US" altLang="zh-CN" dirty="0"/>
              <a:t>2</a:t>
            </a:r>
            <a:endParaRPr lang="zh-CN" altLang="en-US" dirty="0"/>
          </a:p>
        </p:txBody>
      </p:sp>
      <p:sp>
        <p:nvSpPr>
          <p:cNvPr id="3" name="内容占位符 2"/>
          <p:cNvSpPr>
            <a:spLocks noGrp="1"/>
          </p:cNvSpPr>
          <p:nvPr>
            <p:ph idx="1"/>
          </p:nvPr>
        </p:nvSpPr>
        <p:spPr/>
        <p:txBody>
          <a:bodyPr/>
          <a:lstStyle/>
          <a:p>
            <a:r>
              <a:rPr lang="zh-CN" altLang="en-US" dirty="0"/>
              <a:t>问题</a:t>
            </a:r>
            <a:r>
              <a:rPr lang="en-US" dirty="0"/>
              <a:t>2</a:t>
            </a:r>
            <a:r>
              <a:rPr lang="zh-CN" altLang="en-US" dirty="0"/>
              <a:t>：现金不足以支付正常生产运营</a:t>
            </a:r>
          </a:p>
          <a:p>
            <a:r>
              <a:rPr lang="zh-CN" altLang="en-US" dirty="0"/>
              <a:t>分析：查看决策历史和财务报表，资金都转化成资产、存货及费用，营业资金没有及时回笼或营业收入过少导致现金不足。</a:t>
            </a:r>
          </a:p>
          <a:p>
            <a:r>
              <a:rPr lang="zh-CN" altLang="en-US" dirty="0"/>
              <a:t>源头：没有做好全面预算。</a:t>
            </a:r>
          </a:p>
          <a:p>
            <a:r>
              <a:rPr lang="zh-CN" altLang="en-US" dirty="0"/>
              <a:t>解决办法：做好全面预算。寻找回笼资金办法：银行贷款、应收款贴现、卖掉闲置设备、通过营销途径出货回笼货款。</a:t>
            </a:r>
          </a:p>
          <a:p>
            <a:endParaRPr lang="zh-CN" altLang="en-US" dirty="0"/>
          </a:p>
        </p:txBody>
      </p:sp>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如何制定全面预算表</a:t>
            </a:r>
          </a:p>
        </p:txBody>
      </p:sp>
      <p:sp>
        <p:nvSpPr>
          <p:cNvPr id="3" name="内容占位符 2"/>
          <p:cNvSpPr>
            <a:spLocks noGrp="1"/>
          </p:cNvSpPr>
          <p:nvPr>
            <p:ph idx="1"/>
          </p:nvPr>
        </p:nvSpPr>
        <p:spPr/>
        <p:txBody>
          <a:bodyPr/>
          <a:lstStyle/>
          <a:p>
            <a:r>
              <a:rPr lang="zh-CN" altLang="en-US" sz="2400" dirty="0"/>
              <a:t>根据利润表组成先制定销售收入预计，再编制制造成本预计表，管理成本预计，销售成本预计，财务成本预计，应缴税费</a:t>
            </a:r>
            <a:endParaRPr lang="en-US" altLang="zh-CN" sz="2400" dirty="0"/>
          </a:p>
          <a:p>
            <a:r>
              <a:rPr lang="zh-CN" altLang="en-US" sz="2400" dirty="0"/>
              <a:t>制造成本预计表参考生产部数据规则：</a:t>
            </a:r>
            <a:endParaRPr lang="en-US" altLang="zh-CN" sz="2400" dirty="0"/>
          </a:p>
          <a:p>
            <a:pPr>
              <a:buNone/>
            </a:pPr>
            <a:endParaRPr lang="zh-CN" altLang="en-US" dirty="0"/>
          </a:p>
        </p:txBody>
      </p:sp>
      <p:graphicFrame>
        <p:nvGraphicFramePr>
          <p:cNvPr id="4" name="表格 3"/>
          <p:cNvGraphicFramePr>
            <a:graphicFrameLocks noGrp="1"/>
          </p:cNvGraphicFramePr>
          <p:nvPr/>
        </p:nvGraphicFramePr>
        <p:xfrm>
          <a:off x="928662" y="3000372"/>
          <a:ext cx="7143801" cy="3708400"/>
        </p:xfrm>
        <a:graphic>
          <a:graphicData uri="http://schemas.openxmlformats.org/drawingml/2006/table">
            <a:tbl>
              <a:tblPr firstRow="1" bandRow="1">
                <a:tableStyleId>{5C22544A-7EE6-4342-B048-85BDC9FD1C3A}</a:tableStyleId>
              </a:tblPr>
              <a:tblGrid>
                <a:gridCol w="2381267">
                  <a:extLst>
                    <a:ext uri="{9D8B030D-6E8A-4147-A177-3AD203B41FA5}">
                      <a16:colId xmlns:a16="http://schemas.microsoft.com/office/drawing/2014/main" val="20000"/>
                    </a:ext>
                  </a:extLst>
                </a:gridCol>
                <a:gridCol w="2381267">
                  <a:extLst>
                    <a:ext uri="{9D8B030D-6E8A-4147-A177-3AD203B41FA5}">
                      <a16:colId xmlns:a16="http://schemas.microsoft.com/office/drawing/2014/main" val="20001"/>
                    </a:ext>
                  </a:extLst>
                </a:gridCol>
                <a:gridCol w="2381267">
                  <a:extLst>
                    <a:ext uri="{9D8B030D-6E8A-4147-A177-3AD203B41FA5}">
                      <a16:colId xmlns:a16="http://schemas.microsoft.com/office/drawing/2014/main" val="20002"/>
                    </a:ext>
                  </a:extLst>
                </a:gridCol>
              </a:tblGrid>
              <a:tr h="370840">
                <a:tc gridSpan="3">
                  <a:txBody>
                    <a:bodyPr/>
                    <a:lstStyle/>
                    <a:p>
                      <a:pPr algn="ctr"/>
                      <a:r>
                        <a:rPr lang="zh-CN" altLang="en-US" dirty="0"/>
                        <a:t>制造成本</a:t>
                      </a:r>
                    </a:p>
                  </a:txBody>
                  <a:tcPr/>
                </a:tc>
                <a:tc hMerge="1">
                  <a:txBody>
                    <a:bodyPr/>
                    <a:lstStyle/>
                    <a:p>
                      <a:endParaRPr lang="zh-CN" altLang="en-US" dirty="0"/>
                    </a:p>
                  </a:txBody>
                  <a:tcPr/>
                </a:tc>
                <a:tc hMerge="1">
                  <a:txBody>
                    <a:bodyPr/>
                    <a:lstStyle/>
                    <a:p>
                      <a:endParaRPr lang="zh-CN" altLang="en-US" dirty="0"/>
                    </a:p>
                  </a:txBody>
                  <a:tcPr/>
                </a:tc>
                <a:extLst>
                  <a:ext uri="{0D108BD9-81ED-4DB2-BD59-A6C34878D82A}">
                    <a16:rowId xmlns:a16="http://schemas.microsoft.com/office/drawing/2014/main" val="10000"/>
                  </a:ext>
                </a:extLst>
              </a:tr>
              <a:tr h="370840">
                <a:tc>
                  <a:txBody>
                    <a:bodyPr/>
                    <a:lstStyle/>
                    <a:p>
                      <a:r>
                        <a:rPr lang="zh-CN" altLang="en-US" dirty="0"/>
                        <a:t>项目</a:t>
                      </a:r>
                    </a:p>
                  </a:txBody>
                  <a:tcPr/>
                </a:tc>
                <a:tc>
                  <a:txBody>
                    <a:bodyPr/>
                    <a:lstStyle/>
                    <a:p>
                      <a:r>
                        <a:rPr lang="zh-CN" altLang="en-US" dirty="0"/>
                        <a:t>预计值</a:t>
                      </a:r>
                    </a:p>
                  </a:txBody>
                  <a:tcPr/>
                </a:tc>
                <a:tc>
                  <a:txBody>
                    <a:bodyPr/>
                    <a:lstStyle/>
                    <a:p>
                      <a:r>
                        <a:rPr lang="zh-CN" altLang="en-US" dirty="0"/>
                        <a:t>实际值</a:t>
                      </a:r>
                    </a:p>
                  </a:txBody>
                  <a:tcPr/>
                </a:tc>
                <a:extLst>
                  <a:ext uri="{0D108BD9-81ED-4DB2-BD59-A6C34878D82A}">
                    <a16:rowId xmlns:a16="http://schemas.microsoft.com/office/drawing/2014/main" val="10001"/>
                  </a:ext>
                </a:extLst>
              </a:tr>
              <a:tr h="370840">
                <a:tc>
                  <a:txBody>
                    <a:bodyPr/>
                    <a:lstStyle/>
                    <a:p>
                      <a:r>
                        <a:rPr lang="zh-CN" altLang="en-US" dirty="0"/>
                        <a:t>厂房租金</a:t>
                      </a:r>
                    </a:p>
                  </a:txBody>
                  <a:tcPr/>
                </a:tc>
                <a:tc>
                  <a:txBody>
                    <a:bodyPr/>
                    <a:lstStyle/>
                    <a:p>
                      <a:endParaRPr lang="zh-CN" altLang="en-US"/>
                    </a:p>
                  </a:txBody>
                  <a:tcPr/>
                </a:tc>
                <a:tc>
                  <a:txBody>
                    <a:bodyPr/>
                    <a:lstStyle/>
                    <a:p>
                      <a:endParaRPr lang="zh-CN" altLang="en-US"/>
                    </a:p>
                  </a:txBody>
                  <a:tcPr/>
                </a:tc>
                <a:extLst>
                  <a:ext uri="{0D108BD9-81ED-4DB2-BD59-A6C34878D82A}">
                    <a16:rowId xmlns:a16="http://schemas.microsoft.com/office/drawing/2014/main" val="10002"/>
                  </a:ext>
                </a:extLst>
              </a:tr>
              <a:tr h="370840">
                <a:tc>
                  <a:txBody>
                    <a:bodyPr/>
                    <a:lstStyle/>
                    <a:p>
                      <a:r>
                        <a:rPr lang="zh-CN" altLang="en-US" dirty="0"/>
                        <a:t>设备维护升级搬迁费</a:t>
                      </a:r>
                    </a:p>
                  </a:txBody>
                  <a:tcPr/>
                </a:tc>
                <a:tc>
                  <a:txBody>
                    <a:bodyPr/>
                    <a:lstStyle/>
                    <a:p>
                      <a:endParaRPr lang="zh-CN" altLang="en-US"/>
                    </a:p>
                  </a:txBody>
                  <a:tcPr/>
                </a:tc>
                <a:tc>
                  <a:txBody>
                    <a:bodyPr/>
                    <a:lstStyle/>
                    <a:p>
                      <a:endParaRPr lang="zh-CN" altLang="en-US"/>
                    </a:p>
                  </a:txBody>
                  <a:tcPr/>
                </a:tc>
                <a:extLst>
                  <a:ext uri="{0D108BD9-81ED-4DB2-BD59-A6C34878D82A}">
                    <a16:rowId xmlns:a16="http://schemas.microsoft.com/office/drawing/2014/main" val="10003"/>
                  </a:ext>
                </a:extLst>
              </a:tr>
              <a:tr h="370840">
                <a:tc>
                  <a:txBody>
                    <a:bodyPr/>
                    <a:lstStyle/>
                    <a:p>
                      <a:r>
                        <a:rPr lang="zh-CN" altLang="en-US" dirty="0"/>
                        <a:t>工人工资和五险</a:t>
                      </a:r>
                    </a:p>
                  </a:txBody>
                  <a:tcPr/>
                </a:tc>
                <a:tc>
                  <a:txBody>
                    <a:bodyPr/>
                    <a:lstStyle/>
                    <a:p>
                      <a:endParaRPr lang="zh-CN" altLang="en-US"/>
                    </a:p>
                  </a:txBody>
                  <a:tcPr/>
                </a:tc>
                <a:tc>
                  <a:txBody>
                    <a:bodyPr/>
                    <a:lstStyle/>
                    <a:p>
                      <a:endParaRPr lang="zh-CN" altLang="en-US"/>
                    </a:p>
                  </a:txBody>
                  <a:tcPr/>
                </a:tc>
                <a:extLst>
                  <a:ext uri="{0D108BD9-81ED-4DB2-BD59-A6C34878D82A}">
                    <a16:rowId xmlns:a16="http://schemas.microsoft.com/office/drawing/2014/main" val="10004"/>
                  </a:ext>
                </a:extLst>
              </a:tr>
              <a:tr h="370840">
                <a:tc>
                  <a:txBody>
                    <a:bodyPr/>
                    <a:lstStyle/>
                    <a:p>
                      <a:r>
                        <a:rPr lang="zh-CN" altLang="en-US" dirty="0"/>
                        <a:t>加工费</a:t>
                      </a:r>
                    </a:p>
                  </a:txBody>
                  <a:tcPr/>
                </a:tc>
                <a:tc>
                  <a:txBody>
                    <a:bodyPr/>
                    <a:lstStyle/>
                    <a:p>
                      <a:endParaRPr lang="zh-CN" altLang="en-US"/>
                    </a:p>
                  </a:txBody>
                  <a:tcPr/>
                </a:tc>
                <a:tc>
                  <a:txBody>
                    <a:bodyPr/>
                    <a:lstStyle/>
                    <a:p>
                      <a:endParaRPr lang="zh-CN" altLang="en-US"/>
                    </a:p>
                  </a:txBody>
                  <a:tcPr/>
                </a:tc>
                <a:extLst>
                  <a:ext uri="{0D108BD9-81ED-4DB2-BD59-A6C34878D82A}">
                    <a16:rowId xmlns:a16="http://schemas.microsoft.com/office/drawing/2014/main" val="10005"/>
                  </a:ext>
                </a:extLst>
              </a:tr>
              <a:tr h="370840">
                <a:tc>
                  <a:txBody>
                    <a:bodyPr/>
                    <a:lstStyle/>
                    <a:p>
                      <a:r>
                        <a:rPr lang="zh-CN" altLang="en-US" dirty="0"/>
                        <a:t>原料费</a:t>
                      </a:r>
                    </a:p>
                  </a:txBody>
                  <a:tcPr/>
                </a:tc>
                <a:tc>
                  <a:txBody>
                    <a:bodyPr/>
                    <a:lstStyle/>
                    <a:p>
                      <a:endParaRPr lang="zh-CN" altLang="en-US"/>
                    </a:p>
                  </a:txBody>
                  <a:tcPr/>
                </a:tc>
                <a:tc>
                  <a:txBody>
                    <a:bodyPr/>
                    <a:lstStyle/>
                    <a:p>
                      <a:endParaRPr lang="zh-CN" altLang="en-US" dirty="0"/>
                    </a:p>
                  </a:txBody>
                  <a:tcPr/>
                </a:tc>
                <a:extLst>
                  <a:ext uri="{0D108BD9-81ED-4DB2-BD59-A6C34878D82A}">
                    <a16:rowId xmlns:a16="http://schemas.microsoft.com/office/drawing/2014/main" val="10006"/>
                  </a:ext>
                </a:extLst>
              </a:tr>
              <a:tr h="370840">
                <a:tc>
                  <a:txBody>
                    <a:bodyPr/>
                    <a:lstStyle/>
                    <a:p>
                      <a:r>
                        <a:rPr lang="zh-CN" altLang="en-US" dirty="0"/>
                        <a:t>合计制造费用</a:t>
                      </a:r>
                    </a:p>
                  </a:txBody>
                  <a:tcPr/>
                </a:tc>
                <a:tc>
                  <a:txBody>
                    <a:bodyPr/>
                    <a:lstStyle/>
                    <a:p>
                      <a:endParaRPr lang="zh-CN" altLang="en-US" dirty="0"/>
                    </a:p>
                  </a:txBody>
                  <a:tcPr/>
                </a:tc>
                <a:tc>
                  <a:txBody>
                    <a:bodyPr/>
                    <a:lstStyle/>
                    <a:p>
                      <a:endParaRPr lang="zh-CN" altLang="en-US" dirty="0"/>
                    </a:p>
                  </a:txBody>
                  <a:tcPr/>
                </a:tc>
                <a:extLst>
                  <a:ext uri="{0D108BD9-81ED-4DB2-BD59-A6C34878D82A}">
                    <a16:rowId xmlns:a16="http://schemas.microsoft.com/office/drawing/2014/main" val="10007"/>
                  </a:ext>
                </a:extLst>
              </a:tr>
              <a:tr h="370840">
                <a:tc>
                  <a:txBody>
                    <a:bodyPr/>
                    <a:lstStyle/>
                    <a:p>
                      <a:r>
                        <a:rPr lang="zh-CN" altLang="en-US" dirty="0"/>
                        <a:t>厂房、设备折旧</a:t>
                      </a:r>
                    </a:p>
                  </a:txBody>
                  <a:tcPr/>
                </a:tc>
                <a:tc>
                  <a:txBody>
                    <a:bodyPr/>
                    <a:lstStyle/>
                    <a:p>
                      <a:endParaRPr lang="zh-CN" altLang="en-US"/>
                    </a:p>
                  </a:txBody>
                  <a:tcPr/>
                </a:tc>
                <a:tc>
                  <a:txBody>
                    <a:bodyPr/>
                    <a:lstStyle/>
                    <a:p>
                      <a:endParaRPr lang="zh-CN" altLang="en-US" dirty="0"/>
                    </a:p>
                  </a:txBody>
                  <a:tcPr/>
                </a:tc>
                <a:extLst>
                  <a:ext uri="{0D108BD9-81ED-4DB2-BD59-A6C34878D82A}">
                    <a16:rowId xmlns:a16="http://schemas.microsoft.com/office/drawing/2014/main" val="10008"/>
                  </a:ext>
                </a:extLst>
              </a:tr>
              <a:tr h="370840">
                <a:tc>
                  <a:txBody>
                    <a:bodyPr/>
                    <a:lstStyle/>
                    <a:p>
                      <a:r>
                        <a:rPr lang="zh-CN" altLang="en-US" dirty="0"/>
                        <a:t>合计制造成本</a:t>
                      </a:r>
                    </a:p>
                  </a:txBody>
                  <a:tcPr/>
                </a:tc>
                <a:tc>
                  <a:txBody>
                    <a:bodyPr/>
                    <a:lstStyle/>
                    <a:p>
                      <a:endParaRPr lang="zh-CN" altLang="en-US"/>
                    </a:p>
                  </a:txBody>
                  <a:tcPr/>
                </a:tc>
                <a:tc>
                  <a:txBody>
                    <a:bodyPr/>
                    <a:lstStyle/>
                    <a:p>
                      <a:endParaRPr lang="zh-CN" altLang="en-US" dirty="0"/>
                    </a:p>
                  </a:txBody>
                  <a:tcPr/>
                </a:tc>
                <a:extLst>
                  <a:ext uri="{0D108BD9-81ED-4DB2-BD59-A6C34878D82A}">
                    <a16:rowId xmlns:a16="http://schemas.microsoft.com/office/drawing/2014/main" val="10009"/>
                  </a:ext>
                </a:extLst>
              </a:tr>
            </a:tbl>
          </a:graphicData>
        </a:graphic>
      </p:graphicFrame>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a:t>资金运转不开改进</a:t>
            </a:r>
          </a:p>
        </p:txBody>
      </p:sp>
      <p:sp>
        <p:nvSpPr>
          <p:cNvPr id="4" name="Rectangle 1030"/>
          <p:cNvSpPr>
            <a:spLocks noChangeArrowheads="1"/>
          </p:cNvSpPr>
          <p:nvPr/>
        </p:nvSpPr>
        <p:spPr bwMode="ltGray">
          <a:xfrm>
            <a:off x="307975" y="1670050"/>
            <a:ext cx="1382713" cy="533400"/>
          </a:xfrm>
          <a:prstGeom prst="rect">
            <a:avLst/>
          </a:prstGeom>
          <a:solidFill>
            <a:srgbClr val="FF0000"/>
          </a:solidFill>
          <a:ln w="28575">
            <a:noFill/>
            <a:miter lim="800000"/>
            <a:headEnd/>
            <a:tailEnd/>
          </a:ln>
          <a:effectLst>
            <a:outerShdw blurRad="50800" dist="38100" dir="2700000" algn="tl" rotWithShape="0">
              <a:prstClr val="black">
                <a:alpha val="40000"/>
              </a:prstClr>
            </a:outerShdw>
          </a:effectLst>
        </p:spPr>
        <p:txBody>
          <a:bodyPr wrap="none" anchor="ctr"/>
          <a:lstStyle/>
          <a:p>
            <a:pPr algn="ctr">
              <a:defRPr/>
            </a:pPr>
            <a:r>
              <a:rPr lang="zh-CN" altLang="en-US" sz="2400" dirty="0">
                <a:solidFill>
                  <a:schemeClr val="bg1"/>
                </a:solidFill>
                <a:effectLst>
                  <a:outerShdw blurRad="38100" dist="38100" dir="2700000" algn="tl">
                    <a:srgbClr val="000000">
                      <a:alpha val="43137"/>
                    </a:srgbClr>
                  </a:outerShdw>
                </a:effectLst>
                <a:latin typeface="华文楷体" pitchFamily="2" charset="-122"/>
                <a:ea typeface="华文楷体" pitchFamily="2" charset="-122"/>
              </a:rPr>
              <a:t>资金不足</a:t>
            </a:r>
          </a:p>
        </p:txBody>
      </p:sp>
      <p:sp>
        <p:nvSpPr>
          <p:cNvPr id="6" name="AutoShape 1032"/>
          <p:cNvSpPr>
            <a:spLocks noChangeArrowheads="1"/>
          </p:cNvSpPr>
          <p:nvPr/>
        </p:nvSpPr>
        <p:spPr bwMode="ltGray">
          <a:xfrm>
            <a:off x="2038350" y="1625600"/>
            <a:ext cx="1447800" cy="609600"/>
          </a:xfrm>
          <a:prstGeom prst="flowChartDecision">
            <a:avLst/>
          </a:prstGeom>
          <a:solidFill>
            <a:srgbClr val="FFC000"/>
          </a:solidFill>
          <a:ln w="28575">
            <a:noFill/>
            <a:miter lim="800000"/>
            <a:headEnd/>
            <a:tailEnd/>
          </a:ln>
          <a:effectLst>
            <a:outerShdw blurRad="50800" dist="38100" dir="2700000" algn="tl" rotWithShape="0">
              <a:prstClr val="black">
                <a:alpha val="40000"/>
              </a:prstClr>
            </a:outerShdw>
          </a:effectLst>
        </p:spPr>
        <p:txBody>
          <a:bodyPr wrap="none" anchor="ctr"/>
          <a:lstStyle/>
          <a:p>
            <a:pPr algn="ctr">
              <a:defRPr/>
            </a:pPr>
            <a:r>
              <a:rPr lang="zh-CN" altLang="en-US" sz="20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没有做预算</a:t>
            </a:r>
          </a:p>
        </p:txBody>
      </p:sp>
      <p:sp>
        <p:nvSpPr>
          <p:cNvPr id="9" name="AutoShape 1033"/>
          <p:cNvSpPr>
            <a:spLocks noChangeArrowheads="1"/>
          </p:cNvSpPr>
          <p:nvPr/>
        </p:nvSpPr>
        <p:spPr bwMode="ltGray">
          <a:xfrm>
            <a:off x="285750" y="2562225"/>
            <a:ext cx="1428750" cy="609600"/>
          </a:xfrm>
          <a:prstGeom prst="flowChartDecision">
            <a:avLst/>
          </a:prstGeom>
          <a:solidFill>
            <a:srgbClr val="FFC000"/>
          </a:solidFill>
          <a:ln w="28575">
            <a:noFill/>
            <a:miter lim="800000"/>
            <a:headEnd/>
            <a:tailEnd/>
          </a:ln>
          <a:effectLst>
            <a:outerShdw blurRad="50800" dist="38100" dir="2700000" algn="tl" rotWithShape="0">
              <a:prstClr val="black">
                <a:alpha val="40000"/>
              </a:prstClr>
            </a:outerShdw>
          </a:effectLst>
        </p:spPr>
        <p:txBody>
          <a:bodyPr wrap="none" anchor="ctr"/>
          <a:lstStyle/>
          <a:p>
            <a:pPr algn="ctr">
              <a:defRPr/>
            </a:pPr>
            <a:r>
              <a:rPr lang="zh-CN" altLang="en-US" sz="20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回款不足</a:t>
            </a:r>
          </a:p>
        </p:txBody>
      </p:sp>
      <p:sp>
        <p:nvSpPr>
          <p:cNvPr id="12" name="Text Box 1041"/>
          <p:cNvSpPr txBox="1">
            <a:spLocks noChangeArrowheads="1"/>
          </p:cNvSpPr>
          <p:nvPr/>
        </p:nvSpPr>
        <p:spPr bwMode="ltGray">
          <a:xfrm>
            <a:off x="2071688" y="2571750"/>
            <a:ext cx="336550" cy="338138"/>
          </a:xfrm>
          <a:prstGeom prst="rect">
            <a:avLst/>
          </a:prstGeom>
          <a:noFill/>
          <a:ln w="28575">
            <a:noFill/>
            <a:miter lim="800000"/>
            <a:headEnd/>
            <a:tailEnd/>
          </a:ln>
          <a:effectLst>
            <a:outerShdw blurRad="50800" dist="38100" dir="2700000" algn="tl" rotWithShape="0">
              <a:prstClr val="black">
                <a:alpha val="40000"/>
              </a:prstClr>
            </a:outerShdw>
          </a:effectLst>
        </p:spPr>
        <p:txBody>
          <a:bodyPr anchor="ctr">
            <a:spAutoFit/>
          </a:bodyPr>
          <a:lstStyle/>
          <a:p>
            <a:pPr>
              <a:spcBef>
                <a:spcPct val="50000"/>
              </a:spcBef>
              <a:defRPr/>
            </a:pPr>
            <a:r>
              <a:rPr lang="zh-CN" altLang="en-US" sz="16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否</a:t>
            </a:r>
          </a:p>
        </p:txBody>
      </p:sp>
      <p:sp>
        <p:nvSpPr>
          <p:cNvPr id="16" name="Text Box 1055"/>
          <p:cNvSpPr txBox="1">
            <a:spLocks noChangeArrowheads="1"/>
          </p:cNvSpPr>
          <p:nvPr/>
        </p:nvSpPr>
        <p:spPr bwMode="ltGray">
          <a:xfrm>
            <a:off x="3571875" y="3090863"/>
            <a:ext cx="800100" cy="338137"/>
          </a:xfrm>
          <a:prstGeom prst="rect">
            <a:avLst/>
          </a:prstGeom>
          <a:noFill/>
          <a:ln w="28575">
            <a:noFill/>
            <a:miter lim="800000"/>
            <a:headEnd/>
            <a:tailEnd/>
          </a:ln>
          <a:effectLst>
            <a:outerShdw blurRad="50800" dist="38100" dir="2700000" algn="tl" rotWithShape="0">
              <a:prstClr val="black">
                <a:alpha val="40000"/>
              </a:prstClr>
            </a:outerShdw>
          </a:effectLst>
        </p:spPr>
        <p:txBody>
          <a:bodyPr wrap="none" anchor="ctr">
            <a:spAutoFit/>
          </a:bodyPr>
          <a:lstStyle/>
          <a:p>
            <a:pPr algn="ctr">
              <a:spcBef>
                <a:spcPct val="50000"/>
              </a:spcBef>
              <a:defRPr/>
            </a:pPr>
            <a:r>
              <a:rPr lang="zh-CN" altLang="en-US" sz="16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不合理</a:t>
            </a:r>
          </a:p>
        </p:txBody>
      </p:sp>
      <p:sp>
        <p:nvSpPr>
          <p:cNvPr id="18" name="Line 1054"/>
          <p:cNvSpPr>
            <a:spLocks noChangeShapeType="1"/>
          </p:cNvSpPr>
          <p:nvPr/>
        </p:nvSpPr>
        <p:spPr bwMode="ltGray">
          <a:xfrm>
            <a:off x="3486150" y="3400425"/>
            <a:ext cx="1295400" cy="0"/>
          </a:xfrm>
          <a:prstGeom prst="line">
            <a:avLst/>
          </a:prstGeom>
          <a:noFill/>
          <a:ln w="28575">
            <a:solidFill>
              <a:schemeClr val="tx2"/>
            </a:solidFill>
            <a:round/>
            <a:headEnd/>
            <a:tailEnd type="stealth" w="med" len="med"/>
          </a:ln>
          <a:effectLst>
            <a:outerShdw blurRad="50800" dist="38100" dir="2700000" algn="tl" rotWithShape="0">
              <a:prstClr val="black">
                <a:alpha val="40000"/>
              </a:prstClr>
            </a:outerShdw>
          </a:effectLst>
        </p:spPr>
        <p:txBody>
          <a:bodyPr wrap="none" anchor="ctr"/>
          <a:lstStyle/>
          <a:p>
            <a:pPr algn="ctr">
              <a:defRPr/>
            </a:pPr>
            <a:endParaRPr lang="zh-CN" altLang="en-US" sz="1600" b="1">
              <a:solidFill>
                <a:schemeClr val="tx2"/>
              </a:solidFill>
              <a:effectLst>
                <a:outerShdw blurRad="38100" dist="38100" dir="2700000" algn="tl">
                  <a:srgbClr val="000000">
                    <a:alpha val="43137"/>
                  </a:srgbClr>
                </a:outerShdw>
              </a:effectLst>
              <a:latin typeface="华文楷体" pitchFamily="2" charset="-122"/>
              <a:ea typeface="华文楷体" pitchFamily="2" charset="-122"/>
            </a:endParaRPr>
          </a:p>
        </p:txBody>
      </p:sp>
      <p:sp>
        <p:nvSpPr>
          <p:cNvPr id="19" name="AutoShape 1056"/>
          <p:cNvSpPr>
            <a:spLocks noChangeArrowheads="1"/>
          </p:cNvSpPr>
          <p:nvPr/>
        </p:nvSpPr>
        <p:spPr bwMode="ltGray">
          <a:xfrm>
            <a:off x="4781550" y="3171825"/>
            <a:ext cx="1600200" cy="381000"/>
          </a:xfrm>
          <a:prstGeom prst="flowChartTerminator">
            <a:avLst/>
          </a:prstGeom>
          <a:solidFill>
            <a:srgbClr val="FFCCFF"/>
          </a:solidFill>
          <a:ln w="28575">
            <a:noFill/>
            <a:miter lim="800000"/>
            <a:headEnd/>
            <a:tailEnd/>
          </a:ln>
          <a:effectLst>
            <a:outerShdw blurRad="50800" dist="38100" dir="2700000" algn="tl" rotWithShape="0">
              <a:prstClr val="black">
                <a:alpha val="40000"/>
              </a:prstClr>
            </a:outerShdw>
          </a:effectLst>
        </p:spPr>
        <p:txBody>
          <a:bodyPr wrap="none" anchor="ctr"/>
          <a:lstStyle/>
          <a:p>
            <a:pPr algn="ctr">
              <a:defRPr/>
            </a:pPr>
            <a:r>
              <a:rPr lang="zh-CN" altLang="en-US" sz="20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营销销售调整</a:t>
            </a:r>
          </a:p>
        </p:txBody>
      </p:sp>
      <p:sp>
        <p:nvSpPr>
          <p:cNvPr id="23" name="Text Box 1051"/>
          <p:cNvSpPr txBox="1">
            <a:spLocks noChangeArrowheads="1"/>
          </p:cNvSpPr>
          <p:nvPr/>
        </p:nvSpPr>
        <p:spPr bwMode="ltGray">
          <a:xfrm>
            <a:off x="1285875" y="3090863"/>
            <a:ext cx="390525" cy="338137"/>
          </a:xfrm>
          <a:prstGeom prst="rect">
            <a:avLst/>
          </a:prstGeom>
          <a:noFill/>
          <a:ln w="28575">
            <a:noFill/>
            <a:miter lim="800000"/>
            <a:headEnd/>
            <a:tailEnd/>
          </a:ln>
          <a:effectLst>
            <a:outerShdw blurRad="50800" dist="38100" dir="2700000" algn="tl" rotWithShape="0">
              <a:prstClr val="black">
                <a:alpha val="40000"/>
              </a:prstClr>
            </a:outerShdw>
          </a:effectLst>
        </p:spPr>
        <p:txBody>
          <a:bodyPr wrap="none" anchor="ctr">
            <a:spAutoFit/>
          </a:bodyPr>
          <a:lstStyle/>
          <a:p>
            <a:pPr>
              <a:spcBef>
                <a:spcPct val="50000"/>
              </a:spcBef>
              <a:defRPr/>
            </a:pPr>
            <a:r>
              <a:rPr lang="zh-CN" altLang="en-US" sz="16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是</a:t>
            </a:r>
          </a:p>
        </p:txBody>
      </p:sp>
      <p:sp>
        <p:nvSpPr>
          <p:cNvPr id="24" name="AutoShape 1059"/>
          <p:cNvSpPr>
            <a:spLocks noChangeArrowheads="1"/>
          </p:cNvSpPr>
          <p:nvPr/>
        </p:nvSpPr>
        <p:spPr bwMode="ltGray">
          <a:xfrm>
            <a:off x="2038350" y="3095625"/>
            <a:ext cx="1447800" cy="609600"/>
          </a:xfrm>
          <a:prstGeom prst="flowChartDecision">
            <a:avLst/>
          </a:prstGeom>
          <a:solidFill>
            <a:srgbClr val="FFC000"/>
          </a:solidFill>
          <a:ln w="28575">
            <a:noFill/>
            <a:miter lim="800000"/>
            <a:headEnd/>
            <a:tailEnd/>
          </a:ln>
          <a:effectLst>
            <a:outerShdw blurRad="50800" dist="38100" dir="2700000" algn="tl" rotWithShape="0">
              <a:prstClr val="black">
                <a:alpha val="40000"/>
              </a:prstClr>
            </a:outerShdw>
          </a:effectLst>
        </p:spPr>
        <p:txBody>
          <a:bodyPr wrap="none" anchor="ctr"/>
          <a:lstStyle/>
          <a:p>
            <a:pPr algn="ctr">
              <a:defRPr/>
            </a:pPr>
            <a:r>
              <a:rPr lang="zh-CN" altLang="en-US" sz="20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销售预计</a:t>
            </a:r>
          </a:p>
        </p:txBody>
      </p:sp>
      <p:sp>
        <p:nvSpPr>
          <p:cNvPr id="26" name="Line 1057"/>
          <p:cNvSpPr>
            <a:spLocks noChangeShapeType="1"/>
          </p:cNvSpPr>
          <p:nvPr/>
        </p:nvSpPr>
        <p:spPr bwMode="ltGray">
          <a:xfrm>
            <a:off x="2760663" y="3730625"/>
            <a:ext cx="0" cy="228600"/>
          </a:xfrm>
          <a:prstGeom prst="line">
            <a:avLst/>
          </a:prstGeom>
          <a:noFill/>
          <a:ln w="28575">
            <a:solidFill>
              <a:schemeClr val="tx2"/>
            </a:solidFill>
            <a:round/>
            <a:headEnd/>
            <a:tailEnd type="stealth" w="med" len="med"/>
          </a:ln>
          <a:effectLst>
            <a:outerShdw blurRad="50800" dist="38100" dir="2700000" algn="tl" rotWithShape="0">
              <a:prstClr val="black">
                <a:alpha val="40000"/>
              </a:prstClr>
            </a:outerShdw>
          </a:effectLst>
        </p:spPr>
        <p:txBody>
          <a:bodyPr wrap="none" anchor="ctr"/>
          <a:lstStyle/>
          <a:p>
            <a:pPr algn="ctr">
              <a:defRPr/>
            </a:pPr>
            <a:endParaRPr lang="zh-CN" altLang="en-US" sz="1600" b="1">
              <a:solidFill>
                <a:schemeClr val="tx2"/>
              </a:solidFill>
              <a:effectLst>
                <a:outerShdw blurRad="38100" dist="38100" dir="2700000" algn="tl">
                  <a:srgbClr val="000000">
                    <a:alpha val="43137"/>
                  </a:srgbClr>
                </a:outerShdw>
              </a:effectLst>
              <a:latin typeface="华文楷体" pitchFamily="2" charset="-122"/>
              <a:ea typeface="华文楷体" pitchFamily="2" charset="-122"/>
            </a:endParaRPr>
          </a:p>
        </p:txBody>
      </p:sp>
      <p:sp>
        <p:nvSpPr>
          <p:cNvPr id="27" name="Text Box 1058"/>
          <p:cNvSpPr txBox="1">
            <a:spLocks noChangeArrowheads="1"/>
          </p:cNvSpPr>
          <p:nvPr/>
        </p:nvSpPr>
        <p:spPr bwMode="ltGray">
          <a:xfrm>
            <a:off x="2725738" y="3629025"/>
            <a:ext cx="595312" cy="338138"/>
          </a:xfrm>
          <a:prstGeom prst="rect">
            <a:avLst/>
          </a:prstGeom>
          <a:noFill/>
          <a:ln w="28575">
            <a:noFill/>
            <a:miter lim="800000"/>
            <a:headEnd/>
            <a:tailEnd/>
          </a:ln>
          <a:effectLst>
            <a:outerShdw blurRad="50800" dist="38100" dir="2700000" algn="tl" rotWithShape="0">
              <a:prstClr val="black">
                <a:alpha val="40000"/>
              </a:prstClr>
            </a:outerShdw>
          </a:effectLst>
        </p:spPr>
        <p:txBody>
          <a:bodyPr wrap="none" anchor="ctr">
            <a:spAutoFit/>
          </a:bodyPr>
          <a:lstStyle/>
          <a:p>
            <a:pPr algn="ctr">
              <a:spcBef>
                <a:spcPct val="50000"/>
              </a:spcBef>
              <a:defRPr/>
            </a:pPr>
            <a:r>
              <a:rPr lang="zh-CN" altLang="en-US" sz="16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合理</a:t>
            </a:r>
          </a:p>
        </p:txBody>
      </p:sp>
      <p:sp>
        <p:nvSpPr>
          <p:cNvPr id="28" name="AutoShape 1060"/>
          <p:cNvSpPr>
            <a:spLocks noChangeArrowheads="1"/>
          </p:cNvSpPr>
          <p:nvPr/>
        </p:nvSpPr>
        <p:spPr bwMode="ltGray">
          <a:xfrm>
            <a:off x="2038350" y="3933825"/>
            <a:ext cx="1447800" cy="609600"/>
          </a:xfrm>
          <a:prstGeom prst="flowChartDecision">
            <a:avLst/>
          </a:prstGeom>
          <a:solidFill>
            <a:srgbClr val="FFC000"/>
          </a:solidFill>
          <a:ln w="28575">
            <a:noFill/>
            <a:miter lim="800000"/>
            <a:headEnd/>
            <a:tailEnd/>
          </a:ln>
          <a:effectLst>
            <a:outerShdw blurRad="50800" dist="38100" dir="2700000" algn="tl" rotWithShape="0">
              <a:prstClr val="black">
                <a:alpha val="40000"/>
              </a:prstClr>
            </a:outerShdw>
          </a:effectLst>
        </p:spPr>
        <p:txBody>
          <a:bodyPr wrap="none" anchor="ctr"/>
          <a:lstStyle/>
          <a:p>
            <a:pPr algn="ctr">
              <a:defRPr/>
            </a:pPr>
            <a:r>
              <a:rPr lang="zh-CN" altLang="en-US" sz="20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货款贴现</a:t>
            </a:r>
          </a:p>
        </p:txBody>
      </p:sp>
      <p:sp>
        <p:nvSpPr>
          <p:cNvPr id="30" name="Text Box 1061"/>
          <p:cNvSpPr txBox="1">
            <a:spLocks noChangeArrowheads="1"/>
          </p:cNvSpPr>
          <p:nvPr/>
        </p:nvSpPr>
        <p:spPr bwMode="ltGray">
          <a:xfrm>
            <a:off x="3675063" y="3929063"/>
            <a:ext cx="593725" cy="338137"/>
          </a:xfrm>
          <a:prstGeom prst="rect">
            <a:avLst/>
          </a:prstGeom>
          <a:noFill/>
          <a:ln w="28575">
            <a:noFill/>
            <a:miter lim="800000"/>
            <a:headEnd/>
            <a:tailEnd/>
          </a:ln>
          <a:effectLst>
            <a:outerShdw blurRad="50800" dist="38100" dir="2700000" algn="tl" rotWithShape="0">
              <a:prstClr val="black">
                <a:alpha val="40000"/>
              </a:prstClr>
            </a:outerShdw>
          </a:effectLst>
        </p:spPr>
        <p:txBody>
          <a:bodyPr wrap="none" anchor="ctr">
            <a:spAutoFit/>
          </a:bodyPr>
          <a:lstStyle/>
          <a:p>
            <a:pPr algn="ctr">
              <a:spcBef>
                <a:spcPct val="50000"/>
              </a:spcBef>
              <a:defRPr/>
            </a:pPr>
            <a:r>
              <a:rPr lang="zh-CN" altLang="en-US" sz="16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不够</a:t>
            </a:r>
          </a:p>
        </p:txBody>
      </p:sp>
      <p:sp>
        <p:nvSpPr>
          <p:cNvPr id="32" name="Line 1062"/>
          <p:cNvSpPr>
            <a:spLocks noChangeShapeType="1"/>
          </p:cNvSpPr>
          <p:nvPr/>
        </p:nvSpPr>
        <p:spPr bwMode="ltGray">
          <a:xfrm>
            <a:off x="3486150" y="4238625"/>
            <a:ext cx="1295400" cy="0"/>
          </a:xfrm>
          <a:prstGeom prst="line">
            <a:avLst/>
          </a:prstGeom>
          <a:noFill/>
          <a:ln w="28575">
            <a:solidFill>
              <a:schemeClr val="tx2"/>
            </a:solidFill>
            <a:round/>
            <a:headEnd/>
            <a:tailEnd type="stealth" w="med" len="med"/>
          </a:ln>
          <a:effectLst>
            <a:outerShdw blurRad="50800" dist="38100" dir="2700000" algn="tl" rotWithShape="0">
              <a:prstClr val="black">
                <a:alpha val="40000"/>
              </a:prstClr>
            </a:outerShdw>
          </a:effectLst>
        </p:spPr>
        <p:txBody>
          <a:bodyPr wrap="none" anchor="ctr"/>
          <a:lstStyle/>
          <a:p>
            <a:pPr algn="ctr">
              <a:defRPr/>
            </a:pPr>
            <a:endParaRPr lang="zh-CN" altLang="en-US" sz="1600" b="1">
              <a:solidFill>
                <a:schemeClr val="tx2"/>
              </a:solidFill>
              <a:effectLst>
                <a:outerShdw blurRad="38100" dist="38100" dir="2700000" algn="tl">
                  <a:srgbClr val="000000">
                    <a:alpha val="43137"/>
                  </a:srgbClr>
                </a:outerShdw>
              </a:effectLst>
              <a:latin typeface="华文楷体" pitchFamily="2" charset="-122"/>
              <a:ea typeface="华文楷体" pitchFamily="2" charset="-122"/>
            </a:endParaRPr>
          </a:p>
        </p:txBody>
      </p:sp>
      <p:sp>
        <p:nvSpPr>
          <p:cNvPr id="33" name="AutoShape 1063"/>
          <p:cNvSpPr>
            <a:spLocks noChangeArrowheads="1"/>
          </p:cNvSpPr>
          <p:nvPr/>
        </p:nvSpPr>
        <p:spPr bwMode="ltGray">
          <a:xfrm>
            <a:off x="4795838" y="4046538"/>
            <a:ext cx="1600200" cy="381000"/>
          </a:xfrm>
          <a:prstGeom prst="flowChartTerminator">
            <a:avLst/>
          </a:prstGeom>
          <a:solidFill>
            <a:srgbClr val="FFCCFF"/>
          </a:solidFill>
          <a:ln w="28575">
            <a:noFill/>
            <a:miter lim="800000"/>
            <a:headEnd/>
            <a:tailEnd/>
          </a:ln>
          <a:effectLst>
            <a:outerShdw blurRad="50800" dist="38100" dir="2700000" algn="tl" rotWithShape="0">
              <a:prstClr val="black">
                <a:alpha val="40000"/>
              </a:prstClr>
            </a:outerShdw>
          </a:effectLst>
        </p:spPr>
        <p:txBody>
          <a:bodyPr wrap="none" anchor="ctr"/>
          <a:lstStyle/>
          <a:p>
            <a:pPr algn="ctr">
              <a:defRPr/>
            </a:pPr>
            <a:r>
              <a:rPr lang="zh-CN" altLang="en-US" sz="20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银行贷款</a:t>
            </a:r>
          </a:p>
        </p:txBody>
      </p:sp>
      <p:sp>
        <p:nvSpPr>
          <p:cNvPr id="37" name="AutoShape 1067"/>
          <p:cNvSpPr>
            <a:spLocks noChangeArrowheads="1"/>
          </p:cNvSpPr>
          <p:nvPr/>
        </p:nvSpPr>
        <p:spPr bwMode="ltGray">
          <a:xfrm>
            <a:off x="250825" y="5445125"/>
            <a:ext cx="1447800" cy="609600"/>
          </a:xfrm>
          <a:prstGeom prst="flowChartDecision">
            <a:avLst/>
          </a:prstGeom>
          <a:solidFill>
            <a:srgbClr val="FFC000"/>
          </a:solidFill>
          <a:ln w="28575">
            <a:noFill/>
            <a:miter lim="800000"/>
            <a:headEnd/>
            <a:tailEnd/>
          </a:ln>
          <a:effectLst>
            <a:outerShdw blurRad="50800" dist="38100" dir="2700000" algn="tl" rotWithShape="0">
              <a:prstClr val="black">
                <a:alpha val="40000"/>
              </a:prstClr>
            </a:outerShdw>
          </a:effectLst>
        </p:spPr>
        <p:txBody>
          <a:bodyPr wrap="none" anchor="ctr"/>
          <a:lstStyle/>
          <a:p>
            <a:pPr algn="ctr">
              <a:defRPr/>
            </a:pPr>
            <a:r>
              <a:rPr lang="zh-CN" altLang="en-US" sz="20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销售部改进</a:t>
            </a:r>
          </a:p>
        </p:txBody>
      </p:sp>
      <p:sp>
        <p:nvSpPr>
          <p:cNvPr id="40" name="Line 1072"/>
          <p:cNvSpPr>
            <a:spLocks noChangeShapeType="1"/>
          </p:cNvSpPr>
          <p:nvPr/>
        </p:nvSpPr>
        <p:spPr bwMode="ltGray">
          <a:xfrm>
            <a:off x="1476375" y="4581525"/>
            <a:ext cx="1511300" cy="431800"/>
          </a:xfrm>
          <a:prstGeom prst="line">
            <a:avLst/>
          </a:prstGeom>
          <a:noFill/>
          <a:ln w="28575">
            <a:solidFill>
              <a:schemeClr val="tx2"/>
            </a:solidFill>
            <a:round/>
            <a:headEnd/>
            <a:tailEnd type="stealth" w="med" len="med"/>
          </a:ln>
          <a:effectLst>
            <a:outerShdw blurRad="50800" dist="38100" dir="2700000" algn="tl" rotWithShape="0">
              <a:prstClr val="black">
                <a:alpha val="40000"/>
              </a:prstClr>
            </a:outerShdw>
          </a:effectLst>
        </p:spPr>
        <p:txBody>
          <a:bodyPr wrap="none" anchor="ctr"/>
          <a:lstStyle/>
          <a:p>
            <a:pPr algn="ctr">
              <a:defRPr/>
            </a:pPr>
            <a:endParaRPr lang="zh-CN" altLang="en-US" sz="1600" b="1">
              <a:solidFill>
                <a:schemeClr val="tx2"/>
              </a:solidFill>
              <a:effectLst>
                <a:outerShdw blurRad="38100" dist="38100" dir="2700000" algn="tl">
                  <a:srgbClr val="000000">
                    <a:alpha val="43137"/>
                  </a:srgbClr>
                </a:outerShdw>
              </a:effectLst>
              <a:latin typeface="华文楷体" pitchFamily="2" charset="-122"/>
              <a:ea typeface="华文楷体" pitchFamily="2" charset="-122"/>
            </a:endParaRPr>
          </a:p>
        </p:txBody>
      </p:sp>
      <p:sp>
        <p:nvSpPr>
          <p:cNvPr id="41" name="AutoShape 1074"/>
          <p:cNvSpPr>
            <a:spLocks noChangeArrowheads="1"/>
          </p:cNvSpPr>
          <p:nvPr/>
        </p:nvSpPr>
        <p:spPr bwMode="ltGray">
          <a:xfrm>
            <a:off x="2987675" y="4724400"/>
            <a:ext cx="1447800" cy="609600"/>
          </a:xfrm>
          <a:prstGeom prst="flowChartDecision">
            <a:avLst/>
          </a:prstGeom>
          <a:solidFill>
            <a:srgbClr val="FFC000"/>
          </a:solidFill>
          <a:ln w="28575">
            <a:noFill/>
            <a:miter lim="800000"/>
            <a:headEnd/>
            <a:tailEnd/>
          </a:ln>
          <a:effectLst>
            <a:outerShdw blurRad="50800" dist="38100" dir="2700000" algn="tl" rotWithShape="0">
              <a:prstClr val="black">
                <a:alpha val="40000"/>
              </a:prstClr>
            </a:outerShdw>
          </a:effectLst>
        </p:spPr>
        <p:txBody>
          <a:bodyPr wrap="none" anchor="ctr"/>
          <a:lstStyle/>
          <a:p>
            <a:pPr algn="ctr">
              <a:defRPr/>
            </a:pPr>
            <a:r>
              <a:rPr lang="zh-CN" altLang="en-US" sz="20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生产部改进</a:t>
            </a:r>
          </a:p>
        </p:txBody>
      </p:sp>
      <p:sp>
        <p:nvSpPr>
          <p:cNvPr id="43" name="Text Box 1079"/>
          <p:cNvSpPr txBox="1">
            <a:spLocks noChangeArrowheads="1"/>
          </p:cNvSpPr>
          <p:nvPr/>
        </p:nvSpPr>
        <p:spPr bwMode="ltGray">
          <a:xfrm>
            <a:off x="4643438" y="4581525"/>
            <a:ext cx="800100" cy="338138"/>
          </a:xfrm>
          <a:prstGeom prst="rect">
            <a:avLst/>
          </a:prstGeom>
          <a:noFill/>
          <a:ln w="28575">
            <a:noFill/>
            <a:miter lim="800000"/>
            <a:headEnd/>
            <a:tailEnd/>
          </a:ln>
          <a:effectLst>
            <a:outerShdw blurRad="50800" dist="38100" dir="2700000" algn="tl" rotWithShape="0">
              <a:prstClr val="black">
                <a:alpha val="40000"/>
              </a:prstClr>
            </a:outerShdw>
          </a:effectLst>
        </p:spPr>
        <p:txBody>
          <a:bodyPr wrap="none" anchor="ctr">
            <a:spAutoFit/>
          </a:bodyPr>
          <a:lstStyle/>
          <a:p>
            <a:pPr algn="ctr">
              <a:spcBef>
                <a:spcPct val="50000"/>
              </a:spcBef>
              <a:defRPr/>
            </a:pPr>
            <a:r>
              <a:rPr lang="zh-CN" altLang="en-US" sz="16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卖设备</a:t>
            </a:r>
          </a:p>
        </p:txBody>
      </p:sp>
      <p:sp>
        <p:nvSpPr>
          <p:cNvPr id="44" name="Line 1080"/>
          <p:cNvSpPr>
            <a:spLocks noChangeShapeType="1"/>
          </p:cNvSpPr>
          <p:nvPr/>
        </p:nvSpPr>
        <p:spPr bwMode="ltGray">
          <a:xfrm>
            <a:off x="5580063" y="5013325"/>
            <a:ext cx="1295400" cy="0"/>
          </a:xfrm>
          <a:prstGeom prst="line">
            <a:avLst/>
          </a:prstGeom>
          <a:noFill/>
          <a:ln w="28575">
            <a:solidFill>
              <a:schemeClr val="tx2"/>
            </a:solidFill>
            <a:round/>
            <a:headEnd/>
            <a:tailEnd type="stealth" w="med" len="med"/>
          </a:ln>
          <a:effectLst>
            <a:outerShdw blurRad="50800" dist="38100" dir="2700000" algn="tl" rotWithShape="0">
              <a:prstClr val="black">
                <a:alpha val="40000"/>
              </a:prstClr>
            </a:outerShdw>
          </a:effectLst>
        </p:spPr>
        <p:txBody>
          <a:bodyPr wrap="none" anchor="ctr"/>
          <a:lstStyle/>
          <a:p>
            <a:pPr algn="ctr">
              <a:defRPr/>
            </a:pPr>
            <a:endParaRPr lang="zh-CN" altLang="en-US" sz="1600" b="1">
              <a:solidFill>
                <a:schemeClr val="tx2"/>
              </a:solidFill>
              <a:effectLst>
                <a:outerShdw blurRad="38100" dist="38100" dir="2700000" algn="tl">
                  <a:srgbClr val="000000">
                    <a:alpha val="43137"/>
                  </a:srgbClr>
                </a:outerShdw>
              </a:effectLst>
              <a:latin typeface="华文楷体" pitchFamily="2" charset="-122"/>
              <a:ea typeface="华文楷体" pitchFamily="2" charset="-122"/>
            </a:endParaRPr>
          </a:p>
        </p:txBody>
      </p:sp>
      <p:sp>
        <p:nvSpPr>
          <p:cNvPr id="45" name="AutoShape 1081"/>
          <p:cNvSpPr>
            <a:spLocks noChangeArrowheads="1"/>
          </p:cNvSpPr>
          <p:nvPr/>
        </p:nvSpPr>
        <p:spPr bwMode="ltGray">
          <a:xfrm>
            <a:off x="6875463" y="4724400"/>
            <a:ext cx="1447800" cy="609600"/>
          </a:xfrm>
          <a:prstGeom prst="flowChartDecision">
            <a:avLst/>
          </a:prstGeom>
          <a:solidFill>
            <a:srgbClr val="FFC000"/>
          </a:solidFill>
          <a:ln w="28575">
            <a:noFill/>
            <a:miter lim="800000"/>
            <a:headEnd/>
            <a:tailEnd/>
          </a:ln>
          <a:effectLst>
            <a:outerShdw blurRad="50800" dist="38100" dir="2700000" algn="tl" rotWithShape="0">
              <a:prstClr val="black">
                <a:alpha val="40000"/>
              </a:prstClr>
            </a:outerShdw>
          </a:effectLst>
        </p:spPr>
        <p:txBody>
          <a:bodyPr wrap="none" anchor="ctr"/>
          <a:lstStyle/>
          <a:p>
            <a:pPr algn="ctr">
              <a:defRPr/>
            </a:pPr>
            <a:r>
              <a:rPr lang="zh-CN" altLang="en-US" sz="20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老师注资</a:t>
            </a:r>
          </a:p>
        </p:txBody>
      </p:sp>
      <p:sp>
        <p:nvSpPr>
          <p:cNvPr id="52" name="Line 1078"/>
          <p:cNvSpPr>
            <a:spLocks noChangeShapeType="1"/>
          </p:cNvSpPr>
          <p:nvPr/>
        </p:nvSpPr>
        <p:spPr bwMode="ltGray">
          <a:xfrm>
            <a:off x="4356100" y="5013325"/>
            <a:ext cx="1219200" cy="0"/>
          </a:xfrm>
          <a:prstGeom prst="line">
            <a:avLst/>
          </a:prstGeom>
          <a:noFill/>
          <a:ln w="28575">
            <a:solidFill>
              <a:schemeClr val="tx2"/>
            </a:solidFill>
            <a:round/>
            <a:headEnd type="stealth" w="med" len="med"/>
            <a:tailEnd/>
          </a:ln>
          <a:effectLst>
            <a:outerShdw blurRad="50800" dist="38100" dir="2700000" algn="tl" rotWithShape="0">
              <a:prstClr val="black">
                <a:alpha val="40000"/>
              </a:prstClr>
            </a:outerShdw>
          </a:effectLst>
        </p:spPr>
        <p:txBody>
          <a:bodyPr wrap="none" anchor="ctr"/>
          <a:lstStyle/>
          <a:p>
            <a:pPr algn="ctr">
              <a:defRPr/>
            </a:pPr>
            <a:endParaRPr lang="zh-CN" altLang="en-US" sz="1600" b="1">
              <a:solidFill>
                <a:schemeClr val="tx2"/>
              </a:solidFill>
              <a:effectLst>
                <a:outerShdw blurRad="38100" dist="38100" dir="2700000" algn="tl">
                  <a:srgbClr val="000000">
                    <a:alpha val="43137"/>
                  </a:srgbClr>
                </a:outerShdw>
              </a:effectLst>
              <a:latin typeface="华文楷体" pitchFamily="2" charset="-122"/>
              <a:ea typeface="华文楷体" pitchFamily="2" charset="-122"/>
            </a:endParaRPr>
          </a:p>
        </p:txBody>
      </p:sp>
      <p:sp>
        <p:nvSpPr>
          <p:cNvPr id="59" name="Text Box 1088"/>
          <p:cNvSpPr txBox="1">
            <a:spLocks noChangeArrowheads="1"/>
          </p:cNvSpPr>
          <p:nvPr/>
        </p:nvSpPr>
        <p:spPr bwMode="ltGray">
          <a:xfrm>
            <a:off x="236538" y="4652963"/>
            <a:ext cx="677862" cy="863600"/>
          </a:xfrm>
          <a:prstGeom prst="rect">
            <a:avLst/>
          </a:prstGeom>
          <a:noFill/>
          <a:ln w="28575">
            <a:noFill/>
            <a:miter lim="800000"/>
            <a:headEnd/>
            <a:tailEnd/>
          </a:ln>
          <a:effectLst>
            <a:outerShdw blurRad="50800" dist="38100" dir="2700000" algn="tl" rotWithShape="0">
              <a:prstClr val="black">
                <a:alpha val="40000"/>
              </a:prstClr>
            </a:outerShdw>
          </a:effectLst>
        </p:spPr>
        <p:txBody>
          <a:bodyPr vert="eaVert" anchor="ctr">
            <a:spAutoFit/>
          </a:bodyPr>
          <a:lstStyle/>
          <a:p>
            <a:pPr>
              <a:spcBef>
                <a:spcPct val="50000"/>
              </a:spcBef>
              <a:defRPr/>
            </a:pPr>
            <a:r>
              <a:rPr lang="zh-CN" altLang="en-US" sz="16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销售成本</a:t>
            </a:r>
          </a:p>
        </p:txBody>
      </p:sp>
      <p:sp>
        <p:nvSpPr>
          <p:cNvPr id="62" name="Line 1090"/>
          <p:cNvSpPr>
            <a:spLocks noChangeShapeType="1"/>
          </p:cNvSpPr>
          <p:nvPr/>
        </p:nvSpPr>
        <p:spPr bwMode="ltGray">
          <a:xfrm>
            <a:off x="5580063" y="4437063"/>
            <a:ext cx="0" cy="533400"/>
          </a:xfrm>
          <a:prstGeom prst="line">
            <a:avLst/>
          </a:prstGeom>
          <a:noFill/>
          <a:ln w="28575">
            <a:solidFill>
              <a:schemeClr val="tx2"/>
            </a:solidFill>
            <a:round/>
            <a:headEnd/>
            <a:tailEnd/>
          </a:ln>
          <a:effectLst>
            <a:outerShdw blurRad="50800" dist="38100" dir="2700000" algn="tl" rotWithShape="0">
              <a:prstClr val="black">
                <a:alpha val="40000"/>
              </a:prstClr>
            </a:outerShdw>
          </a:effectLst>
        </p:spPr>
        <p:txBody>
          <a:bodyPr wrap="none" anchor="ctr"/>
          <a:lstStyle/>
          <a:p>
            <a:pPr>
              <a:defRPr/>
            </a:pPr>
            <a:endParaRPr lang="zh-CN" altLang="en-US" sz="1600" b="1">
              <a:solidFill>
                <a:schemeClr val="tx2"/>
              </a:solidFill>
              <a:effectLst>
                <a:outerShdw blurRad="38100" dist="38100" dir="2700000" algn="tl">
                  <a:srgbClr val="000000">
                    <a:alpha val="43137"/>
                  </a:srgbClr>
                </a:outerShdw>
              </a:effectLst>
              <a:latin typeface="华文楷体" pitchFamily="2" charset="-122"/>
              <a:ea typeface="华文楷体" pitchFamily="2" charset="-122"/>
            </a:endParaRPr>
          </a:p>
        </p:txBody>
      </p:sp>
      <p:sp>
        <p:nvSpPr>
          <p:cNvPr id="63" name="Text Box 1091"/>
          <p:cNvSpPr txBox="1">
            <a:spLocks noChangeArrowheads="1"/>
          </p:cNvSpPr>
          <p:nvPr/>
        </p:nvSpPr>
        <p:spPr bwMode="ltGray">
          <a:xfrm>
            <a:off x="5795963" y="4581525"/>
            <a:ext cx="800100" cy="338138"/>
          </a:xfrm>
          <a:prstGeom prst="rect">
            <a:avLst/>
          </a:prstGeom>
          <a:noFill/>
          <a:ln w="28575">
            <a:noFill/>
            <a:miter lim="800000"/>
            <a:headEnd/>
            <a:tailEnd/>
          </a:ln>
          <a:effectLst>
            <a:outerShdw blurRad="50800" dist="38100" dir="2700000" algn="tl" rotWithShape="0">
              <a:prstClr val="black">
                <a:alpha val="40000"/>
              </a:prstClr>
            </a:outerShdw>
          </a:effectLst>
        </p:spPr>
        <p:txBody>
          <a:bodyPr wrap="none" anchor="ctr">
            <a:spAutoFit/>
          </a:bodyPr>
          <a:lstStyle/>
          <a:p>
            <a:pPr>
              <a:spcBef>
                <a:spcPct val="50000"/>
              </a:spcBef>
              <a:defRPr/>
            </a:pPr>
            <a:r>
              <a:rPr lang="zh-CN" altLang="en-US" sz="16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没可能</a:t>
            </a:r>
          </a:p>
        </p:txBody>
      </p:sp>
      <p:sp>
        <p:nvSpPr>
          <p:cNvPr id="68" name="Text Box 1094"/>
          <p:cNvSpPr txBox="1">
            <a:spLocks noChangeArrowheads="1"/>
          </p:cNvSpPr>
          <p:nvPr/>
        </p:nvSpPr>
        <p:spPr bwMode="ltGray">
          <a:xfrm>
            <a:off x="1547813" y="4652963"/>
            <a:ext cx="676275" cy="647700"/>
          </a:xfrm>
          <a:prstGeom prst="rect">
            <a:avLst/>
          </a:prstGeom>
          <a:noFill/>
          <a:ln w="28575">
            <a:noFill/>
            <a:miter lim="800000"/>
            <a:headEnd/>
            <a:tailEnd/>
          </a:ln>
          <a:effectLst>
            <a:outerShdw blurRad="50800" dist="38100" dir="2700000" algn="tl" rotWithShape="0">
              <a:prstClr val="black">
                <a:alpha val="40000"/>
              </a:prstClr>
            </a:outerShdw>
          </a:effectLst>
        </p:spPr>
        <p:txBody>
          <a:bodyPr vert="eaVert" anchor="ctr">
            <a:spAutoFit/>
          </a:bodyPr>
          <a:lstStyle/>
          <a:p>
            <a:pPr>
              <a:spcBef>
                <a:spcPct val="50000"/>
              </a:spcBef>
              <a:defRPr/>
            </a:pPr>
            <a:r>
              <a:rPr lang="zh-CN" altLang="en-US" sz="16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营业成本</a:t>
            </a:r>
          </a:p>
        </p:txBody>
      </p:sp>
      <p:sp>
        <p:nvSpPr>
          <p:cNvPr id="71" name="Line 1068"/>
          <p:cNvSpPr>
            <a:spLocks noChangeShapeType="1"/>
          </p:cNvSpPr>
          <p:nvPr/>
        </p:nvSpPr>
        <p:spPr bwMode="ltGray">
          <a:xfrm>
            <a:off x="971550" y="4581525"/>
            <a:ext cx="0" cy="863600"/>
          </a:xfrm>
          <a:prstGeom prst="line">
            <a:avLst/>
          </a:prstGeom>
          <a:noFill/>
          <a:ln w="28575">
            <a:solidFill>
              <a:schemeClr val="tx2"/>
            </a:solidFill>
            <a:round/>
            <a:headEnd/>
            <a:tailEnd type="stealth" w="med" len="med"/>
          </a:ln>
          <a:effectLst>
            <a:outerShdw blurRad="50800" dist="38100" dir="2700000" algn="tl" rotWithShape="0">
              <a:prstClr val="black">
                <a:alpha val="40000"/>
              </a:prstClr>
            </a:outerShdw>
          </a:effectLst>
        </p:spPr>
        <p:txBody>
          <a:bodyPr wrap="none" anchor="ctr"/>
          <a:lstStyle/>
          <a:p>
            <a:pPr algn="ctr">
              <a:defRPr/>
            </a:pPr>
            <a:endParaRPr lang="zh-CN" altLang="en-US" sz="1600" b="1">
              <a:solidFill>
                <a:schemeClr val="tx2"/>
              </a:solidFill>
              <a:effectLst>
                <a:outerShdw blurRad="38100" dist="38100" dir="2700000" algn="tl">
                  <a:srgbClr val="000000">
                    <a:alpha val="43137"/>
                  </a:srgbClr>
                </a:outerShdw>
              </a:effectLst>
              <a:latin typeface="华文楷体" pitchFamily="2" charset="-122"/>
              <a:ea typeface="华文楷体" pitchFamily="2" charset="-122"/>
            </a:endParaRPr>
          </a:p>
        </p:txBody>
      </p:sp>
      <p:sp>
        <p:nvSpPr>
          <p:cNvPr id="75" name="AutoShape 1096"/>
          <p:cNvSpPr>
            <a:spLocks noChangeArrowheads="1"/>
          </p:cNvSpPr>
          <p:nvPr/>
        </p:nvSpPr>
        <p:spPr bwMode="ltGray">
          <a:xfrm>
            <a:off x="395288" y="4221163"/>
            <a:ext cx="1143000" cy="381000"/>
          </a:xfrm>
          <a:prstGeom prst="flowChartTerminator">
            <a:avLst/>
          </a:prstGeom>
          <a:solidFill>
            <a:srgbClr val="FFCCFF"/>
          </a:solidFill>
          <a:ln w="28575">
            <a:noFill/>
            <a:miter lim="800000"/>
            <a:headEnd/>
            <a:tailEnd/>
          </a:ln>
          <a:effectLst>
            <a:outerShdw blurRad="50800" dist="38100" dir="2700000" algn="tl" rotWithShape="0">
              <a:prstClr val="black">
                <a:alpha val="40000"/>
              </a:prstClr>
            </a:outerShdw>
          </a:effectLst>
        </p:spPr>
        <p:txBody>
          <a:bodyPr wrap="none" anchor="ctr"/>
          <a:lstStyle/>
          <a:p>
            <a:pPr algn="ctr">
              <a:defRPr/>
            </a:pPr>
            <a:r>
              <a:rPr lang="zh-CN" altLang="en-US" sz="20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成本过高</a:t>
            </a:r>
          </a:p>
        </p:txBody>
      </p:sp>
      <p:sp>
        <p:nvSpPr>
          <p:cNvPr id="81" name="Line 1036"/>
          <p:cNvSpPr>
            <a:spLocks noChangeShapeType="1"/>
          </p:cNvSpPr>
          <p:nvPr/>
        </p:nvSpPr>
        <p:spPr bwMode="ltGray">
          <a:xfrm>
            <a:off x="3486150" y="1952625"/>
            <a:ext cx="1295400" cy="0"/>
          </a:xfrm>
          <a:prstGeom prst="line">
            <a:avLst/>
          </a:prstGeom>
          <a:noFill/>
          <a:ln w="28575">
            <a:solidFill>
              <a:schemeClr val="tx2"/>
            </a:solidFill>
            <a:round/>
            <a:headEnd/>
            <a:tailEnd type="stealth" w="med" len="med"/>
          </a:ln>
          <a:effectLst>
            <a:outerShdw blurRad="50800" dist="38100" dir="2700000" algn="tl" rotWithShape="0">
              <a:prstClr val="black">
                <a:alpha val="40000"/>
              </a:prstClr>
            </a:outerShdw>
          </a:effectLst>
        </p:spPr>
        <p:txBody>
          <a:bodyPr wrap="none" anchor="ctr"/>
          <a:lstStyle/>
          <a:p>
            <a:pPr>
              <a:defRPr/>
            </a:pPr>
            <a:endParaRPr lang="zh-CN" altLang="en-US" sz="1600" b="1">
              <a:solidFill>
                <a:schemeClr val="tx2"/>
              </a:solidFill>
              <a:effectLst>
                <a:outerShdw blurRad="38100" dist="38100" dir="2700000" algn="tl">
                  <a:srgbClr val="000000">
                    <a:alpha val="43137"/>
                  </a:srgbClr>
                </a:outerShdw>
              </a:effectLst>
              <a:latin typeface="华文楷体" pitchFamily="2" charset="-122"/>
              <a:ea typeface="华文楷体" pitchFamily="2" charset="-122"/>
            </a:endParaRPr>
          </a:p>
        </p:txBody>
      </p:sp>
      <p:sp>
        <p:nvSpPr>
          <p:cNvPr id="82" name="Text Box 1037"/>
          <p:cNvSpPr txBox="1">
            <a:spLocks noChangeArrowheads="1"/>
          </p:cNvSpPr>
          <p:nvPr/>
        </p:nvSpPr>
        <p:spPr bwMode="ltGray">
          <a:xfrm>
            <a:off x="3786188" y="1662113"/>
            <a:ext cx="390525" cy="338137"/>
          </a:xfrm>
          <a:prstGeom prst="rect">
            <a:avLst/>
          </a:prstGeom>
          <a:noFill/>
          <a:ln w="28575">
            <a:noFill/>
            <a:miter lim="800000"/>
            <a:headEnd/>
            <a:tailEnd/>
          </a:ln>
          <a:effectLst>
            <a:outerShdw blurRad="50800" dist="38100" dir="2700000" algn="tl" rotWithShape="0">
              <a:prstClr val="black">
                <a:alpha val="40000"/>
              </a:prstClr>
            </a:outerShdw>
          </a:effectLst>
        </p:spPr>
        <p:txBody>
          <a:bodyPr wrap="none" anchor="ctr">
            <a:spAutoFit/>
          </a:bodyPr>
          <a:lstStyle/>
          <a:p>
            <a:pPr>
              <a:spcBef>
                <a:spcPct val="50000"/>
              </a:spcBef>
              <a:defRPr/>
            </a:pPr>
            <a:r>
              <a:rPr lang="zh-CN" altLang="en-US" sz="16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是</a:t>
            </a:r>
          </a:p>
        </p:txBody>
      </p:sp>
      <p:sp>
        <p:nvSpPr>
          <p:cNvPr id="83" name="AutoShape 1039"/>
          <p:cNvSpPr>
            <a:spLocks noChangeArrowheads="1"/>
          </p:cNvSpPr>
          <p:nvPr/>
        </p:nvSpPr>
        <p:spPr bwMode="ltGray">
          <a:xfrm>
            <a:off x="4781550" y="1285875"/>
            <a:ext cx="1600200" cy="1323975"/>
          </a:xfrm>
          <a:prstGeom prst="flowChartProcess">
            <a:avLst/>
          </a:prstGeom>
          <a:solidFill>
            <a:srgbClr val="CCFFCC"/>
          </a:solidFill>
          <a:ln w="28575">
            <a:noFill/>
            <a:miter lim="800000"/>
            <a:headEnd/>
            <a:tailEnd/>
          </a:ln>
          <a:effectLst>
            <a:outerShdw blurRad="50800" dist="38100" dir="2700000" algn="tl" rotWithShape="0">
              <a:prstClr val="black">
                <a:alpha val="40000"/>
              </a:prstClr>
            </a:outerShdw>
          </a:effectLst>
        </p:spPr>
        <p:txBody>
          <a:bodyPr anchor="ctr">
            <a:spAutoFit/>
          </a:bodyPr>
          <a:lstStyle/>
          <a:p>
            <a:pPr>
              <a:defRPr/>
            </a:pPr>
            <a:r>
              <a:rPr lang="zh-CN" altLang="en-US" sz="20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做好现金预算和全面预算，保障产销平衡</a:t>
            </a:r>
          </a:p>
        </p:txBody>
      </p:sp>
      <p:sp>
        <p:nvSpPr>
          <p:cNvPr id="79" name="AutoShape 1099"/>
          <p:cNvSpPr>
            <a:spLocks noChangeArrowheads="1"/>
          </p:cNvSpPr>
          <p:nvPr/>
        </p:nvSpPr>
        <p:spPr bwMode="ltGray">
          <a:xfrm>
            <a:off x="6991350" y="1724025"/>
            <a:ext cx="1223963" cy="381000"/>
          </a:xfrm>
          <a:prstGeom prst="flowChartTerminator">
            <a:avLst/>
          </a:prstGeom>
          <a:solidFill>
            <a:srgbClr val="FFCCFF"/>
          </a:solidFill>
          <a:ln w="28575">
            <a:noFill/>
            <a:miter lim="800000"/>
            <a:headEnd/>
            <a:tailEnd/>
          </a:ln>
          <a:effectLst>
            <a:outerShdw blurRad="50800" dist="38100" dir="2700000" algn="tl" rotWithShape="0">
              <a:prstClr val="black">
                <a:alpha val="40000"/>
              </a:prstClr>
            </a:outerShdw>
          </a:effectLst>
        </p:spPr>
        <p:txBody>
          <a:bodyPr wrap="none" anchor="ctr"/>
          <a:lstStyle/>
          <a:p>
            <a:pPr>
              <a:defRPr/>
            </a:pPr>
            <a:r>
              <a:rPr lang="zh-CN" altLang="en-US" sz="20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预留现金</a:t>
            </a:r>
          </a:p>
        </p:txBody>
      </p:sp>
      <p:sp>
        <p:nvSpPr>
          <p:cNvPr id="80" name="Line 1100"/>
          <p:cNvSpPr>
            <a:spLocks noChangeShapeType="1"/>
          </p:cNvSpPr>
          <p:nvPr/>
        </p:nvSpPr>
        <p:spPr bwMode="ltGray">
          <a:xfrm>
            <a:off x="6381750" y="1952625"/>
            <a:ext cx="609600" cy="0"/>
          </a:xfrm>
          <a:prstGeom prst="line">
            <a:avLst/>
          </a:prstGeom>
          <a:noFill/>
          <a:ln w="28575">
            <a:solidFill>
              <a:schemeClr val="tx2"/>
            </a:solidFill>
            <a:round/>
            <a:headEnd/>
            <a:tailEnd type="stealth" w="med" len="med"/>
          </a:ln>
          <a:effectLst>
            <a:outerShdw blurRad="50800" dist="38100" dir="2700000" algn="tl" rotWithShape="0">
              <a:prstClr val="black">
                <a:alpha val="40000"/>
              </a:prstClr>
            </a:outerShdw>
          </a:effectLst>
        </p:spPr>
        <p:txBody>
          <a:bodyPr wrap="none" anchor="ctr"/>
          <a:lstStyle/>
          <a:p>
            <a:pPr>
              <a:defRPr/>
            </a:pPr>
            <a:endParaRPr lang="zh-CN" altLang="en-US" sz="1600" b="1">
              <a:solidFill>
                <a:schemeClr val="tx2"/>
              </a:solidFill>
              <a:effectLst>
                <a:outerShdw blurRad="38100" dist="38100" dir="2700000" algn="tl">
                  <a:srgbClr val="000000">
                    <a:alpha val="43137"/>
                  </a:srgbClr>
                </a:outerShdw>
              </a:effectLst>
              <a:latin typeface="华文楷体" pitchFamily="2" charset="-122"/>
              <a:ea typeface="华文楷体" pitchFamily="2" charset="-122"/>
            </a:endParaRPr>
          </a:p>
        </p:txBody>
      </p:sp>
      <p:cxnSp>
        <p:nvCxnSpPr>
          <p:cNvPr id="85" name="形状 84"/>
          <p:cNvCxnSpPr>
            <a:stCxn id="9" idx="3"/>
            <a:endCxn id="6" idx="2"/>
          </p:cNvCxnSpPr>
          <p:nvPr/>
        </p:nvCxnSpPr>
        <p:spPr>
          <a:xfrm flipV="1">
            <a:off x="1714500" y="2235200"/>
            <a:ext cx="1047750" cy="631825"/>
          </a:xfrm>
          <a:prstGeom prst="bentConnector2">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87" name="肘形连接符 86"/>
          <p:cNvCxnSpPr>
            <a:stCxn id="4" idx="2"/>
            <a:endCxn id="9" idx="0"/>
          </p:cNvCxnSpPr>
          <p:nvPr/>
        </p:nvCxnSpPr>
        <p:spPr>
          <a:xfrm rot="16200000" flipH="1">
            <a:off x="820737" y="2382838"/>
            <a:ext cx="358775" cy="0"/>
          </a:xfrm>
          <a:prstGeom prst="bentConnector3">
            <a:avLst>
              <a:gd name="adj1" fmla="val 50000"/>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95" name="形状 94"/>
          <p:cNvCxnSpPr>
            <a:endCxn id="24" idx="1"/>
          </p:cNvCxnSpPr>
          <p:nvPr/>
        </p:nvCxnSpPr>
        <p:spPr>
          <a:xfrm rot="16200000" flipH="1">
            <a:off x="1390650" y="2752725"/>
            <a:ext cx="228600" cy="1066800"/>
          </a:xfrm>
          <a:prstGeom prst="bentConnector4">
            <a:avLst>
              <a:gd name="adj1" fmla="val 100000"/>
              <a:gd name="adj2" fmla="val 50000"/>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101" name="肘形连接符 100"/>
          <p:cNvCxnSpPr>
            <a:stCxn id="4" idx="3"/>
            <a:endCxn id="6" idx="1"/>
          </p:cNvCxnSpPr>
          <p:nvPr/>
        </p:nvCxnSpPr>
        <p:spPr>
          <a:xfrm flipV="1">
            <a:off x="1690688" y="1930400"/>
            <a:ext cx="347662" cy="6350"/>
          </a:xfrm>
          <a:prstGeom prst="bentConnector3">
            <a:avLst>
              <a:gd name="adj1" fmla="val 50000"/>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104" name="形状 103"/>
          <p:cNvCxnSpPr>
            <a:stCxn id="6" idx="2"/>
            <a:endCxn id="9" idx="3"/>
          </p:cNvCxnSpPr>
          <p:nvPr/>
        </p:nvCxnSpPr>
        <p:spPr>
          <a:xfrm rot="5400000">
            <a:off x="1922462" y="2027238"/>
            <a:ext cx="631825" cy="1047750"/>
          </a:xfrm>
          <a:prstGeom prst="bentConnector2">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sp>
        <p:nvSpPr>
          <p:cNvPr id="60" name="Line 1087"/>
          <p:cNvSpPr>
            <a:spLocks noChangeShapeType="1"/>
          </p:cNvSpPr>
          <p:nvPr/>
        </p:nvSpPr>
        <p:spPr bwMode="ltGray">
          <a:xfrm>
            <a:off x="971550" y="3357563"/>
            <a:ext cx="0" cy="863600"/>
          </a:xfrm>
          <a:prstGeom prst="line">
            <a:avLst/>
          </a:prstGeom>
          <a:noFill/>
          <a:ln w="28575">
            <a:solidFill>
              <a:schemeClr val="tx2"/>
            </a:solidFill>
            <a:round/>
            <a:headEnd/>
            <a:tailEnd/>
          </a:ln>
          <a:effectLst>
            <a:outerShdw blurRad="50800" dist="38100" dir="2700000" algn="tl" rotWithShape="0">
              <a:prstClr val="black">
                <a:alpha val="40000"/>
              </a:prstClr>
            </a:outerShdw>
          </a:effectLst>
        </p:spPr>
        <p:txBody>
          <a:bodyPr wrap="none" anchor="ctr"/>
          <a:lstStyle/>
          <a:p>
            <a:pPr>
              <a:defRPr/>
            </a:pPr>
            <a:endParaRPr lang="zh-CN" altLang="en-US" sz="1600" b="1">
              <a:solidFill>
                <a:schemeClr val="tx2"/>
              </a:solidFill>
              <a:effectLst>
                <a:outerShdw blurRad="38100" dist="38100" dir="2700000" algn="tl">
                  <a:srgbClr val="000000">
                    <a:alpha val="43137"/>
                  </a:srgbClr>
                </a:outerShdw>
              </a:effectLst>
              <a:latin typeface="华文楷体" pitchFamily="2" charset="-122"/>
              <a:ea typeface="华文楷体" pitchFamily="2" charset="-122"/>
            </a:endParaRPr>
          </a:p>
        </p:txBody>
      </p:sp>
      <p:sp>
        <p:nvSpPr>
          <p:cNvPr id="67" name="Text Box 1041"/>
          <p:cNvSpPr txBox="1">
            <a:spLocks noChangeArrowheads="1"/>
          </p:cNvSpPr>
          <p:nvPr/>
        </p:nvSpPr>
        <p:spPr bwMode="ltGray">
          <a:xfrm>
            <a:off x="971550" y="3789363"/>
            <a:ext cx="336550" cy="338137"/>
          </a:xfrm>
          <a:prstGeom prst="rect">
            <a:avLst/>
          </a:prstGeom>
          <a:noFill/>
          <a:ln w="28575">
            <a:noFill/>
            <a:miter lim="800000"/>
            <a:headEnd/>
            <a:tailEnd/>
          </a:ln>
          <a:effectLst>
            <a:outerShdw blurRad="50800" dist="38100" dir="2700000" algn="tl" rotWithShape="0">
              <a:prstClr val="black">
                <a:alpha val="40000"/>
              </a:prstClr>
            </a:outerShdw>
          </a:effectLst>
        </p:spPr>
        <p:txBody>
          <a:bodyPr anchor="ctr">
            <a:spAutoFit/>
          </a:bodyPr>
          <a:lstStyle/>
          <a:p>
            <a:pPr>
              <a:spcBef>
                <a:spcPct val="50000"/>
              </a:spcBef>
              <a:defRPr/>
            </a:pPr>
            <a:r>
              <a:rPr lang="zh-CN" altLang="en-US" sz="16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否</a:t>
            </a:r>
          </a:p>
        </p:txBody>
      </p:sp>
      <p:sp>
        <p:nvSpPr>
          <p:cNvPr id="77" name="Line 1068"/>
          <p:cNvSpPr>
            <a:spLocks noChangeShapeType="1"/>
          </p:cNvSpPr>
          <p:nvPr/>
        </p:nvSpPr>
        <p:spPr bwMode="ltGray">
          <a:xfrm>
            <a:off x="971550" y="6092825"/>
            <a:ext cx="0" cy="288925"/>
          </a:xfrm>
          <a:prstGeom prst="line">
            <a:avLst/>
          </a:prstGeom>
          <a:noFill/>
          <a:ln w="28575">
            <a:solidFill>
              <a:schemeClr val="tx2"/>
            </a:solidFill>
            <a:round/>
            <a:headEnd/>
            <a:tailEnd type="stealth" w="med" len="med"/>
          </a:ln>
          <a:effectLst>
            <a:outerShdw blurRad="50800" dist="38100" dir="2700000" algn="tl" rotWithShape="0">
              <a:prstClr val="black">
                <a:alpha val="40000"/>
              </a:prstClr>
            </a:outerShdw>
          </a:effectLst>
        </p:spPr>
        <p:txBody>
          <a:bodyPr wrap="none" anchor="ctr"/>
          <a:lstStyle/>
          <a:p>
            <a:pPr algn="ctr">
              <a:defRPr/>
            </a:pPr>
            <a:endParaRPr lang="zh-CN" altLang="en-US" sz="1600" b="1">
              <a:solidFill>
                <a:schemeClr val="tx2"/>
              </a:solidFill>
              <a:effectLst>
                <a:outerShdw blurRad="38100" dist="38100" dir="2700000" algn="tl">
                  <a:srgbClr val="000000">
                    <a:alpha val="43137"/>
                  </a:srgbClr>
                </a:outerShdw>
              </a:effectLst>
              <a:latin typeface="华文楷体" pitchFamily="2" charset="-122"/>
              <a:ea typeface="华文楷体" pitchFamily="2" charset="-122"/>
            </a:endParaRPr>
          </a:p>
        </p:txBody>
      </p:sp>
      <p:sp>
        <p:nvSpPr>
          <p:cNvPr id="78" name="AutoShape 1099"/>
          <p:cNvSpPr>
            <a:spLocks noChangeArrowheads="1"/>
          </p:cNvSpPr>
          <p:nvPr/>
        </p:nvSpPr>
        <p:spPr bwMode="ltGray">
          <a:xfrm>
            <a:off x="1692275" y="6092825"/>
            <a:ext cx="3527425" cy="381000"/>
          </a:xfrm>
          <a:prstGeom prst="flowChartTerminator">
            <a:avLst/>
          </a:prstGeom>
          <a:solidFill>
            <a:srgbClr val="FFCCFF"/>
          </a:solidFill>
          <a:ln w="28575">
            <a:noFill/>
            <a:miter lim="800000"/>
            <a:headEnd/>
            <a:tailEnd/>
          </a:ln>
          <a:effectLst>
            <a:outerShdw blurRad="50800" dist="38100" dir="2700000" algn="tl" rotWithShape="0">
              <a:prstClr val="black">
                <a:alpha val="40000"/>
              </a:prstClr>
            </a:outerShdw>
          </a:effectLst>
        </p:spPr>
        <p:txBody>
          <a:bodyPr wrap="none" anchor="ctr"/>
          <a:lstStyle/>
          <a:p>
            <a:pPr>
              <a:defRPr/>
            </a:pPr>
            <a:r>
              <a:rPr lang="zh-CN" altLang="en-US" sz="20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广告，市场开发，销售工资</a:t>
            </a:r>
          </a:p>
        </p:txBody>
      </p:sp>
      <p:sp>
        <p:nvSpPr>
          <p:cNvPr id="84" name="Line 1054"/>
          <p:cNvSpPr>
            <a:spLocks noChangeShapeType="1"/>
          </p:cNvSpPr>
          <p:nvPr/>
        </p:nvSpPr>
        <p:spPr bwMode="ltGray">
          <a:xfrm>
            <a:off x="971550" y="6381750"/>
            <a:ext cx="792163" cy="0"/>
          </a:xfrm>
          <a:prstGeom prst="line">
            <a:avLst/>
          </a:prstGeom>
          <a:noFill/>
          <a:ln w="28575">
            <a:solidFill>
              <a:schemeClr val="tx2"/>
            </a:solidFill>
            <a:round/>
            <a:headEnd/>
            <a:tailEnd type="stealth" w="med" len="med"/>
          </a:ln>
          <a:effectLst>
            <a:outerShdw blurRad="50800" dist="38100" dir="2700000" algn="tl" rotWithShape="0">
              <a:prstClr val="black">
                <a:alpha val="40000"/>
              </a:prstClr>
            </a:outerShdw>
          </a:effectLst>
        </p:spPr>
        <p:txBody>
          <a:bodyPr wrap="none" anchor="ctr"/>
          <a:lstStyle/>
          <a:p>
            <a:pPr algn="ctr">
              <a:defRPr/>
            </a:pPr>
            <a:endParaRPr lang="zh-CN" altLang="en-US" sz="1600" b="1">
              <a:solidFill>
                <a:schemeClr val="tx2"/>
              </a:solidFill>
              <a:effectLst>
                <a:outerShdw blurRad="38100" dist="38100" dir="2700000" algn="tl">
                  <a:srgbClr val="000000">
                    <a:alpha val="43137"/>
                  </a:srgbClr>
                </a:outerShdw>
              </a:effectLst>
              <a:latin typeface="华文楷体" pitchFamily="2" charset="-122"/>
              <a:ea typeface="华文楷体" pitchFamily="2" charset="-122"/>
            </a:endParaRPr>
          </a:p>
        </p:txBody>
      </p:sp>
      <p:sp>
        <p:nvSpPr>
          <p:cNvPr id="86" name="Line 1068"/>
          <p:cNvSpPr>
            <a:spLocks noChangeShapeType="1"/>
          </p:cNvSpPr>
          <p:nvPr/>
        </p:nvSpPr>
        <p:spPr bwMode="ltGray">
          <a:xfrm>
            <a:off x="3708400" y="5373688"/>
            <a:ext cx="0" cy="287337"/>
          </a:xfrm>
          <a:prstGeom prst="line">
            <a:avLst/>
          </a:prstGeom>
          <a:noFill/>
          <a:ln w="28575">
            <a:solidFill>
              <a:schemeClr val="tx2"/>
            </a:solidFill>
            <a:round/>
            <a:headEnd/>
            <a:tailEnd type="stealth" w="med" len="med"/>
          </a:ln>
          <a:effectLst>
            <a:outerShdw blurRad="50800" dist="38100" dir="2700000" algn="tl" rotWithShape="0">
              <a:prstClr val="black">
                <a:alpha val="40000"/>
              </a:prstClr>
            </a:outerShdw>
          </a:effectLst>
        </p:spPr>
        <p:txBody>
          <a:bodyPr wrap="none" anchor="ctr"/>
          <a:lstStyle/>
          <a:p>
            <a:pPr algn="ctr">
              <a:defRPr/>
            </a:pPr>
            <a:endParaRPr lang="zh-CN" altLang="en-US" sz="1600" b="1">
              <a:solidFill>
                <a:schemeClr val="tx2"/>
              </a:solidFill>
              <a:effectLst>
                <a:outerShdw blurRad="38100" dist="38100" dir="2700000" algn="tl">
                  <a:srgbClr val="000000">
                    <a:alpha val="43137"/>
                  </a:srgbClr>
                </a:outerShdw>
              </a:effectLst>
              <a:latin typeface="华文楷体" pitchFamily="2" charset="-122"/>
              <a:ea typeface="华文楷体" pitchFamily="2" charset="-122"/>
            </a:endParaRPr>
          </a:p>
        </p:txBody>
      </p:sp>
      <p:sp>
        <p:nvSpPr>
          <p:cNvPr id="88" name="Line 1054"/>
          <p:cNvSpPr>
            <a:spLocks noChangeShapeType="1"/>
          </p:cNvSpPr>
          <p:nvPr/>
        </p:nvSpPr>
        <p:spPr bwMode="ltGray">
          <a:xfrm>
            <a:off x="3708400" y="5661025"/>
            <a:ext cx="792163" cy="0"/>
          </a:xfrm>
          <a:prstGeom prst="line">
            <a:avLst/>
          </a:prstGeom>
          <a:noFill/>
          <a:ln w="28575">
            <a:solidFill>
              <a:schemeClr val="tx2"/>
            </a:solidFill>
            <a:round/>
            <a:headEnd/>
            <a:tailEnd type="stealth" w="med" len="med"/>
          </a:ln>
          <a:effectLst>
            <a:outerShdw blurRad="50800" dist="38100" dir="2700000" algn="tl" rotWithShape="0">
              <a:prstClr val="black">
                <a:alpha val="40000"/>
              </a:prstClr>
            </a:outerShdw>
          </a:effectLst>
        </p:spPr>
        <p:txBody>
          <a:bodyPr wrap="none" anchor="ctr"/>
          <a:lstStyle/>
          <a:p>
            <a:pPr algn="ctr">
              <a:defRPr/>
            </a:pPr>
            <a:endParaRPr lang="zh-CN" altLang="en-US" sz="1600" b="1">
              <a:solidFill>
                <a:schemeClr val="tx2"/>
              </a:solidFill>
              <a:effectLst>
                <a:outerShdw blurRad="38100" dist="38100" dir="2700000" algn="tl">
                  <a:srgbClr val="000000">
                    <a:alpha val="43137"/>
                  </a:srgbClr>
                </a:outerShdw>
              </a:effectLst>
              <a:latin typeface="华文楷体" pitchFamily="2" charset="-122"/>
              <a:ea typeface="华文楷体" pitchFamily="2" charset="-122"/>
            </a:endParaRPr>
          </a:p>
        </p:txBody>
      </p:sp>
      <p:sp>
        <p:nvSpPr>
          <p:cNvPr id="90" name="AutoShape 1099"/>
          <p:cNvSpPr>
            <a:spLocks noChangeArrowheads="1"/>
          </p:cNvSpPr>
          <p:nvPr/>
        </p:nvSpPr>
        <p:spPr bwMode="ltGray">
          <a:xfrm>
            <a:off x="4500563" y="5516563"/>
            <a:ext cx="3571875" cy="381000"/>
          </a:xfrm>
          <a:prstGeom prst="flowChartTerminator">
            <a:avLst/>
          </a:prstGeom>
          <a:solidFill>
            <a:srgbClr val="FFCCFF"/>
          </a:solidFill>
          <a:ln w="28575">
            <a:noFill/>
            <a:miter lim="800000"/>
            <a:headEnd/>
            <a:tailEnd/>
          </a:ln>
          <a:effectLst>
            <a:outerShdw blurRad="50800" dist="38100" dir="2700000" algn="tl" rotWithShape="0">
              <a:prstClr val="black">
                <a:alpha val="40000"/>
              </a:prstClr>
            </a:outerShdw>
          </a:effectLst>
        </p:spPr>
        <p:txBody>
          <a:bodyPr wrap="none" anchor="ctr"/>
          <a:lstStyle/>
          <a:p>
            <a:pPr>
              <a:defRPr/>
            </a:pPr>
            <a:r>
              <a:rPr lang="zh-CN" altLang="en-US" sz="20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减少库存，降低单位制造成本</a:t>
            </a:r>
          </a:p>
        </p:txBody>
      </p:sp>
    </p:spTree>
    <p:custDataLst>
      <p:tags r:id="rId1"/>
    </p:custData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7"/>
                                        </p:tgtEl>
                                        <p:attrNameLst>
                                          <p:attrName>style.visibility</p:attrName>
                                        </p:attrNameLst>
                                      </p:cBhvr>
                                      <p:to>
                                        <p:strVal val="visible"/>
                                      </p:to>
                                    </p:set>
                                    <p:animEffect transition="in" filter="fade">
                                      <p:cBhvr>
                                        <p:cTn id="12" dur="500"/>
                                        <p:tgtEl>
                                          <p:spTgt spid="87"/>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01"/>
                                        </p:tgtEl>
                                        <p:attrNameLst>
                                          <p:attrName>style.visibility</p:attrName>
                                        </p:attrNameLst>
                                      </p:cBhvr>
                                      <p:to>
                                        <p:strVal val="visible"/>
                                      </p:to>
                                    </p:set>
                                    <p:animEffect transition="in" filter="fade">
                                      <p:cBhvr>
                                        <p:cTn id="21" dur="500"/>
                                        <p:tgtEl>
                                          <p:spTgt spid="101"/>
                                        </p:tgtEl>
                                      </p:cBhvr>
                                    </p:animEffect>
                                  </p:childTnLst>
                                </p:cTn>
                              </p:par>
                            </p:childTnLst>
                          </p:cTn>
                        </p:par>
                        <p:par>
                          <p:cTn id="22" fill="hold">
                            <p:stCondLst>
                              <p:cond delay="500"/>
                            </p:stCondLst>
                            <p:childTnLst>
                              <p:par>
                                <p:cTn id="23" presetID="10" presetClass="entr" presetSubtype="0"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500"/>
                                        <p:tgtEl>
                                          <p:spTgt spid="12"/>
                                        </p:tgtEl>
                                      </p:cBhvr>
                                    </p:animEffect>
                                  </p:childTnLst>
                                </p:cTn>
                              </p:par>
                            </p:childTnLst>
                          </p:cTn>
                        </p:par>
                        <p:par>
                          <p:cTn id="31" fill="hold">
                            <p:stCondLst>
                              <p:cond delay="500"/>
                            </p:stCondLst>
                            <p:childTnLst>
                              <p:par>
                                <p:cTn id="32" presetID="10" presetClass="entr" presetSubtype="0" fill="hold" nodeType="afterEffect">
                                  <p:stCondLst>
                                    <p:cond delay="0"/>
                                  </p:stCondLst>
                                  <p:childTnLst>
                                    <p:set>
                                      <p:cBhvr>
                                        <p:cTn id="33" dur="1" fill="hold">
                                          <p:stCondLst>
                                            <p:cond delay="0"/>
                                          </p:stCondLst>
                                        </p:cTn>
                                        <p:tgtEl>
                                          <p:spTgt spid="104"/>
                                        </p:tgtEl>
                                        <p:attrNameLst>
                                          <p:attrName>style.visibility</p:attrName>
                                        </p:attrNameLst>
                                      </p:cBhvr>
                                      <p:to>
                                        <p:strVal val="visible"/>
                                      </p:to>
                                    </p:set>
                                    <p:animEffect transition="in" filter="fade">
                                      <p:cBhvr>
                                        <p:cTn id="34" dur="500"/>
                                        <p:tgtEl>
                                          <p:spTgt spid="104"/>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childTnLst>
                                </p:cTn>
                              </p:par>
                            </p:childTnLst>
                          </p:cTn>
                        </p:par>
                        <p:par>
                          <p:cTn id="40" fill="hold">
                            <p:stCondLst>
                              <p:cond delay="500"/>
                            </p:stCondLst>
                            <p:childTnLst>
                              <p:par>
                                <p:cTn id="41" presetID="10" presetClass="entr" presetSubtype="0" fill="hold" nodeType="afterEffect">
                                  <p:stCondLst>
                                    <p:cond delay="0"/>
                                  </p:stCondLst>
                                  <p:childTnLst>
                                    <p:set>
                                      <p:cBhvr>
                                        <p:cTn id="42" dur="1" fill="hold">
                                          <p:stCondLst>
                                            <p:cond delay="0"/>
                                          </p:stCondLst>
                                        </p:cTn>
                                        <p:tgtEl>
                                          <p:spTgt spid="95"/>
                                        </p:tgtEl>
                                        <p:attrNameLst>
                                          <p:attrName>style.visibility</p:attrName>
                                        </p:attrNameLst>
                                      </p:cBhvr>
                                      <p:to>
                                        <p:strVal val="visible"/>
                                      </p:to>
                                    </p:set>
                                    <p:animEffect transition="in" filter="fade">
                                      <p:cBhvr>
                                        <p:cTn id="43" dur="500"/>
                                        <p:tgtEl>
                                          <p:spTgt spid="95"/>
                                        </p:tgtEl>
                                      </p:cBhvr>
                                    </p:animEffect>
                                  </p:childTnLst>
                                </p:cTn>
                              </p:par>
                            </p:childTnLst>
                          </p:cTn>
                        </p:par>
                        <p:par>
                          <p:cTn id="44" fill="hold">
                            <p:stCondLst>
                              <p:cond delay="1000"/>
                            </p:stCondLst>
                            <p:childTnLst>
                              <p:par>
                                <p:cTn id="45" presetID="10" presetClass="entr" presetSubtype="0"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500"/>
                                        <p:tgtEl>
                                          <p:spTgt spid="16"/>
                                        </p:tgtEl>
                                      </p:cBhvr>
                                    </p:animEffect>
                                  </p:childTnLst>
                                </p:cTn>
                              </p:par>
                            </p:childTnLst>
                          </p:cTn>
                        </p:par>
                        <p:par>
                          <p:cTn id="53" fill="hold">
                            <p:stCondLst>
                              <p:cond delay="500"/>
                            </p:stCondLst>
                            <p:childTnLst>
                              <p:par>
                                <p:cTn id="54" presetID="10" presetClass="entr" presetSubtype="0" fill="hold" nodeType="after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fade">
                                      <p:cBhvr>
                                        <p:cTn id="56" dur="500"/>
                                        <p:tgtEl>
                                          <p:spTgt spid="18"/>
                                        </p:tgtEl>
                                      </p:cBhvr>
                                    </p:animEffect>
                                  </p:childTnLst>
                                </p:cTn>
                              </p:par>
                            </p:childTnLst>
                          </p:cTn>
                        </p:par>
                        <p:par>
                          <p:cTn id="57" fill="hold">
                            <p:stCondLst>
                              <p:cond delay="1000"/>
                            </p:stCondLst>
                            <p:childTnLst>
                              <p:par>
                                <p:cTn id="58" presetID="10" presetClass="entr" presetSubtype="0"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500"/>
                                        <p:tgtEl>
                                          <p:spTgt spid="19"/>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27"/>
                                        </p:tgtEl>
                                        <p:attrNameLst>
                                          <p:attrName>style.visibility</p:attrName>
                                        </p:attrNameLst>
                                      </p:cBhvr>
                                      <p:to>
                                        <p:strVal val="visible"/>
                                      </p:to>
                                    </p:set>
                                    <p:animEffect transition="in" filter="fade">
                                      <p:cBhvr>
                                        <p:cTn id="65" dur="500"/>
                                        <p:tgtEl>
                                          <p:spTgt spid="27"/>
                                        </p:tgtEl>
                                      </p:cBhvr>
                                    </p:animEffect>
                                  </p:childTnLst>
                                </p:cTn>
                              </p:par>
                            </p:childTnLst>
                          </p:cTn>
                        </p:par>
                        <p:par>
                          <p:cTn id="66" fill="hold">
                            <p:stCondLst>
                              <p:cond delay="500"/>
                            </p:stCondLst>
                            <p:childTnLst>
                              <p:par>
                                <p:cTn id="67" presetID="10" presetClass="entr" presetSubtype="0" fill="hold" nodeType="afterEffect">
                                  <p:stCondLst>
                                    <p:cond delay="0"/>
                                  </p:stCondLst>
                                  <p:childTnLst>
                                    <p:set>
                                      <p:cBhvr>
                                        <p:cTn id="68" dur="1" fill="hold">
                                          <p:stCondLst>
                                            <p:cond delay="0"/>
                                          </p:stCondLst>
                                        </p:cTn>
                                        <p:tgtEl>
                                          <p:spTgt spid="26"/>
                                        </p:tgtEl>
                                        <p:attrNameLst>
                                          <p:attrName>style.visibility</p:attrName>
                                        </p:attrNameLst>
                                      </p:cBhvr>
                                      <p:to>
                                        <p:strVal val="visible"/>
                                      </p:to>
                                    </p:set>
                                    <p:animEffect transition="in" filter="fade">
                                      <p:cBhvr>
                                        <p:cTn id="69" dur="500"/>
                                        <p:tgtEl>
                                          <p:spTgt spid="26"/>
                                        </p:tgtEl>
                                      </p:cBhvr>
                                    </p:animEffect>
                                  </p:childTnLst>
                                </p:cTn>
                              </p:par>
                            </p:childTnLst>
                          </p:cTn>
                        </p:par>
                        <p:par>
                          <p:cTn id="70" fill="hold">
                            <p:stCondLst>
                              <p:cond delay="1000"/>
                            </p:stCondLst>
                            <p:childTnLst>
                              <p:par>
                                <p:cTn id="71" presetID="10" presetClass="entr" presetSubtype="0" fill="hold" grpId="0" nodeType="afterEffect">
                                  <p:stCondLst>
                                    <p:cond delay="0"/>
                                  </p:stCondLst>
                                  <p:childTnLst>
                                    <p:set>
                                      <p:cBhvr>
                                        <p:cTn id="72" dur="1" fill="hold">
                                          <p:stCondLst>
                                            <p:cond delay="0"/>
                                          </p:stCondLst>
                                        </p:cTn>
                                        <p:tgtEl>
                                          <p:spTgt spid="28"/>
                                        </p:tgtEl>
                                        <p:attrNameLst>
                                          <p:attrName>style.visibility</p:attrName>
                                        </p:attrNameLst>
                                      </p:cBhvr>
                                      <p:to>
                                        <p:strVal val="visible"/>
                                      </p:to>
                                    </p:set>
                                    <p:animEffect transition="in" filter="fade">
                                      <p:cBhvr>
                                        <p:cTn id="73" dur="500"/>
                                        <p:tgtEl>
                                          <p:spTgt spid="28"/>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grpId="0" nodeType="clickEffect">
                                  <p:stCondLst>
                                    <p:cond delay="0"/>
                                  </p:stCondLst>
                                  <p:childTnLst>
                                    <p:set>
                                      <p:cBhvr>
                                        <p:cTn id="77" dur="1" fill="hold">
                                          <p:stCondLst>
                                            <p:cond delay="0"/>
                                          </p:stCondLst>
                                        </p:cTn>
                                        <p:tgtEl>
                                          <p:spTgt spid="30"/>
                                        </p:tgtEl>
                                        <p:attrNameLst>
                                          <p:attrName>style.visibility</p:attrName>
                                        </p:attrNameLst>
                                      </p:cBhvr>
                                      <p:to>
                                        <p:strVal val="visible"/>
                                      </p:to>
                                    </p:set>
                                    <p:animEffect transition="in" filter="fade">
                                      <p:cBhvr>
                                        <p:cTn id="78" dur="500"/>
                                        <p:tgtEl>
                                          <p:spTgt spid="30"/>
                                        </p:tgtEl>
                                      </p:cBhvr>
                                    </p:animEffect>
                                  </p:childTnLst>
                                </p:cTn>
                              </p:par>
                            </p:childTnLst>
                          </p:cTn>
                        </p:par>
                        <p:par>
                          <p:cTn id="79" fill="hold">
                            <p:stCondLst>
                              <p:cond delay="500"/>
                            </p:stCondLst>
                            <p:childTnLst>
                              <p:par>
                                <p:cTn id="80" presetID="10" presetClass="entr" presetSubtype="0" fill="hold" nodeType="afterEffect">
                                  <p:stCondLst>
                                    <p:cond delay="0"/>
                                  </p:stCondLst>
                                  <p:childTnLst>
                                    <p:set>
                                      <p:cBhvr>
                                        <p:cTn id="81" dur="1" fill="hold">
                                          <p:stCondLst>
                                            <p:cond delay="0"/>
                                          </p:stCondLst>
                                        </p:cTn>
                                        <p:tgtEl>
                                          <p:spTgt spid="32"/>
                                        </p:tgtEl>
                                        <p:attrNameLst>
                                          <p:attrName>style.visibility</p:attrName>
                                        </p:attrNameLst>
                                      </p:cBhvr>
                                      <p:to>
                                        <p:strVal val="visible"/>
                                      </p:to>
                                    </p:set>
                                    <p:animEffect transition="in" filter="fade">
                                      <p:cBhvr>
                                        <p:cTn id="82" dur="500"/>
                                        <p:tgtEl>
                                          <p:spTgt spid="32"/>
                                        </p:tgtEl>
                                      </p:cBhvr>
                                    </p:animEffect>
                                  </p:childTnLst>
                                </p:cTn>
                              </p:par>
                            </p:childTnLst>
                          </p:cTn>
                        </p:par>
                        <p:par>
                          <p:cTn id="83" fill="hold">
                            <p:stCondLst>
                              <p:cond delay="1000"/>
                            </p:stCondLst>
                            <p:childTnLst>
                              <p:par>
                                <p:cTn id="84" presetID="10" presetClass="entr" presetSubtype="0" fill="hold" grpId="0" nodeType="afterEffect">
                                  <p:stCondLst>
                                    <p:cond delay="0"/>
                                  </p:stCondLst>
                                  <p:childTnLst>
                                    <p:set>
                                      <p:cBhvr>
                                        <p:cTn id="85" dur="1" fill="hold">
                                          <p:stCondLst>
                                            <p:cond delay="0"/>
                                          </p:stCondLst>
                                        </p:cTn>
                                        <p:tgtEl>
                                          <p:spTgt spid="33"/>
                                        </p:tgtEl>
                                        <p:attrNameLst>
                                          <p:attrName>style.visibility</p:attrName>
                                        </p:attrNameLst>
                                      </p:cBhvr>
                                      <p:to>
                                        <p:strVal val="visible"/>
                                      </p:to>
                                    </p:set>
                                    <p:animEffect transition="in" filter="fade">
                                      <p:cBhvr>
                                        <p:cTn id="86" dur="500"/>
                                        <p:tgtEl>
                                          <p:spTgt spid="33"/>
                                        </p:tgtEl>
                                      </p:cBhvr>
                                    </p:animEffect>
                                  </p:childTnLst>
                                </p:cTn>
                              </p:par>
                            </p:childTnLst>
                          </p:cTn>
                        </p:par>
                        <p:par>
                          <p:cTn id="87" fill="hold">
                            <p:stCondLst>
                              <p:cond delay="1500"/>
                            </p:stCondLst>
                            <p:childTnLst>
                              <p:par>
                                <p:cTn id="88" presetID="10" presetClass="entr" presetSubtype="0" fill="hold" grpId="0" nodeType="afterEffect">
                                  <p:stCondLst>
                                    <p:cond delay="0"/>
                                  </p:stCondLst>
                                  <p:childTnLst>
                                    <p:set>
                                      <p:cBhvr>
                                        <p:cTn id="89" dur="1" fill="hold">
                                          <p:stCondLst>
                                            <p:cond delay="0"/>
                                          </p:stCondLst>
                                        </p:cTn>
                                        <p:tgtEl>
                                          <p:spTgt spid="37"/>
                                        </p:tgtEl>
                                        <p:attrNameLst>
                                          <p:attrName>style.visibility</p:attrName>
                                        </p:attrNameLst>
                                      </p:cBhvr>
                                      <p:to>
                                        <p:strVal val="visible"/>
                                      </p:to>
                                    </p:set>
                                    <p:animEffect transition="in" filter="fade">
                                      <p:cBhvr>
                                        <p:cTn id="90" dur="500"/>
                                        <p:tgtEl>
                                          <p:spTgt spid="37"/>
                                        </p:tgtEl>
                                      </p:cBhvr>
                                    </p:animEffect>
                                  </p:childTnLst>
                                </p:cTn>
                              </p:par>
                            </p:childTnLst>
                          </p:cTn>
                        </p:par>
                        <p:par>
                          <p:cTn id="91" fill="hold">
                            <p:stCondLst>
                              <p:cond delay="2000"/>
                            </p:stCondLst>
                            <p:childTnLst>
                              <p:par>
                                <p:cTn id="92" presetID="10" presetClass="entr" presetSubtype="0" fill="hold" nodeType="afterEffect">
                                  <p:stCondLst>
                                    <p:cond delay="0"/>
                                  </p:stCondLst>
                                  <p:childTnLst>
                                    <p:set>
                                      <p:cBhvr>
                                        <p:cTn id="93" dur="1" fill="hold">
                                          <p:stCondLst>
                                            <p:cond delay="0"/>
                                          </p:stCondLst>
                                        </p:cTn>
                                        <p:tgtEl>
                                          <p:spTgt spid="71"/>
                                        </p:tgtEl>
                                        <p:attrNameLst>
                                          <p:attrName>style.visibility</p:attrName>
                                        </p:attrNameLst>
                                      </p:cBhvr>
                                      <p:to>
                                        <p:strVal val="visible"/>
                                      </p:to>
                                    </p:set>
                                    <p:animEffect transition="in" filter="fade">
                                      <p:cBhvr>
                                        <p:cTn id="94" dur="500"/>
                                        <p:tgtEl>
                                          <p:spTgt spid="71"/>
                                        </p:tgtEl>
                                      </p:cBhvr>
                                    </p:animEffect>
                                  </p:childTnLst>
                                </p:cTn>
                              </p:par>
                            </p:childTnLst>
                          </p:cTn>
                        </p:par>
                        <p:par>
                          <p:cTn id="95" fill="hold">
                            <p:stCondLst>
                              <p:cond delay="2500"/>
                            </p:stCondLst>
                            <p:childTnLst>
                              <p:par>
                                <p:cTn id="96" presetID="10" presetClass="entr" presetSubtype="0" fill="hold" grpId="0" nodeType="afterEffect">
                                  <p:stCondLst>
                                    <p:cond delay="0"/>
                                  </p:stCondLst>
                                  <p:childTnLst>
                                    <p:set>
                                      <p:cBhvr>
                                        <p:cTn id="97" dur="1" fill="hold">
                                          <p:stCondLst>
                                            <p:cond delay="0"/>
                                          </p:stCondLst>
                                        </p:cTn>
                                        <p:tgtEl>
                                          <p:spTgt spid="75"/>
                                        </p:tgtEl>
                                        <p:attrNameLst>
                                          <p:attrName>style.visibility</p:attrName>
                                        </p:attrNameLst>
                                      </p:cBhvr>
                                      <p:to>
                                        <p:strVal val="visible"/>
                                      </p:to>
                                    </p:set>
                                    <p:animEffect transition="in" filter="fade">
                                      <p:cBhvr>
                                        <p:cTn id="98" dur="500"/>
                                        <p:tgtEl>
                                          <p:spTgt spid="75"/>
                                        </p:tgtEl>
                                      </p:cBhvr>
                                    </p:animEffect>
                                  </p:childTnLst>
                                </p:cTn>
                              </p:par>
                            </p:childTnLst>
                          </p:cTn>
                        </p:par>
                        <p:par>
                          <p:cTn id="99" fill="hold">
                            <p:stCondLst>
                              <p:cond delay="3000"/>
                            </p:stCondLst>
                            <p:childTnLst>
                              <p:par>
                                <p:cTn id="100" presetID="10" presetClass="entr" presetSubtype="0" fill="hold" nodeType="afterEffect">
                                  <p:stCondLst>
                                    <p:cond delay="0"/>
                                  </p:stCondLst>
                                  <p:childTnLst>
                                    <p:set>
                                      <p:cBhvr>
                                        <p:cTn id="101" dur="1" fill="hold">
                                          <p:stCondLst>
                                            <p:cond delay="0"/>
                                          </p:stCondLst>
                                        </p:cTn>
                                        <p:tgtEl>
                                          <p:spTgt spid="40"/>
                                        </p:tgtEl>
                                        <p:attrNameLst>
                                          <p:attrName>style.visibility</p:attrName>
                                        </p:attrNameLst>
                                      </p:cBhvr>
                                      <p:to>
                                        <p:strVal val="visible"/>
                                      </p:to>
                                    </p:set>
                                    <p:animEffect transition="in" filter="fade">
                                      <p:cBhvr>
                                        <p:cTn id="102" dur="500"/>
                                        <p:tgtEl>
                                          <p:spTgt spid="40"/>
                                        </p:tgtEl>
                                      </p:cBhvr>
                                    </p:animEffect>
                                  </p:childTnLst>
                                </p:cTn>
                              </p:par>
                            </p:childTnLst>
                          </p:cTn>
                        </p:par>
                        <p:par>
                          <p:cTn id="103" fill="hold">
                            <p:stCondLst>
                              <p:cond delay="3500"/>
                            </p:stCondLst>
                            <p:childTnLst>
                              <p:par>
                                <p:cTn id="104" presetID="10" presetClass="entr" presetSubtype="0" fill="hold" grpId="0" nodeType="afterEffect">
                                  <p:stCondLst>
                                    <p:cond delay="0"/>
                                  </p:stCondLst>
                                  <p:childTnLst>
                                    <p:set>
                                      <p:cBhvr>
                                        <p:cTn id="105" dur="1" fill="hold">
                                          <p:stCondLst>
                                            <p:cond delay="0"/>
                                          </p:stCondLst>
                                        </p:cTn>
                                        <p:tgtEl>
                                          <p:spTgt spid="41"/>
                                        </p:tgtEl>
                                        <p:attrNameLst>
                                          <p:attrName>style.visibility</p:attrName>
                                        </p:attrNameLst>
                                      </p:cBhvr>
                                      <p:to>
                                        <p:strVal val="visible"/>
                                      </p:to>
                                    </p:set>
                                    <p:animEffect transition="in" filter="fade">
                                      <p:cBhvr>
                                        <p:cTn id="106" dur="500"/>
                                        <p:tgtEl>
                                          <p:spTgt spid="41"/>
                                        </p:tgtEl>
                                      </p:cBhvr>
                                    </p:animEffect>
                                  </p:childTnLst>
                                </p:cTn>
                              </p:par>
                            </p:childTnLst>
                          </p:cTn>
                        </p:par>
                        <p:par>
                          <p:cTn id="107" fill="hold">
                            <p:stCondLst>
                              <p:cond delay="4000"/>
                            </p:stCondLst>
                            <p:childTnLst>
                              <p:par>
                                <p:cTn id="108" presetID="10" presetClass="entr" presetSubtype="0" fill="hold" nodeType="afterEffect">
                                  <p:stCondLst>
                                    <p:cond delay="0"/>
                                  </p:stCondLst>
                                  <p:childTnLst>
                                    <p:set>
                                      <p:cBhvr>
                                        <p:cTn id="109" dur="1" fill="hold">
                                          <p:stCondLst>
                                            <p:cond delay="0"/>
                                          </p:stCondLst>
                                        </p:cTn>
                                        <p:tgtEl>
                                          <p:spTgt spid="52"/>
                                        </p:tgtEl>
                                        <p:attrNameLst>
                                          <p:attrName>style.visibility</p:attrName>
                                        </p:attrNameLst>
                                      </p:cBhvr>
                                      <p:to>
                                        <p:strVal val="visible"/>
                                      </p:to>
                                    </p:set>
                                    <p:animEffect transition="in" filter="fade">
                                      <p:cBhvr>
                                        <p:cTn id="110" dur="500"/>
                                        <p:tgtEl>
                                          <p:spTgt spid="52"/>
                                        </p:tgtEl>
                                      </p:cBhvr>
                                    </p:animEffect>
                                  </p:childTnLst>
                                </p:cTn>
                              </p:par>
                            </p:childTnLst>
                          </p:cTn>
                        </p:par>
                      </p:childTnLst>
                    </p:cTn>
                  </p:par>
                  <p:par>
                    <p:cTn id="111" fill="hold">
                      <p:stCondLst>
                        <p:cond delay="indefinite"/>
                      </p:stCondLst>
                      <p:childTnLst>
                        <p:par>
                          <p:cTn id="112" fill="hold">
                            <p:stCondLst>
                              <p:cond delay="0"/>
                            </p:stCondLst>
                            <p:childTnLst>
                              <p:par>
                                <p:cTn id="113" presetID="10" presetClass="entr" presetSubtype="0" fill="hold" grpId="0" nodeType="clickEffect">
                                  <p:stCondLst>
                                    <p:cond delay="0"/>
                                  </p:stCondLst>
                                  <p:childTnLst>
                                    <p:set>
                                      <p:cBhvr>
                                        <p:cTn id="114" dur="1" fill="hold">
                                          <p:stCondLst>
                                            <p:cond delay="0"/>
                                          </p:stCondLst>
                                        </p:cTn>
                                        <p:tgtEl>
                                          <p:spTgt spid="59"/>
                                        </p:tgtEl>
                                        <p:attrNameLst>
                                          <p:attrName>style.visibility</p:attrName>
                                        </p:attrNameLst>
                                      </p:cBhvr>
                                      <p:to>
                                        <p:strVal val="visible"/>
                                      </p:to>
                                    </p:set>
                                    <p:animEffect transition="in" filter="fade">
                                      <p:cBhvr>
                                        <p:cTn id="115" dur="500"/>
                                        <p:tgtEl>
                                          <p:spTgt spid="59"/>
                                        </p:tgtEl>
                                      </p:cBhvr>
                                    </p:animEffect>
                                  </p:childTnLst>
                                </p:cTn>
                              </p:par>
                            </p:childTnLst>
                          </p:cTn>
                        </p:par>
                      </p:childTnLst>
                    </p:cTn>
                  </p:par>
                  <p:par>
                    <p:cTn id="116" fill="hold">
                      <p:stCondLst>
                        <p:cond delay="indefinite"/>
                      </p:stCondLst>
                      <p:childTnLst>
                        <p:par>
                          <p:cTn id="117" fill="hold">
                            <p:stCondLst>
                              <p:cond delay="0"/>
                            </p:stCondLst>
                            <p:childTnLst>
                              <p:par>
                                <p:cTn id="118" presetID="10" presetClass="entr" presetSubtype="0" fill="hold" grpId="0" nodeType="clickEffect">
                                  <p:stCondLst>
                                    <p:cond delay="0"/>
                                  </p:stCondLst>
                                  <p:childTnLst>
                                    <p:set>
                                      <p:cBhvr>
                                        <p:cTn id="119" dur="1" fill="hold">
                                          <p:stCondLst>
                                            <p:cond delay="0"/>
                                          </p:stCondLst>
                                        </p:cTn>
                                        <p:tgtEl>
                                          <p:spTgt spid="43"/>
                                        </p:tgtEl>
                                        <p:attrNameLst>
                                          <p:attrName>style.visibility</p:attrName>
                                        </p:attrNameLst>
                                      </p:cBhvr>
                                      <p:to>
                                        <p:strVal val="visible"/>
                                      </p:to>
                                    </p:set>
                                    <p:animEffect transition="in" filter="fade">
                                      <p:cBhvr>
                                        <p:cTn id="120" dur="500"/>
                                        <p:tgtEl>
                                          <p:spTgt spid="43"/>
                                        </p:tgtEl>
                                      </p:cBhvr>
                                    </p:animEffect>
                                  </p:childTnLst>
                                </p:cTn>
                              </p:par>
                            </p:childTnLst>
                          </p:cTn>
                        </p:par>
                        <p:par>
                          <p:cTn id="121" fill="hold">
                            <p:stCondLst>
                              <p:cond delay="500"/>
                            </p:stCondLst>
                            <p:childTnLst>
                              <p:par>
                                <p:cTn id="122" presetID="10" presetClass="entr" presetSubtype="0" fill="hold" nodeType="afterEffect">
                                  <p:stCondLst>
                                    <p:cond delay="0"/>
                                  </p:stCondLst>
                                  <p:childTnLst>
                                    <p:set>
                                      <p:cBhvr>
                                        <p:cTn id="123" dur="1" fill="hold">
                                          <p:stCondLst>
                                            <p:cond delay="0"/>
                                          </p:stCondLst>
                                        </p:cTn>
                                        <p:tgtEl>
                                          <p:spTgt spid="44"/>
                                        </p:tgtEl>
                                        <p:attrNameLst>
                                          <p:attrName>style.visibility</p:attrName>
                                        </p:attrNameLst>
                                      </p:cBhvr>
                                      <p:to>
                                        <p:strVal val="visible"/>
                                      </p:to>
                                    </p:set>
                                    <p:animEffect transition="in" filter="fade">
                                      <p:cBhvr>
                                        <p:cTn id="124" dur="500"/>
                                        <p:tgtEl>
                                          <p:spTgt spid="44"/>
                                        </p:tgtEl>
                                      </p:cBhvr>
                                    </p:animEffect>
                                  </p:childTnLst>
                                </p:cTn>
                              </p:par>
                            </p:childTnLst>
                          </p:cTn>
                        </p:par>
                        <p:par>
                          <p:cTn id="125" fill="hold">
                            <p:stCondLst>
                              <p:cond delay="1000"/>
                            </p:stCondLst>
                            <p:childTnLst>
                              <p:par>
                                <p:cTn id="126" presetID="10" presetClass="entr" presetSubtype="0" fill="hold" grpId="0" nodeType="afterEffect">
                                  <p:stCondLst>
                                    <p:cond delay="0"/>
                                  </p:stCondLst>
                                  <p:childTnLst>
                                    <p:set>
                                      <p:cBhvr>
                                        <p:cTn id="127" dur="1" fill="hold">
                                          <p:stCondLst>
                                            <p:cond delay="0"/>
                                          </p:stCondLst>
                                        </p:cTn>
                                        <p:tgtEl>
                                          <p:spTgt spid="45"/>
                                        </p:tgtEl>
                                        <p:attrNameLst>
                                          <p:attrName>style.visibility</p:attrName>
                                        </p:attrNameLst>
                                      </p:cBhvr>
                                      <p:to>
                                        <p:strVal val="visible"/>
                                      </p:to>
                                    </p:set>
                                    <p:animEffect transition="in" filter="fade">
                                      <p:cBhvr>
                                        <p:cTn id="128" dur="500"/>
                                        <p:tgtEl>
                                          <p:spTgt spid="45"/>
                                        </p:tgtEl>
                                      </p:cBhvr>
                                    </p:animEffect>
                                  </p:childTnLst>
                                </p:cTn>
                              </p:par>
                            </p:childTnLst>
                          </p:cTn>
                        </p:par>
                      </p:childTnLst>
                    </p:cTn>
                  </p:par>
                  <p:par>
                    <p:cTn id="129" fill="hold">
                      <p:stCondLst>
                        <p:cond delay="indefinite"/>
                      </p:stCondLst>
                      <p:childTnLst>
                        <p:par>
                          <p:cTn id="130" fill="hold">
                            <p:stCondLst>
                              <p:cond delay="0"/>
                            </p:stCondLst>
                            <p:childTnLst>
                              <p:par>
                                <p:cTn id="131" presetID="10" presetClass="entr" presetSubtype="0" fill="hold" grpId="0" nodeType="clickEffect">
                                  <p:stCondLst>
                                    <p:cond delay="0"/>
                                  </p:stCondLst>
                                  <p:childTnLst>
                                    <p:set>
                                      <p:cBhvr>
                                        <p:cTn id="132" dur="1" fill="hold">
                                          <p:stCondLst>
                                            <p:cond delay="0"/>
                                          </p:stCondLst>
                                        </p:cTn>
                                        <p:tgtEl>
                                          <p:spTgt spid="63"/>
                                        </p:tgtEl>
                                        <p:attrNameLst>
                                          <p:attrName>style.visibility</p:attrName>
                                        </p:attrNameLst>
                                      </p:cBhvr>
                                      <p:to>
                                        <p:strVal val="visible"/>
                                      </p:to>
                                    </p:set>
                                    <p:animEffect transition="in" filter="fade">
                                      <p:cBhvr>
                                        <p:cTn id="133" dur="500"/>
                                        <p:tgtEl>
                                          <p:spTgt spid="63"/>
                                        </p:tgtEl>
                                      </p:cBhvr>
                                    </p:animEffect>
                                  </p:childTnLst>
                                </p:cTn>
                              </p:par>
                            </p:childTnLst>
                          </p:cTn>
                        </p:par>
                        <p:par>
                          <p:cTn id="134" fill="hold">
                            <p:stCondLst>
                              <p:cond delay="500"/>
                            </p:stCondLst>
                            <p:childTnLst>
                              <p:par>
                                <p:cTn id="135" presetID="10" presetClass="entr" presetSubtype="0" fill="hold" nodeType="afterEffect">
                                  <p:stCondLst>
                                    <p:cond delay="0"/>
                                  </p:stCondLst>
                                  <p:childTnLst>
                                    <p:set>
                                      <p:cBhvr>
                                        <p:cTn id="136" dur="1" fill="hold">
                                          <p:stCondLst>
                                            <p:cond delay="0"/>
                                          </p:stCondLst>
                                        </p:cTn>
                                        <p:tgtEl>
                                          <p:spTgt spid="62"/>
                                        </p:tgtEl>
                                        <p:attrNameLst>
                                          <p:attrName>style.visibility</p:attrName>
                                        </p:attrNameLst>
                                      </p:cBhvr>
                                      <p:to>
                                        <p:strVal val="visible"/>
                                      </p:to>
                                    </p:set>
                                    <p:animEffect transition="in" filter="fade">
                                      <p:cBhvr>
                                        <p:cTn id="137" dur="500"/>
                                        <p:tgtEl>
                                          <p:spTgt spid="62"/>
                                        </p:tgtEl>
                                      </p:cBhvr>
                                    </p:animEffect>
                                  </p:childTnLst>
                                </p:cTn>
                              </p:par>
                            </p:childTnLst>
                          </p:cTn>
                        </p:par>
                      </p:childTnLst>
                    </p:cTn>
                  </p:par>
                  <p:par>
                    <p:cTn id="138" fill="hold">
                      <p:stCondLst>
                        <p:cond delay="indefinite"/>
                      </p:stCondLst>
                      <p:childTnLst>
                        <p:par>
                          <p:cTn id="139" fill="hold">
                            <p:stCondLst>
                              <p:cond delay="0"/>
                            </p:stCondLst>
                            <p:childTnLst>
                              <p:par>
                                <p:cTn id="140" presetID="10" presetClass="entr" presetSubtype="0" fill="hold" grpId="0" nodeType="clickEffect">
                                  <p:stCondLst>
                                    <p:cond delay="0"/>
                                  </p:stCondLst>
                                  <p:childTnLst>
                                    <p:set>
                                      <p:cBhvr>
                                        <p:cTn id="141" dur="1" fill="hold">
                                          <p:stCondLst>
                                            <p:cond delay="0"/>
                                          </p:stCondLst>
                                        </p:cTn>
                                        <p:tgtEl>
                                          <p:spTgt spid="68"/>
                                        </p:tgtEl>
                                        <p:attrNameLst>
                                          <p:attrName>style.visibility</p:attrName>
                                        </p:attrNameLst>
                                      </p:cBhvr>
                                      <p:to>
                                        <p:strVal val="visible"/>
                                      </p:to>
                                    </p:set>
                                    <p:animEffect transition="in" filter="fade">
                                      <p:cBhvr>
                                        <p:cTn id="142" dur="500"/>
                                        <p:tgtEl>
                                          <p:spTgt spid="68"/>
                                        </p:tgtEl>
                                      </p:cBhvr>
                                    </p:animEffect>
                                  </p:childTnLst>
                                </p:cTn>
                              </p:par>
                            </p:childTnLst>
                          </p:cTn>
                        </p:par>
                        <p:par>
                          <p:cTn id="143" fill="hold">
                            <p:stCondLst>
                              <p:cond delay="500"/>
                            </p:stCondLst>
                            <p:childTnLst>
                              <p:par>
                                <p:cTn id="144" presetID="10" presetClass="entr" presetSubtype="0" fill="hold" nodeType="afterEffect">
                                  <p:stCondLst>
                                    <p:cond delay="0"/>
                                  </p:stCondLst>
                                  <p:childTnLst>
                                    <p:set>
                                      <p:cBhvr>
                                        <p:cTn id="145" dur="1" fill="hold">
                                          <p:stCondLst>
                                            <p:cond delay="0"/>
                                          </p:stCondLst>
                                        </p:cTn>
                                        <p:tgtEl>
                                          <p:spTgt spid="85"/>
                                        </p:tgtEl>
                                        <p:attrNameLst>
                                          <p:attrName>style.visibility</p:attrName>
                                        </p:attrNameLst>
                                      </p:cBhvr>
                                      <p:to>
                                        <p:strVal val="visible"/>
                                      </p:to>
                                    </p:set>
                                    <p:animEffect transition="in" filter="fade">
                                      <p:cBhvr>
                                        <p:cTn id="146" dur="500"/>
                                        <p:tgtEl>
                                          <p:spTgt spid="85"/>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82"/>
                                        </p:tgtEl>
                                        <p:attrNameLst>
                                          <p:attrName>style.visibility</p:attrName>
                                        </p:attrNameLst>
                                      </p:cBhvr>
                                      <p:to>
                                        <p:strVal val="visible"/>
                                      </p:to>
                                    </p:set>
                                    <p:animEffect transition="in" filter="fade">
                                      <p:cBhvr>
                                        <p:cTn id="151" dur="500"/>
                                        <p:tgtEl>
                                          <p:spTgt spid="82"/>
                                        </p:tgtEl>
                                      </p:cBhvr>
                                    </p:animEffect>
                                  </p:childTnLst>
                                </p:cTn>
                              </p:par>
                            </p:childTnLst>
                          </p:cTn>
                        </p:par>
                        <p:par>
                          <p:cTn id="152" fill="hold">
                            <p:stCondLst>
                              <p:cond delay="500"/>
                            </p:stCondLst>
                            <p:childTnLst>
                              <p:par>
                                <p:cTn id="153" presetID="10" presetClass="entr" presetSubtype="0" fill="hold" nodeType="afterEffect">
                                  <p:stCondLst>
                                    <p:cond delay="0"/>
                                  </p:stCondLst>
                                  <p:childTnLst>
                                    <p:set>
                                      <p:cBhvr>
                                        <p:cTn id="154" dur="1" fill="hold">
                                          <p:stCondLst>
                                            <p:cond delay="0"/>
                                          </p:stCondLst>
                                        </p:cTn>
                                        <p:tgtEl>
                                          <p:spTgt spid="81"/>
                                        </p:tgtEl>
                                        <p:attrNameLst>
                                          <p:attrName>style.visibility</p:attrName>
                                        </p:attrNameLst>
                                      </p:cBhvr>
                                      <p:to>
                                        <p:strVal val="visible"/>
                                      </p:to>
                                    </p:set>
                                    <p:animEffect transition="in" filter="fade">
                                      <p:cBhvr>
                                        <p:cTn id="155" dur="500"/>
                                        <p:tgtEl>
                                          <p:spTgt spid="81"/>
                                        </p:tgtEl>
                                      </p:cBhvr>
                                    </p:animEffect>
                                  </p:childTnLst>
                                </p:cTn>
                              </p:par>
                            </p:childTnLst>
                          </p:cTn>
                        </p:par>
                        <p:par>
                          <p:cTn id="156" fill="hold">
                            <p:stCondLst>
                              <p:cond delay="1000"/>
                            </p:stCondLst>
                            <p:childTnLst>
                              <p:par>
                                <p:cTn id="157" presetID="10" presetClass="entr" presetSubtype="0" fill="hold" grpId="0" nodeType="afterEffect">
                                  <p:stCondLst>
                                    <p:cond delay="0"/>
                                  </p:stCondLst>
                                  <p:childTnLst>
                                    <p:set>
                                      <p:cBhvr>
                                        <p:cTn id="158" dur="1" fill="hold">
                                          <p:stCondLst>
                                            <p:cond delay="0"/>
                                          </p:stCondLst>
                                        </p:cTn>
                                        <p:tgtEl>
                                          <p:spTgt spid="83"/>
                                        </p:tgtEl>
                                        <p:attrNameLst>
                                          <p:attrName>style.visibility</p:attrName>
                                        </p:attrNameLst>
                                      </p:cBhvr>
                                      <p:to>
                                        <p:strVal val="visible"/>
                                      </p:to>
                                    </p:set>
                                    <p:animEffect transition="in" filter="fade">
                                      <p:cBhvr>
                                        <p:cTn id="159" dur="500"/>
                                        <p:tgtEl>
                                          <p:spTgt spid="83"/>
                                        </p:tgtEl>
                                      </p:cBhvr>
                                    </p:animEffect>
                                  </p:childTnLst>
                                </p:cTn>
                              </p:par>
                            </p:childTnLst>
                          </p:cTn>
                        </p:par>
                      </p:childTnLst>
                    </p:cTn>
                  </p:par>
                  <p:par>
                    <p:cTn id="160" fill="hold">
                      <p:stCondLst>
                        <p:cond delay="indefinite"/>
                      </p:stCondLst>
                      <p:childTnLst>
                        <p:par>
                          <p:cTn id="161" fill="hold">
                            <p:stCondLst>
                              <p:cond delay="0"/>
                            </p:stCondLst>
                            <p:childTnLst>
                              <p:par>
                                <p:cTn id="162" presetID="10" presetClass="entr" presetSubtype="0" fill="hold" nodeType="clickEffect">
                                  <p:stCondLst>
                                    <p:cond delay="0"/>
                                  </p:stCondLst>
                                  <p:childTnLst>
                                    <p:set>
                                      <p:cBhvr>
                                        <p:cTn id="163" dur="1" fill="hold">
                                          <p:stCondLst>
                                            <p:cond delay="0"/>
                                          </p:stCondLst>
                                        </p:cTn>
                                        <p:tgtEl>
                                          <p:spTgt spid="80"/>
                                        </p:tgtEl>
                                        <p:attrNameLst>
                                          <p:attrName>style.visibility</p:attrName>
                                        </p:attrNameLst>
                                      </p:cBhvr>
                                      <p:to>
                                        <p:strVal val="visible"/>
                                      </p:to>
                                    </p:set>
                                    <p:animEffect transition="in" filter="fade">
                                      <p:cBhvr>
                                        <p:cTn id="164" dur="500"/>
                                        <p:tgtEl>
                                          <p:spTgt spid="80"/>
                                        </p:tgtEl>
                                      </p:cBhvr>
                                    </p:animEffect>
                                  </p:childTnLst>
                                </p:cTn>
                              </p:par>
                            </p:childTnLst>
                          </p:cTn>
                        </p:par>
                        <p:par>
                          <p:cTn id="165" fill="hold">
                            <p:stCondLst>
                              <p:cond delay="500"/>
                            </p:stCondLst>
                            <p:childTnLst>
                              <p:par>
                                <p:cTn id="166" presetID="10" presetClass="entr" presetSubtype="0" fill="hold" grpId="0" nodeType="afterEffect">
                                  <p:stCondLst>
                                    <p:cond delay="0"/>
                                  </p:stCondLst>
                                  <p:childTnLst>
                                    <p:set>
                                      <p:cBhvr>
                                        <p:cTn id="167" dur="1" fill="hold">
                                          <p:stCondLst>
                                            <p:cond delay="0"/>
                                          </p:stCondLst>
                                        </p:cTn>
                                        <p:tgtEl>
                                          <p:spTgt spid="79"/>
                                        </p:tgtEl>
                                        <p:attrNameLst>
                                          <p:attrName>style.visibility</p:attrName>
                                        </p:attrNameLst>
                                      </p:cBhvr>
                                      <p:to>
                                        <p:strVal val="visible"/>
                                      </p:to>
                                    </p:set>
                                    <p:animEffect transition="in" filter="fade">
                                      <p:cBhvr>
                                        <p:cTn id="168" dur="500"/>
                                        <p:tgtEl>
                                          <p:spTgt spid="79"/>
                                        </p:tgtEl>
                                      </p:cBhvr>
                                    </p:animEffect>
                                  </p:childTnLst>
                                </p:cTn>
                              </p:par>
                            </p:childTnLst>
                          </p:cTn>
                        </p:par>
                        <p:par>
                          <p:cTn id="169" fill="hold">
                            <p:stCondLst>
                              <p:cond delay="1000"/>
                            </p:stCondLst>
                            <p:childTnLst>
                              <p:par>
                                <p:cTn id="170" presetID="10" presetClass="entr" presetSubtype="0" fill="hold" nodeType="afterEffect">
                                  <p:stCondLst>
                                    <p:cond delay="0"/>
                                  </p:stCondLst>
                                  <p:childTnLst>
                                    <p:set>
                                      <p:cBhvr>
                                        <p:cTn id="171" dur="1" fill="hold">
                                          <p:stCondLst>
                                            <p:cond delay="0"/>
                                          </p:stCondLst>
                                        </p:cTn>
                                        <p:tgtEl>
                                          <p:spTgt spid="60"/>
                                        </p:tgtEl>
                                        <p:attrNameLst>
                                          <p:attrName>style.visibility</p:attrName>
                                        </p:attrNameLst>
                                      </p:cBhvr>
                                      <p:to>
                                        <p:strVal val="visible"/>
                                      </p:to>
                                    </p:set>
                                    <p:animEffect transition="in" filter="fade">
                                      <p:cBhvr>
                                        <p:cTn id="172" dur="500"/>
                                        <p:tgtEl>
                                          <p:spTgt spid="60"/>
                                        </p:tgtEl>
                                      </p:cBhvr>
                                    </p:animEffect>
                                  </p:childTnLst>
                                </p:cTn>
                              </p:par>
                            </p:childTnLst>
                          </p:cTn>
                        </p:par>
                      </p:childTnLst>
                    </p:cTn>
                  </p:par>
                  <p:par>
                    <p:cTn id="173" fill="hold">
                      <p:stCondLst>
                        <p:cond delay="indefinite"/>
                      </p:stCondLst>
                      <p:childTnLst>
                        <p:par>
                          <p:cTn id="174" fill="hold">
                            <p:stCondLst>
                              <p:cond delay="0"/>
                            </p:stCondLst>
                            <p:childTnLst>
                              <p:par>
                                <p:cTn id="175" presetID="10" presetClass="entr" presetSubtype="0" fill="hold" grpId="0" nodeType="clickEffect">
                                  <p:stCondLst>
                                    <p:cond delay="0"/>
                                  </p:stCondLst>
                                  <p:childTnLst>
                                    <p:set>
                                      <p:cBhvr>
                                        <p:cTn id="176" dur="1" fill="hold">
                                          <p:stCondLst>
                                            <p:cond delay="0"/>
                                          </p:stCondLst>
                                        </p:cTn>
                                        <p:tgtEl>
                                          <p:spTgt spid="67"/>
                                        </p:tgtEl>
                                        <p:attrNameLst>
                                          <p:attrName>style.visibility</p:attrName>
                                        </p:attrNameLst>
                                      </p:cBhvr>
                                      <p:to>
                                        <p:strVal val="visible"/>
                                      </p:to>
                                    </p:set>
                                    <p:animEffect transition="in" filter="fade">
                                      <p:cBhvr>
                                        <p:cTn id="177" dur="500"/>
                                        <p:tgtEl>
                                          <p:spTgt spid="67"/>
                                        </p:tgtEl>
                                      </p:cBhvr>
                                    </p:animEffect>
                                  </p:childTnLst>
                                </p:cTn>
                              </p:par>
                            </p:childTnLst>
                          </p:cTn>
                        </p:par>
                        <p:par>
                          <p:cTn id="178" fill="hold">
                            <p:stCondLst>
                              <p:cond delay="500"/>
                            </p:stCondLst>
                            <p:childTnLst>
                              <p:par>
                                <p:cTn id="179" presetID="10" presetClass="entr" presetSubtype="0" fill="hold" nodeType="afterEffect">
                                  <p:stCondLst>
                                    <p:cond delay="0"/>
                                  </p:stCondLst>
                                  <p:childTnLst>
                                    <p:set>
                                      <p:cBhvr>
                                        <p:cTn id="180" dur="1" fill="hold">
                                          <p:stCondLst>
                                            <p:cond delay="0"/>
                                          </p:stCondLst>
                                        </p:cTn>
                                        <p:tgtEl>
                                          <p:spTgt spid="77"/>
                                        </p:tgtEl>
                                        <p:attrNameLst>
                                          <p:attrName>style.visibility</p:attrName>
                                        </p:attrNameLst>
                                      </p:cBhvr>
                                      <p:to>
                                        <p:strVal val="visible"/>
                                      </p:to>
                                    </p:set>
                                    <p:animEffect transition="in" filter="fade">
                                      <p:cBhvr>
                                        <p:cTn id="181" dur="500"/>
                                        <p:tgtEl>
                                          <p:spTgt spid="77"/>
                                        </p:tgtEl>
                                      </p:cBhvr>
                                    </p:animEffect>
                                  </p:childTnLst>
                                </p:cTn>
                              </p:par>
                            </p:childTnLst>
                          </p:cTn>
                        </p:par>
                        <p:par>
                          <p:cTn id="182" fill="hold">
                            <p:stCondLst>
                              <p:cond delay="1000"/>
                            </p:stCondLst>
                            <p:childTnLst>
                              <p:par>
                                <p:cTn id="183" presetID="10" presetClass="entr" presetSubtype="0" fill="hold" grpId="0" nodeType="afterEffect">
                                  <p:stCondLst>
                                    <p:cond delay="0"/>
                                  </p:stCondLst>
                                  <p:childTnLst>
                                    <p:set>
                                      <p:cBhvr>
                                        <p:cTn id="184" dur="1" fill="hold">
                                          <p:stCondLst>
                                            <p:cond delay="0"/>
                                          </p:stCondLst>
                                        </p:cTn>
                                        <p:tgtEl>
                                          <p:spTgt spid="78"/>
                                        </p:tgtEl>
                                        <p:attrNameLst>
                                          <p:attrName>style.visibility</p:attrName>
                                        </p:attrNameLst>
                                      </p:cBhvr>
                                      <p:to>
                                        <p:strVal val="visible"/>
                                      </p:to>
                                    </p:set>
                                    <p:animEffect transition="in" filter="fade">
                                      <p:cBhvr>
                                        <p:cTn id="185" dur="500"/>
                                        <p:tgtEl>
                                          <p:spTgt spid="78"/>
                                        </p:tgtEl>
                                      </p:cBhvr>
                                    </p:animEffect>
                                  </p:childTnLst>
                                </p:cTn>
                              </p:par>
                            </p:childTnLst>
                          </p:cTn>
                        </p:par>
                        <p:par>
                          <p:cTn id="186" fill="hold">
                            <p:stCondLst>
                              <p:cond delay="1500"/>
                            </p:stCondLst>
                            <p:childTnLst>
                              <p:par>
                                <p:cTn id="187" presetID="10" presetClass="entr" presetSubtype="0" fill="hold" nodeType="afterEffect">
                                  <p:stCondLst>
                                    <p:cond delay="0"/>
                                  </p:stCondLst>
                                  <p:childTnLst>
                                    <p:set>
                                      <p:cBhvr>
                                        <p:cTn id="188" dur="1" fill="hold">
                                          <p:stCondLst>
                                            <p:cond delay="0"/>
                                          </p:stCondLst>
                                        </p:cTn>
                                        <p:tgtEl>
                                          <p:spTgt spid="84"/>
                                        </p:tgtEl>
                                        <p:attrNameLst>
                                          <p:attrName>style.visibility</p:attrName>
                                        </p:attrNameLst>
                                      </p:cBhvr>
                                      <p:to>
                                        <p:strVal val="visible"/>
                                      </p:to>
                                    </p:set>
                                    <p:animEffect transition="in" filter="fade">
                                      <p:cBhvr>
                                        <p:cTn id="189" dur="500"/>
                                        <p:tgtEl>
                                          <p:spTgt spid="84"/>
                                        </p:tgtEl>
                                      </p:cBhvr>
                                    </p:animEffect>
                                  </p:childTnLst>
                                </p:cTn>
                              </p:par>
                            </p:childTnLst>
                          </p:cTn>
                        </p:par>
                        <p:par>
                          <p:cTn id="190" fill="hold">
                            <p:stCondLst>
                              <p:cond delay="2000"/>
                            </p:stCondLst>
                            <p:childTnLst>
                              <p:par>
                                <p:cTn id="191" presetID="10" presetClass="entr" presetSubtype="0" fill="hold" nodeType="afterEffect">
                                  <p:stCondLst>
                                    <p:cond delay="0"/>
                                  </p:stCondLst>
                                  <p:childTnLst>
                                    <p:set>
                                      <p:cBhvr>
                                        <p:cTn id="192" dur="1" fill="hold">
                                          <p:stCondLst>
                                            <p:cond delay="0"/>
                                          </p:stCondLst>
                                        </p:cTn>
                                        <p:tgtEl>
                                          <p:spTgt spid="86"/>
                                        </p:tgtEl>
                                        <p:attrNameLst>
                                          <p:attrName>style.visibility</p:attrName>
                                        </p:attrNameLst>
                                      </p:cBhvr>
                                      <p:to>
                                        <p:strVal val="visible"/>
                                      </p:to>
                                    </p:set>
                                    <p:animEffect transition="in" filter="fade">
                                      <p:cBhvr>
                                        <p:cTn id="193" dur="500"/>
                                        <p:tgtEl>
                                          <p:spTgt spid="86"/>
                                        </p:tgtEl>
                                      </p:cBhvr>
                                    </p:animEffect>
                                  </p:childTnLst>
                                </p:cTn>
                              </p:par>
                            </p:childTnLst>
                          </p:cTn>
                        </p:par>
                        <p:par>
                          <p:cTn id="194" fill="hold">
                            <p:stCondLst>
                              <p:cond delay="2500"/>
                            </p:stCondLst>
                            <p:childTnLst>
                              <p:par>
                                <p:cTn id="195" presetID="10" presetClass="entr" presetSubtype="0" fill="hold" nodeType="afterEffect">
                                  <p:stCondLst>
                                    <p:cond delay="0"/>
                                  </p:stCondLst>
                                  <p:childTnLst>
                                    <p:set>
                                      <p:cBhvr>
                                        <p:cTn id="196" dur="1" fill="hold">
                                          <p:stCondLst>
                                            <p:cond delay="0"/>
                                          </p:stCondLst>
                                        </p:cTn>
                                        <p:tgtEl>
                                          <p:spTgt spid="88"/>
                                        </p:tgtEl>
                                        <p:attrNameLst>
                                          <p:attrName>style.visibility</p:attrName>
                                        </p:attrNameLst>
                                      </p:cBhvr>
                                      <p:to>
                                        <p:strVal val="visible"/>
                                      </p:to>
                                    </p:set>
                                    <p:animEffect transition="in" filter="fade">
                                      <p:cBhvr>
                                        <p:cTn id="197" dur="500"/>
                                        <p:tgtEl>
                                          <p:spTgt spid="88"/>
                                        </p:tgtEl>
                                      </p:cBhvr>
                                    </p:animEffect>
                                  </p:childTnLst>
                                </p:cTn>
                              </p:par>
                            </p:childTnLst>
                          </p:cTn>
                        </p:par>
                        <p:par>
                          <p:cTn id="198" fill="hold">
                            <p:stCondLst>
                              <p:cond delay="3000"/>
                            </p:stCondLst>
                            <p:childTnLst>
                              <p:par>
                                <p:cTn id="199" presetID="10" presetClass="entr" presetSubtype="0" fill="hold" grpId="0" nodeType="afterEffect">
                                  <p:stCondLst>
                                    <p:cond delay="0"/>
                                  </p:stCondLst>
                                  <p:childTnLst>
                                    <p:set>
                                      <p:cBhvr>
                                        <p:cTn id="200" dur="1" fill="hold">
                                          <p:stCondLst>
                                            <p:cond delay="0"/>
                                          </p:stCondLst>
                                        </p:cTn>
                                        <p:tgtEl>
                                          <p:spTgt spid="90"/>
                                        </p:tgtEl>
                                        <p:attrNameLst>
                                          <p:attrName>style.visibility</p:attrName>
                                        </p:attrNameLst>
                                      </p:cBhvr>
                                      <p:to>
                                        <p:strVal val="visible"/>
                                      </p:to>
                                    </p:set>
                                    <p:animEffect transition="in" filter="fade">
                                      <p:cBhvr>
                                        <p:cTn id="201" dur="500"/>
                                        <p:tgtEl>
                                          <p:spTgt spid="9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9" grpId="0" animBg="1"/>
      <p:bldP spid="12" grpId="0"/>
      <p:bldP spid="16" grpId="0"/>
      <p:bldP spid="19" grpId="0" animBg="1"/>
      <p:bldP spid="23" grpId="0"/>
      <p:bldP spid="24" grpId="0" animBg="1"/>
      <p:bldP spid="27" grpId="0"/>
      <p:bldP spid="28" grpId="0" animBg="1"/>
      <p:bldP spid="30" grpId="0"/>
      <p:bldP spid="33" grpId="0" animBg="1"/>
      <p:bldP spid="37" grpId="0" animBg="1"/>
      <p:bldP spid="41" grpId="0" animBg="1"/>
      <p:bldP spid="43" grpId="0"/>
      <p:bldP spid="45" grpId="0" animBg="1"/>
      <p:bldP spid="59" grpId="0"/>
      <p:bldP spid="63" grpId="0"/>
      <p:bldP spid="68" grpId="0"/>
      <p:bldP spid="75" grpId="0" animBg="1"/>
      <p:bldP spid="82" grpId="0"/>
      <p:bldP spid="83" grpId="0" animBg="1"/>
      <p:bldP spid="79" grpId="0" animBg="1"/>
      <p:bldP spid="67" grpId="0"/>
      <p:bldP spid="78" grpId="0" animBg="1"/>
      <p:bldP spid="90" grpId="0" animBg="1"/>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营销问题</a:t>
            </a:r>
            <a:r>
              <a:rPr lang="en-US" altLang="zh-CN" dirty="0"/>
              <a:t>1</a:t>
            </a:r>
            <a:endParaRPr lang="zh-CN" altLang="en-US" dirty="0"/>
          </a:p>
        </p:txBody>
      </p:sp>
      <p:sp>
        <p:nvSpPr>
          <p:cNvPr id="3" name="内容占位符 2"/>
          <p:cNvSpPr>
            <a:spLocks noGrp="1"/>
          </p:cNvSpPr>
          <p:nvPr>
            <p:ph idx="1"/>
          </p:nvPr>
        </p:nvSpPr>
        <p:spPr/>
        <p:txBody>
          <a:bodyPr/>
          <a:lstStyle/>
          <a:p>
            <a:r>
              <a:rPr lang="zh-CN" altLang="en-US" dirty="0"/>
              <a:t>问题</a:t>
            </a:r>
            <a:r>
              <a:rPr lang="en-US" altLang="zh-CN" dirty="0"/>
              <a:t>1</a:t>
            </a:r>
            <a:r>
              <a:rPr lang="zh-CN" altLang="en-US" dirty="0"/>
              <a:t>：如何做销售预计</a:t>
            </a:r>
            <a:endParaRPr lang="en-US" altLang="zh-CN" dirty="0"/>
          </a:p>
          <a:p>
            <a:r>
              <a:rPr lang="zh-CN" altLang="en-US" dirty="0"/>
              <a:t>分析：营销部先根据市场需求、竞争对手情况制定初期市场份额预计，生产经理根据设备产能情况给出最大产能预计，财务经理配合提供资金预计，总经理组织全体根据整体战略确定最终销售预计。</a:t>
            </a:r>
            <a:endParaRPr lang="en-US" altLang="zh-CN" dirty="0"/>
          </a:p>
          <a:p>
            <a:r>
              <a:rPr lang="zh-CN" altLang="en-US" dirty="0"/>
              <a:t>源头：部门间的交互沟通很重要。</a:t>
            </a:r>
            <a:endParaRPr lang="en-US" altLang="zh-CN" dirty="0"/>
          </a:p>
          <a:p>
            <a:r>
              <a:rPr lang="zh-CN" altLang="en-US" dirty="0"/>
              <a:t>办法：多分析，多讨论，确定目标，协调一致。</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营销类问题</a:t>
            </a:r>
            <a:r>
              <a:rPr lang="en-US" altLang="zh-CN" dirty="0"/>
              <a:t>2</a:t>
            </a:r>
            <a:endParaRPr lang="zh-CN" altLang="en-US" dirty="0"/>
          </a:p>
        </p:txBody>
      </p:sp>
      <p:sp>
        <p:nvSpPr>
          <p:cNvPr id="3" name="内容占位符 2"/>
          <p:cNvSpPr>
            <a:spLocks noGrp="1"/>
          </p:cNvSpPr>
          <p:nvPr>
            <p:ph idx="1"/>
          </p:nvPr>
        </p:nvSpPr>
        <p:spPr/>
        <p:txBody>
          <a:bodyPr/>
          <a:lstStyle/>
          <a:p>
            <a:r>
              <a:rPr lang="zh-CN" altLang="en-US" sz="2400" dirty="0"/>
              <a:t>问题</a:t>
            </a:r>
            <a:r>
              <a:rPr lang="en-US" altLang="zh-CN" sz="2400" dirty="0"/>
              <a:t>2</a:t>
            </a:r>
            <a:r>
              <a:rPr lang="zh-CN" altLang="en-US" sz="2400" dirty="0"/>
              <a:t>：产品卖不出去</a:t>
            </a:r>
            <a:endParaRPr lang="en-US" altLang="zh-CN" sz="2400" dirty="0"/>
          </a:p>
          <a:p>
            <a:r>
              <a:rPr lang="zh-CN" altLang="en-US" sz="2400" dirty="0"/>
              <a:t>分析：分析市场报告：市场份额、产品评价</a:t>
            </a:r>
            <a:endParaRPr lang="en-US" altLang="zh-CN" sz="2400" dirty="0"/>
          </a:p>
          <a:p>
            <a:pPr>
              <a:buNone/>
            </a:pPr>
            <a:r>
              <a:rPr lang="zh-CN" altLang="en-US" sz="2400" dirty="0"/>
              <a:t>原因</a:t>
            </a:r>
            <a:r>
              <a:rPr lang="en-US" altLang="zh-CN" sz="2400" dirty="0"/>
              <a:t>1</a:t>
            </a:r>
            <a:r>
              <a:rPr lang="zh-CN" altLang="en-US" sz="2400" dirty="0"/>
              <a:t>：市场份额够大，可能是销售预计太高</a:t>
            </a:r>
            <a:endParaRPr lang="en-US" altLang="zh-CN" sz="2400" dirty="0"/>
          </a:p>
          <a:p>
            <a:pPr>
              <a:buNone/>
            </a:pPr>
            <a:r>
              <a:rPr lang="zh-CN" altLang="en-US" sz="2400" dirty="0"/>
              <a:t>原因</a:t>
            </a:r>
            <a:r>
              <a:rPr lang="en-US" altLang="zh-CN" sz="2400" dirty="0"/>
              <a:t>2</a:t>
            </a:r>
            <a:r>
              <a:rPr lang="zh-CN" altLang="en-US" sz="2400" dirty="0"/>
              <a:t>：市场份额不高，分析产品评价太低，比较哪项评分低，比如品牌效应低，品牌效应和广告投放有关，分析竞争对手广告投放情况，适量增加广告投放。</a:t>
            </a:r>
            <a:endParaRPr lang="en-US" altLang="zh-CN" sz="2400" dirty="0"/>
          </a:p>
          <a:p>
            <a:pPr>
              <a:buNone/>
            </a:pPr>
            <a:r>
              <a:rPr lang="zh-CN" altLang="en-US" sz="2400" dirty="0"/>
              <a:t>原因</a:t>
            </a:r>
            <a:r>
              <a:rPr lang="en-US" altLang="zh-CN" sz="2400" dirty="0"/>
              <a:t>3</a:t>
            </a:r>
            <a:r>
              <a:rPr lang="zh-CN" altLang="en-US" sz="2400" dirty="0"/>
              <a:t>：市场份额不高，产品评价也不错。可能是产品种类太少，增加产品组合。</a:t>
            </a:r>
            <a:endParaRPr lang="en-US" altLang="zh-CN" sz="2400" dirty="0"/>
          </a:p>
          <a:p>
            <a:pPr>
              <a:buNone/>
            </a:pPr>
            <a:r>
              <a:rPr lang="zh-CN" altLang="en-US" sz="2400" dirty="0"/>
              <a:t>原因</a:t>
            </a:r>
            <a:r>
              <a:rPr lang="en-US" altLang="zh-CN" sz="2400" dirty="0"/>
              <a:t>4</a:t>
            </a:r>
            <a:r>
              <a:rPr lang="zh-CN" altLang="en-US" sz="2400" dirty="0"/>
              <a:t>：单一市场竞争过于激烈，可考虑开发其他市场</a:t>
            </a:r>
            <a:endParaRPr lang="en-US" altLang="zh-CN" sz="2400" dirty="0"/>
          </a:p>
          <a:p>
            <a:r>
              <a:rPr lang="zh-CN" altLang="en-US" sz="2400" dirty="0"/>
              <a:t>源头：营销策略没做好。</a:t>
            </a:r>
            <a:endParaRPr lang="en-US" altLang="zh-CN" sz="2400" dirty="0"/>
          </a:p>
          <a:p>
            <a:r>
              <a:rPr lang="zh-CN" altLang="en-US" sz="2400" dirty="0"/>
              <a:t>办法：调整营销策略，加大营销和生产沟通。</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71500" y="357188"/>
            <a:ext cx="7800975" cy="563562"/>
          </a:xfrm>
        </p:spPr>
        <p:txBody>
          <a:bodyPr/>
          <a:lstStyle/>
          <a:p>
            <a:pPr>
              <a:defRPr/>
            </a:pPr>
            <a:r>
              <a:rPr lang="zh-CN" altLang="en-US" dirty="0"/>
              <a:t>创业管理课程教学体系</a:t>
            </a:r>
          </a:p>
        </p:txBody>
      </p:sp>
      <p:sp>
        <p:nvSpPr>
          <p:cNvPr id="5" name="圆角矩形 4"/>
          <p:cNvSpPr/>
          <p:nvPr/>
        </p:nvSpPr>
        <p:spPr>
          <a:xfrm>
            <a:off x="3071802" y="1357298"/>
            <a:ext cx="3000375" cy="428625"/>
          </a:xfrm>
          <a:prstGeom prst="roundRec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b="1" dirty="0">
                <a:solidFill>
                  <a:schemeClr val="tx2"/>
                </a:solidFill>
                <a:effectLst>
                  <a:outerShdw blurRad="38100" dist="38100" dir="2700000" algn="tl">
                    <a:srgbClr val="000000">
                      <a:alpha val="43137"/>
                    </a:srgbClr>
                  </a:outerShdw>
                </a:effectLst>
                <a:latin typeface="黑体" pitchFamily="2" charset="-122"/>
                <a:ea typeface="黑体" pitchFamily="2" charset="-122"/>
              </a:rPr>
              <a:t>创业意识与创新精神</a:t>
            </a:r>
          </a:p>
        </p:txBody>
      </p:sp>
      <p:cxnSp>
        <p:nvCxnSpPr>
          <p:cNvPr id="22" name="直接箭头连接符 21"/>
          <p:cNvCxnSpPr>
            <a:stCxn id="5" idx="2"/>
            <a:endCxn id="66" idx="0"/>
          </p:cNvCxnSpPr>
          <p:nvPr/>
        </p:nvCxnSpPr>
        <p:spPr>
          <a:xfrm rot="5400000">
            <a:off x="4502140" y="1855773"/>
            <a:ext cx="139700" cy="3175"/>
          </a:xfrm>
          <a:prstGeom prst="straightConnector1">
            <a:avLst/>
          </a:prstGeom>
          <a:ln>
            <a:headEnd type="none" w="med" len="med"/>
            <a:tailEnd type="triangle" w="med" len="med"/>
          </a:ln>
        </p:spPr>
        <p:style>
          <a:lnRef idx="2">
            <a:schemeClr val="accent4"/>
          </a:lnRef>
          <a:fillRef idx="0">
            <a:schemeClr val="accent4"/>
          </a:fillRef>
          <a:effectRef idx="1">
            <a:schemeClr val="accent4"/>
          </a:effectRef>
          <a:fontRef idx="minor">
            <a:schemeClr val="tx1"/>
          </a:fontRef>
        </p:style>
      </p:cxnSp>
      <p:sp>
        <p:nvSpPr>
          <p:cNvPr id="66" name="圆角矩形 65"/>
          <p:cNvSpPr/>
          <p:nvPr/>
        </p:nvSpPr>
        <p:spPr>
          <a:xfrm>
            <a:off x="3071802" y="1927211"/>
            <a:ext cx="3000375" cy="428625"/>
          </a:xfrm>
          <a:prstGeom prst="roundRec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b="1" dirty="0">
                <a:solidFill>
                  <a:schemeClr val="tx2"/>
                </a:solidFill>
                <a:effectLst>
                  <a:outerShdw blurRad="38100" dist="38100" dir="2700000" algn="tl">
                    <a:srgbClr val="000000">
                      <a:alpha val="43137"/>
                    </a:srgbClr>
                  </a:outerShdw>
                </a:effectLst>
                <a:latin typeface="黑体" pitchFamily="2" charset="-122"/>
                <a:ea typeface="黑体" pitchFamily="2" charset="-122"/>
              </a:rPr>
              <a:t>企业创建与注册流程</a:t>
            </a:r>
          </a:p>
        </p:txBody>
      </p:sp>
      <p:sp>
        <p:nvSpPr>
          <p:cNvPr id="67" name="圆角矩形 66"/>
          <p:cNvSpPr/>
          <p:nvPr/>
        </p:nvSpPr>
        <p:spPr>
          <a:xfrm>
            <a:off x="3071802" y="2498711"/>
            <a:ext cx="3000375" cy="428625"/>
          </a:xfrm>
          <a:prstGeom prst="roundRect">
            <a:avLst/>
          </a:prstGeom>
          <a:gradFill flip="none" rotWithShape="1">
            <a:gsLst>
              <a:gs pos="0">
                <a:srgbClr val="FFC000">
                  <a:tint val="66000"/>
                  <a:satMod val="160000"/>
                </a:srgbClr>
              </a:gs>
              <a:gs pos="50000">
                <a:srgbClr val="FFC000">
                  <a:tint val="44500"/>
                  <a:satMod val="160000"/>
                </a:srgbClr>
              </a:gs>
              <a:gs pos="100000">
                <a:srgbClr val="FFC000">
                  <a:tint val="23500"/>
                  <a:satMod val="160000"/>
                </a:srgbClr>
              </a:gs>
            </a:gsLst>
            <a:lin ang="81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b="1" dirty="0">
                <a:solidFill>
                  <a:schemeClr val="tx2"/>
                </a:solidFill>
                <a:effectLst>
                  <a:outerShdw blurRad="38100" dist="38100" dir="2700000" algn="tl">
                    <a:srgbClr val="000000">
                      <a:alpha val="43137"/>
                    </a:srgbClr>
                  </a:outerShdw>
                </a:effectLst>
                <a:latin typeface="黑体" pitchFamily="2" charset="-122"/>
                <a:ea typeface="黑体" pitchFamily="2" charset="-122"/>
              </a:rPr>
              <a:t>创业计划与商机把握</a:t>
            </a:r>
          </a:p>
        </p:txBody>
      </p:sp>
      <p:sp>
        <p:nvSpPr>
          <p:cNvPr id="68" name="圆角矩形 67"/>
          <p:cNvSpPr/>
          <p:nvPr/>
        </p:nvSpPr>
        <p:spPr>
          <a:xfrm>
            <a:off x="214302" y="3213086"/>
            <a:ext cx="1928812" cy="428625"/>
          </a:xfrm>
          <a:prstGeom prst="roundRect">
            <a:avLst/>
          </a:prstGeom>
          <a:gradFill flip="none" rotWithShape="1">
            <a:gsLst>
              <a:gs pos="0">
                <a:schemeClr val="tx1">
                  <a:lumMod val="20000"/>
                  <a:lumOff val="80000"/>
                  <a:shade val="30000"/>
                  <a:satMod val="115000"/>
                </a:schemeClr>
              </a:gs>
              <a:gs pos="50000">
                <a:schemeClr val="tx1">
                  <a:lumMod val="20000"/>
                  <a:lumOff val="80000"/>
                  <a:shade val="67500"/>
                  <a:satMod val="115000"/>
                </a:schemeClr>
              </a:gs>
              <a:gs pos="100000">
                <a:schemeClr val="tx1">
                  <a:lumMod val="20000"/>
                  <a:lumOff val="80000"/>
                  <a:shade val="100000"/>
                  <a:satMod val="115000"/>
                </a:schemeClr>
              </a:gs>
            </a:gsLst>
            <a:lin ang="162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b="1" dirty="0">
                <a:solidFill>
                  <a:schemeClr val="tx2"/>
                </a:solidFill>
                <a:effectLst>
                  <a:outerShdw blurRad="38100" dist="38100" dir="2700000" algn="tl">
                    <a:srgbClr val="000000">
                      <a:alpha val="43137"/>
                    </a:srgbClr>
                  </a:outerShdw>
                </a:effectLst>
                <a:latin typeface="黑体" pitchFamily="2" charset="-122"/>
                <a:ea typeface="黑体" pitchFamily="2" charset="-122"/>
              </a:rPr>
              <a:t>战略与营销</a:t>
            </a:r>
          </a:p>
        </p:txBody>
      </p:sp>
      <p:sp>
        <p:nvSpPr>
          <p:cNvPr id="69" name="圆角矩形 68"/>
          <p:cNvSpPr/>
          <p:nvPr/>
        </p:nvSpPr>
        <p:spPr>
          <a:xfrm>
            <a:off x="2428864" y="3213086"/>
            <a:ext cx="1928813" cy="428625"/>
          </a:xfrm>
          <a:prstGeom prst="roundRect">
            <a:avLst/>
          </a:prstGeom>
          <a:gradFill flip="none" rotWithShape="1">
            <a:gsLst>
              <a:gs pos="0">
                <a:schemeClr val="tx1">
                  <a:lumMod val="20000"/>
                  <a:lumOff val="80000"/>
                  <a:shade val="30000"/>
                  <a:satMod val="115000"/>
                </a:schemeClr>
              </a:gs>
              <a:gs pos="50000">
                <a:schemeClr val="tx1">
                  <a:lumMod val="20000"/>
                  <a:lumOff val="80000"/>
                  <a:shade val="67500"/>
                  <a:satMod val="115000"/>
                </a:schemeClr>
              </a:gs>
              <a:gs pos="100000">
                <a:schemeClr val="tx1">
                  <a:lumMod val="20000"/>
                  <a:lumOff val="80000"/>
                  <a:shade val="100000"/>
                  <a:satMod val="115000"/>
                </a:schemeClr>
              </a:gs>
            </a:gsLst>
            <a:lin ang="162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b="1" dirty="0">
                <a:solidFill>
                  <a:schemeClr val="tx2"/>
                </a:solidFill>
                <a:effectLst>
                  <a:outerShdw blurRad="38100" dist="38100" dir="2700000" algn="tl">
                    <a:srgbClr val="000000">
                      <a:alpha val="43137"/>
                    </a:srgbClr>
                  </a:outerShdw>
                </a:effectLst>
                <a:latin typeface="黑体" pitchFamily="2" charset="-122"/>
                <a:ea typeface="黑体" pitchFamily="2" charset="-122"/>
              </a:rPr>
              <a:t>融资与财务</a:t>
            </a:r>
          </a:p>
        </p:txBody>
      </p:sp>
      <p:sp>
        <p:nvSpPr>
          <p:cNvPr id="70" name="圆角矩形 69"/>
          <p:cNvSpPr/>
          <p:nvPr/>
        </p:nvSpPr>
        <p:spPr>
          <a:xfrm>
            <a:off x="4643427" y="3213086"/>
            <a:ext cx="1928812" cy="428625"/>
          </a:xfrm>
          <a:prstGeom prst="roundRect">
            <a:avLst/>
          </a:prstGeom>
          <a:gradFill flip="none" rotWithShape="1">
            <a:gsLst>
              <a:gs pos="0">
                <a:schemeClr val="tx1">
                  <a:lumMod val="20000"/>
                  <a:lumOff val="80000"/>
                  <a:shade val="30000"/>
                  <a:satMod val="115000"/>
                </a:schemeClr>
              </a:gs>
              <a:gs pos="50000">
                <a:schemeClr val="tx1">
                  <a:lumMod val="20000"/>
                  <a:lumOff val="80000"/>
                  <a:shade val="67500"/>
                  <a:satMod val="115000"/>
                </a:schemeClr>
              </a:gs>
              <a:gs pos="100000">
                <a:schemeClr val="tx1">
                  <a:lumMod val="20000"/>
                  <a:lumOff val="80000"/>
                  <a:shade val="100000"/>
                  <a:satMod val="115000"/>
                </a:schemeClr>
              </a:gs>
            </a:gsLst>
            <a:lin ang="162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b="1" dirty="0">
                <a:solidFill>
                  <a:schemeClr val="tx2"/>
                </a:solidFill>
                <a:effectLst>
                  <a:outerShdw blurRad="38100" dist="38100" dir="2700000" algn="tl">
                    <a:srgbClr val="000000">
                      <a:alpha val="43137"/>
                    </a:srgbClr>
                  </a:outerShdw>
                </a:effectLst>
                <a:latin typeface="黑体" pitchFamily="2" charset="-122"/>
                <a:ea typeface="黑体" pitchFamily="2" charset="-122"/>
              </a:rPr>
              <a:t>产权与创新</a:t>
            </a:r>
          </a:p>
        </p:txBody>
      </p:sp>
      <p:sp>
        <p:nvSpPr>
          <p:cNvPr id="72" name="圆角矩形 71"/>
          <p:cNvSpPr/>
          <p:nvPr/>
        </p:nvSpPr>
        <p:spPr>
          <a:xfrm>
            <a:off x="7072302" y="3213086"/>
            <a:ext cx="1500187" cy="428625"/>
          </a:xfrm>
          <a:prstGeom prst="roundRect">
            <a:avLst/>
          </a:prstGeom>
          <a:gradFill flip="none" rotWithShape="1">
            <a:gsLst>
              <a:gs pos="0">
                <a:schemeClr val="tx1">
                  <a:lumMod val="20000"/>
                  <a:lumOff val="80000"/>
                  <a:shade val="30000"/>
                  <a:satMod val="115000"/>
                </a:schemeClr>
              </a:gs>
              <a:gs pos="50000">
                <a:schemeClr val="tx1">
                  <a:lumMod val="20000"/>
                  <a:lumOff val="80000"/>
                  <a:shade val="67500"/>
                  <a:satMod val="115000"/>
                </a:schemeClr>
              </a:gs>
              <a:gs pos="100000">
                <a:schemeClr val="tx1">
                  <a:lumMod val="20000"/>
                  <a:lumOff val="80000"/>
                  <a:shade val="100000"/>
                  <a:satMod val="115000"/>
                </a:schemeClr>
              </a:gs>
            </a:gsLst>
            <a:lin ang="162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b="1" dirty="0">
                <a:solidFill>
                  <a:schemeClr val="tx2"/>
                </a:solidFill>
                <a:effectLst>
                  <a:outerShdw blurRad="38100" dist="38100" dir="2700000" algn="tl">
                    <a:srgbClr val="000000">
                      <a:alpha val="43137"/>
                    </a:srgbClr>
                  </a:outerShdw>
                </a:effectLst>
                <a:latin typeface="黑体" pitchFamily="2" charset="-122"/>
                <a:ea typeface="黑体" pitchFamily="2" charset="-122"/>
              </a:rPr>
              <a:t>创业团队</a:t>
            </a:r>
          </a:p>
        </p:txBody>
      </p:sp>
      <p:sp>
        <p:nvSpPr>
          <p:cNvPr id="73" name="圆角矩形 72"/>
          <p:cNvSpPr/>
          <p:nvPr/>
        </p:nvSpPr>
        <p:spPr>
          <a:xfrm>
            <a:off x="142864" y="3784586"/>
            <a:ext cx="2071688" cy="1573212"/>
          </a:xfrm>
          <a:prstGeom prst="round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135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Clr>
                <a:srgbClr val="0070C0"/>
              </a:buClr>
              <a:buSzPct val="80000"/>
              <a:buFont typeface="Wingdings" pitchFamily="2" charset="2"/>
              <a:buChar char="ü"/>
              <a:defRPr/>
            </a:pPr>
            <a:r>
              <a:rPr lang="zh-CN" altLang="en-US" sz="2000" b="1" dirty="0">
                <a:solidFill>
                  <a:schemeClr val="tx2"/>
                </a:solidFill>
                <a:effectLst>
                  <a:outerShdw blurRad="38100" dist="38100" dir="2700000" algn="tl">
                    <a:srgbClr val="000000">
                      <a:alpha val="43137"/>
                    </a:srgbClr>
                  </a:outerShdw>
                </a:effectLst>
                <a:latin typeface="黑体" pitchFamily="2" charset="-122"/>
                <a:ea typeface="黑体" pitchFamily="2" charset="-122"/>
              </a:rPr>
              <a:t>商业模式设计</a:t>
            </a:r>
            <a:endParaRPr lang="en-US" altLang="zh-CN" sz="2000" b="1" dirty="0">
              <a:solidFill>
                <a:schemeClr val="tx2"/>
              </a:solidFill>
              <a:effectLst>
                <a:outerShdw blurRad="38100" dist="38100" dir="2700000" algn="tl">
                  <a:srgbClr val="000000">
                    <a:alpha val="43137"/>
                  </a:srgbClr>
                </a:outerShdw>
              </a:effectLst>
              <a:latin typeface="黑体" pitchFamily="2" charset="-122"/>
              <a:ea typeface="黑体" pitchFamily="2" charset="-122"/>
            </a:endParaRPr>
          </a:p>
          <a:p>
            <a:pPr algn="ctr">
              <a:buClr>
                <a:srgbClr val="0070C0"/>
              </a:buClr>
              <a:buSzPct val="80000"/>
              <a:buFont typeface="Wingdings" pitchFamily="2" charset="2"/>
              <a:buChar char="ü"/>
              <a:defRPr/>
            </a:pPr>
            <a:r>
              <a:rPr lang="zh-CN" altLang="en-US" sz="2000" b="1" dirty="0">
                <a:solidFill>
                  <a:schemeClr val="tx2"/>
                </a:solidFill>
                <a:effectLst>
                  <a:outerShdw blurRad="38100" dist="38100" dir="2700000" algn="tl">
                    <a:srgbClr val="000000">
                      <a:alpha val="43137"/>
                    </a:srgbClr>
                  </a:outerShdw>
                </a:effectLst>
                <a:latin typeface="黑体" pitchFamily="2" charset="-122"/>
                <a:ea typeface="黑体" pitchFamily="2" charset="-122"/>
              </a:rPr>
              <a:t>企业品牌建立</a:t>
            </a:r>
            <a:endParaRPr lang="en-US" altLang="zh-CN" sz="2000" b="1" dirty="0">
              <a:solidFill>
                <a:schemeClr val="tx2"/>
              </a:solidFill>
              <a:effectLst>
                <a:outerShdw blurRad="38100" dist="38100" dir="2700000" algn="tl">
                  <a:srgbClr val="000000">
                    <a:alpha val="43137"/>
                  </a:srgbClr>
                </a:outerShdw>
              </a:effectLst>
              <a:latin typeface="黑体" pitchFamily="2" charset="-122"/>
              <a:ea typeface="黑体" pitchFamily="2" charset="-122"/>
            </a:endParaRPr>
          </a:p>
          <a:p>
            <a:pPr algn="ctr">
              <a:buClr>
                <a:srgbClr val="0070C0"/>
              </a:buClr>
              <a:buSzPct val="80000"/>
              <a:buFont typeface="Wingdings" pitchFamily="2" charset="2"/>
              <a:buChar char="ü"/>
              <a:defRPr/>
            </a:pPr>
            <a:r>
              <a:rPr lang="zh-CN" altLang="en-US" sz="2000" b="1" dirty="0">
                <a:solidFill>
                  <a:schemeClr val="tx2"/>
                </a:solidFill>
                <a:effectLst>
                  <a:outerShdw blurRad="38100" dist="38100" dir="2700000" algn="tl">
                    <a:srgbClr val="000000">
                      <a:alpha val="43137"/>
                    </a:srgbClr>
                  </a:outerShdw>
                </a:effectLst>
                <a:latin typeface="黑体" pitchFamily="2" charset="-122"/>
                <a:ea typeface="黑体" pitchFamily="2" charset="-122"/>
              </a:rPr>
              <a:t>新创企业战略</a:t>
            </a:r>
            <a:endParaRPr lang="en-US" altLang="zh-CN" sz="2000" b="1" dirty="0">
              <a:solidFill>
                <a:schemeClr val="tx2"/>
              </a:solidFill>
              <a:effectLst>
                <a:outerShdw blurRad="38100" dist="38100" dir="2700000" algn="tl">
                  <a:srgbClr val="000000">
                    <a:alpha val="43137"/>
                  </a:srgbClr>
                </a:outerShdw>
              </a:effectLst>
              <a:latin typeface="黑体" pitchFamily="2" charset="-122"/>
              <a:ea typeface="黑体" pitchFamily="2" charset="-122"/>
            </a:endParaRPr>
          </a:p>
          <a:p>
            <a:pPr algn="ctr">
              <a:buClr>
                <a:srgbClr val="0070C0"/>
              </a:buClr>
              <a:buSzPct val="80000"/>
              <a:buFont typeface="Wingdings" pitchFamily="2" charset="2"/>
              <a:buChar char="ü"/>
              <a:defRPr/>
            </a:pPr>
            <a:r>
              <a:rPr lang="zh-CN" altLang="en-US" sz="2000" b="1" dirty="0">
                <a:solidFill>
                  <a:schemeClr val="tx2"/>
                </a:solidFill>
                <a:effectLst>
                  <a:outerShdw blurRad="38100" dist="38100" dir="2700000" algn="tl">
                    <a:srgbClr val="000000">
                      <a:alpha val="43137"/>
                    </a:srgbClr>
                  </a:outerShdw>
                </a:effectLst>
                <a:latin typeface="黑体" pitchFamily="2" charset="-122"/>
                <a:ea typeface="黑体" pitchFamily="2" charset="-122"/>
              </a:rPr>
              <a:t>新创企业营销</a:t>
            </a:r>
            <a:endParaRPr lang="en-US" altLang="zh-CN" sz="2000" b="1" dirty="0">
              <a:solidFill>
                <a:schemeClr val="tx2"/>
              </a:solidFill>
              <a:effectLst>
                <a:outerShdw blurRad="38100" dist="38100" dir="2700000" algn="tl">
                  <a:srgbClr val="000000">
                    <a:alpha val="43137"/>
                  </a:srgbClr>
                </a:outerShdw>
              </a:effectLst>
              <a:latin typeface="黑体" pitchFamily="2" charset="-122"/>
              <a:ea typeface="黑体" pitchFamily="2" charset="-122"/>
            </a:endParaRPr>
          </a:p>
        </p:txBody>
      </p:sp>
      <p:sp>
        <p:nvSpPr>
          <p:cNvPr id="74" name="圆角矩形 73"/>
          <p:cNvSpPr/>
          <p:nvPr/>
        </p:nvSpPr>
        <p:spPr>
          <a:xfrm>
            <a:off x="2357427" y="3784586"/>
            <a:ext cx="2071687" cy="1573212"/>
          </a:xfrm>
          <a:prstGeom prst="round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135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Clr>
                <a:srgbClr val="0070C0"/>
              </a:buClr>
              <a:buSzPct val="80000"/>
              <a:buFont typeface="Wingdings" pitchFamily="2" charset="2"/>
              <a:buChar char="ü"/>
              <a:defRPr/>
            </a:pPr>
            <a:r>
              <a:rPr lang="zh-CN" altLang="en-US" sz="2000" b="1" dirty="0">
                <a:solidFill>
                  <a:schemeClr val="tx2"/>
                </a:solidFill>
                <a:effectLst>
                  <a:outerShdw blurRad="38100" dist="38100" dir="2700000" algn="tl">
                    <a:srgbClr val="000000">
                      <a:alpha val="43137"/>
                    </a:srgbClr>
                  </a:outerShdw>
                </a:effectLst>
                <a:latin typeface="黑体" pitchFamily="2" charset="-122"/>
                <a:ea typeface="黑体" pitchFamily="2" charset="-122"/>
              </a:rPr>
              <a:t>创业融资策略</a:t>
            </a:r>
            <a:endParaRPr lang="en-US" altLang="zh-CN" sz="2000" b="1" dirty="0">
              <a:solidFill>
                <a:schemeClr val="tx2"/>
              </a:solidFill>
              <a:effectLst>
                <a:outerShdw blurRad="38100" dist="38100" dir="2700000" algn="tl">
                  <a:srgbClr val="000000">
                    <a:alpha val="43137"/>
                  </a:srgbClr>
                </a:outerShdw>
              </a:effectLst>
              <a:latin typeface="黑体" pitchFamily="2" charset="-122"/>
              <a:ea typeface="黑体" pitchFamily="2" charset="-122"/>
            </a:endParaRPr>
          </a:p>
          <a:p>
            <a:pPr algn="ctr">
              <a:buClr>
                <a:srgbClr val="0070C0"/>
              </a:buClr>
              <a:buSzPct val="80000"/>
              <a:buFont typeface="Wingdings" pitchFamily="2" charset="2"/>
              <a:buChar char="ü"/>
              <a:defRPr/>
            </a:pPr>
            <a:r>
              <a:rPr lang="zh-CN" altLang="en-US" sz="2000" b="1" dirty="0">
                <a:solidFill>
                  <a:schemeClr val="tx2"/>
                </a:solidFill>
                <a:effectLst>
                  <a:outerShdw blurRad="38100" dist="38100" dir="2700000" algn="tl">
                    <a:srgbClr val="000000">
                      <a:alpha val="43137"/>
                    </a:srgbClr>
                  </a:outerShdw>
                </a:effectLst>
                <a:latin typeface="黑体" pitchFamily="2" charset="-122"/>
                <a:ea typeface="黑体" pitchFamily="2" charset="-122"/>
              </a:rPr>
              <a:t>创业企业财务</a:t>
            </a:r>
            <a:endParaRPr lang="en-US" altLang="zh-CN" sz="2000" b="1" dirty="0">
              <a:solidFill>
                <a:schemeClr val="tx2"/>
              </a:solidFill>
              <a:effectLst>
                <a:outerShdw blurRad="38100" dist="38100" dir="2700000" algn="tl">
                  <a:srgbClr val="000000">
                    <a:alpha val="43137"/>
                  </a:srgbClr>
                </a:outerShdw>
              </a:effectLst>
              <a:latin typeface="黑体" pitchFamily="2" charset="-122"/>
              <a:ea typeface="黑体" pitchFamily="2" charset="-122"/>
            </a:endParaRPr>
          </a:p>
          <a:p>
            <a:pPr algn="ctr">
              <a:buClr>
                <a:srgbClr val="0070C0"/>
              </a:buClr>
              <a:buSzPct val="80000"/>
              <a:buFont typeface="Wingdings" pitchFamily="2" charset="2"/>
              <a:buChar char="ü"/>
              <a:defRPr/>
            </a:pPr>
            <a:r>
              <a:rPr lang="zh-CN" altLang="en-US" sz="2000" b="1" dirty="0">
                <a:solidFill>
                  <a:schemeClr val="tx2"/>
                </a:solidFill>
                <a:effectLst>
                  <a:outerShdw blurRad="38100" dist="38100" dir="2700000" algn="tl">
                    <a:srgbClr val="000000">
                      <a:alpha val="43137"/>
                    </a:srgbClr>
                  </a:outerShdw>
                </a:effectLst>
                <a:latin typeface="黑体" pitchFamily="2" charset="-122"/>
                <a:ea typeface="黑体" pitchFamily="2" charset="-122"/>
              </a:rPr>
              <a:t>创业企业税务</a:t>
            </a:r>
            <a:endParaRPr lang="en-US" altLang="zh-CN" sz="2000" b="1" dirty="0">
              <a:solidFill>
                <a:schemeClr val="tx2"/>
              </a:solidFill>
              <a:effectLst>
                <a:outerShdw blurRad="38100" dist="38100" dir="2700000" algn="tl">
                  <a:srgbClr val="000000">
                    <a:alpha val="43137"/>
                  </a:srgbClr>
                </a:outerShdw>
              </a:effectLst>
              <a:latin typeface="黑体" pitchFamily="2" charset="-122"/>
              <a:ea typeface="黑体" pitchFamily="2" charset="-122"/>
            </a:endParaRPr>
          </a:p>
          <a:p>
            <a:pPr algn="ctr">
              <a:buClr>
                <a:srgbClr val="0070C0"/>
              </a:buClr>
              <a:buSzPct val="80000"/>
              <a:buFont typeface="Wingdings" pitchFamily="2" charset="2"/>
              <a:buChar char="ü"/>
              <a:defRPr/>
            </a:pPr>
            <a:r>
              <a:rPr lang="zh-CN" altLang="en-US" sz="2000" b="1" dirty="0">
                <a:solidFill>
                  <a:schemeClr val="tx2"/>
                </a:solidFill>
                <a:effectLst>
                  <a:outerShdw blurRad="38100" dist="38100" dir="2700000" algn="tl">
                    <a:srgbClr val="000000">
                      <a:alpha val="43137"/>
                    </a:srgbClr>
                  </a:outerShdw>
                </a:effectLst>
                <a:latin typeface="黑体" pitchFamily="2" charset="-122"/>
                <a:ea typeface="黑体" pitchFamily="2" charset="-122"/>
              </a:rPr>
              <a:t>生产制造基础</a:t>
            </a:r>
          </a:p>
        </p:txBody>
      </p:sp>
      <p:sp>
        <p:nvSpPr>
          <p:cNvPr id="75" name="圆角矩形 74"/>
          <p:cNvSpPr/>
          <p:nvPr/>
        </p:nvSpPr>
        <p:spPr>
          <a:xfrm>
            <a:off x="6786552" y="3784586"/>
            <a:ext cx="2071687" cy="1573212"/>
          </a:xfrm>
          <a:prstGeom prst="round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135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Clr>
                <a:srgbClr val="0070C0"/>
              </a:buClr>
              <a:buSzPct val="80000"/>
              <a:buFont typeface="Wingdings" pitchFamily="2" charset="2"/>
              <a:buChar char="ü"/>
              <a:defRPr/>
            </a:pPr>
            <a:r>
              <a:rPr lang="zh-CN" altLang="en-US" sz="2000" b="1" dirty="0">
                <a:solidFill>
                  <a:schemeClr val="tx2"/>
                </a:solidFill>
                <a:effectLst>
                  <a:outerShdw blurRad="38100" dist="38100" dir="2700000" algn="tl">
                    <a:srgbClr val="000000">
                      <a:alpha val="43137"/>
                    </a:srgbClr>
                  </a:outerShdw>
                </a:effectLst>
                <a:latin typeface="黑体" pitchFamily="2" charset="-122"/>
                <a:ea typeface="黑体" pitchFamily="2" charset="-122"/>
              </a:rPr>
              <a:t>创业团队打造</a:t>
            </a:r>
            <a:endParaRPr lang="en-US" altLang="zh-CN" sz="2000" b="1" dirty="0">
              <a:solidFill>
                <a:schemeClr val="tx2"/>
              </a:solidFill>
              <a:effectLst>
                <a:outerShdw blurRad="38100" dist="38100" dir="2700000" algn="tl">
                  <a:srgbClr val="000000">
                    <a:alpha val="43137"/>
                  </a:srgbClr>
                </a:outerShdw>
              </a:effectLst>
              <a:latin typeface="黑体" pitchFamily="2" charset="-122"/>
              <a:ea typeface="黑体" pitchFamily="2" charset="-122"/>
            </a:endParaRPr>
          </a:p>
          <a:p>
            <a:pPr algn="ctr">
              <a:buClr>
                <a:srgbClr val="0070C0"/>
              </a:buClr>
              <a:buSzPct val="80000"/>
              <a:buFont typeface="Wingdings" pitchFamily="2" charset="2"/>
              <a:buChar char="ü"/>
              <a:defRPr/>
            </a:pPr>
            <a:r>
              <a:rPr lang="zh-CN" altLang="en-US" sz="2000" b="1" dirty="0">
                <a:solidFill>
                  <a:schemeClr val="tx2"/>
                </a:solidFill>
                <a:effectLst>
                  <a:outerShdw blurRad="38100" dist="38100" dir="2700000" algn="tl">
                    <a:srgbClr val="000000">
                      <a:alpha val="43137"/>
                    </a:srgbClr>
                  </a:outerShdw>
                </a:effectLst>
                <a:latin typeface="黑体" pitchFamily="2" charset="-122"/>
                <a:ea typeface="黑体" pitchFamily="2" charset="-122"/>
              </a:rPr>
              <a:t>企业人事管理</a:t>
            </a:r>
            <a:endParaRPr lang="en-US" altLang="zh-CN" sz="2000" b="1" dirty="0">
              <a:solidFill>
                <a:schemeClr val="tx2"/>
              </a:solidFill>
              <a:effectLst>
                <a:outerShdw blurRad="38100" dist="38100" dir="2700000" algn="tl">
                  <a:srgbClr val="000000">
                    <a:alpha val="43137"/>
                  </a:srgbClr>
                </a:outerShdw>
              </a:effectLst>
              <a:latin typeface="黑体" pitchFamily="2" charset="-122"/>
              <a:ea typeface="黑体" pitchFamily="2" charset="-122"/>
            </a:endParaRPr>
          </a:p>
          <a:p>
            <a:pPr algn="ctr">
              <a:buClr>
                <a:srgbClr val="0070C0"/>
              </a:buClr>
              <a:buSzPct val="80000"/>
              <a:buFont typeface="Wingdings" pitchFamily="2" charset="2"/>
              <a:buChar char="ü"/>
              <a:defRPr/>
            </a:pPr>
            <a:r>
              <a:rPr lang="zh-CN" altLang="en-US" sz="2000" b="1" dirty="0">
                <a:solidFill>
                  <a:schemeClr val="tx2"/>
                </a:solidFill>
                <a:effectLst>
                  <a:outerShdw blurRad="38100" dist="38100" dir="2700000" algn="tl">
                    <a:srgbClr val="000000">
                      <a:alpha val="43137"/>
                    </a:srgbClr>
                  </a:outerShdw>
                </a:effectLst>
                <a:latin typeface="黑体" pitchFamily="2" charset="-122"/>
                <a:ea typeface="黑体" pitchFamily="2" charset="-122"/>
              </a:rPr>
              <a:t>创业家的精神</a:t>
            </a:r>
            <a:endParaRPr lang="en-US" altLang="zh-CN" sz="2000" b="1" dirty="0">
              <a:solidFill>
                <a:schemeClr val="tx2"/>
              </a:solidFill>
              <a:effectLst>
                <a:outerShdw blurRad="38100" dist="38100" dir="2700000" algn="tl">
                  <a:srgbClr val="000000">
                    <a:alpha val="43137"/>
                  </a:srgbClr>
                </a:outerShdw>
              </a:effectLst>
              <a:latin typeface="黑体" pitchFamily="2" charset="-122"/>
              <a:ea typeface="黑体" pitchFamily="2" charset="-122"/>
            </a:endParaRPr>
          </a:p>
          <a:p>
            <a:pPr algn="ctr">
              <a:buClr>
                <a:srgbClr val="0070C0"/>
              </a:buClr>
              <a:buSzPct val="80000"/>
              <a:buFont typeface="Wingdings" pitchFamily="2" charset="2"/>
              <a:buChar char="ü"/>
              <a:defRPr/>
            </a:pPr>
            <a:r>
              <a:rPr lang="zh-CN" altLang="en-US" sz="2000" b="1" dirty="0">
                <a:solidFill>
                  <a:schemeClr val="tx2"/>
                </a:solidFill>
                <a:effectLst>
                  <a:outerShdw blurRad="38100" dist="38100" dir="2700000" algn="tl">
                    <a:srgbClr val="000000">
                      <a:alpha val="43137"/>
                    </a:srgbClr>
                  </a:outerShdw>
                </a:effectLst>
                <a:latin typeface="黑体" pitchFamily="2" charset="-122"/>
                <a:ea typeface="黑体" pitchFamily="2" charset="-122"/>
              </a:rPr>
              <a:t>可持续领导力</a:t>
            </a:r>
          </a:p>
        </p:txBody>
      </p:sp>
      <p:sp>
        <p:nvSpPr>
          <p:cNvPr id="76" name="圆角矩形 75"/>
          <p:cNvSpPr/>
          <p:nvPr/>
        </p:nvSpPr>
        <p:spPr>
          <a:xfrm>
            <a:off x="4571989" y="3784586"/>
            <a:ext cx="2071688" cy="1573212"/>
          </a:xfrm>
          <a:prstGeom prst="roundRect">
            <a:avLst/>
          </a:prstGeom>
          <a:gradFill flip="none" rotWithShape="1">
            <a:gsLst>
              <a:gs pos="0">
                <a:srgbClr val="92D050">
                  <a:tint val="66000"/>
                  <a:satMod val="160000"/>
                </a:srgbClr>
              </a:gs>
              <a:gs pos="50000">
                <a:srgbClr val="92D050">
                  <a:tint val="44500"/>
                  <a:satMod val="160000"/>
                </a:srgbClr>
              </a:gs>
              <a:gs pos="100000">
                <a:srgbClr val="92D050">
                  <a:tint val="23500"/>
                  <a:satMod val="160000"/>
                </a:srgbClr>
              </a:gs>
            </a:gsLst>
            <a:lin ang="135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buClr>
                <a:srgbClr val="0070C0"/>
              </a:buClr>
              <a:buSzPct val="80000"/>
              <a:buFont typeface="Wingdings" pitchFamily="2" charset="2"/>
              <a:buChar char="ü"/>
              <a:defRPr/>
            </a:pPr>
            <a:r>
              <a:rPr lang="zh-CN" altLang="en-US" sz="2000" b="1" dirty="0">
                <a:solidFill>
                  <a:schemeClr val="tx2"/>
                </a:solidFill>
                <a:effectLst>
                  <a:outerShdw blurRad="38100" dist="38100" dir="2700000" algn="tl">
                    <a:srgbClr val="000000">
                      <a:alpha val="43137"/>
                    </a:srgbClr>
                  </a:outerShdw>
                </a:effectLst>
                <a:latin typeface="黑体" pitchFamily="2" charset="-122"/>
                <a:ea typeface="黑体" pitchFamily="2" charset="-122"/>
              </a:rPr>
              <a:t>专利与著作权</a:t>
            </a:r>
            <a:endParaRPr lang="en-US" altLang="zh-CN" sz="2000" b="1" dirty="0">
              <a:solidFill>
                <a:schemeClr val="tx2"/>
              </a:solidFill>
              <a:effectLst>
                <a:outerShdw blurRad="38100" dist="38100" dir="2700000" algn="tl">
                  <a:srgbClr val="000000">
                    <a:alpha val="43137"/>
                  </a:srgbClr>
                </a:outerShdw>
              </a:effectLst>
              <a:latin typeface="黑体" pitchFamily="2" charset="-122"/>
              <a:ea typeface="黑体" pitchFamily="2" charset="-122"/>
            </a:endParaRPr>
          </a:p>
          <a:p>
            <a:pPr algn="ctr">
              <a:buClr>
                <a:srgbClr val="0070C0"/>
              </a:buClr>
              <a:buSzPct val="80000"/>
              <a:buFont typeface="Wingdings" pitchFamily="2" charset="2"/>
              <a:buChar char="ü"/>
              <a:defRPr/>
            </a:pPr>
            <a:r>
              <a:rPr lang="zh-CN" altLang="en-US" sz="2000" b="1" dirty="0">
                <a:solidFill>
                  <a:schemeClr val="tx2"/>
                </a:solidFill>
                <a:effectLst>
                  <a:outerShdw blurRad="38100" dist="38100" dir="2700000" algn="tl">
                    <a:srgbClr val="000000">
                      <a:alpha val="43137"/>
                    </a:srgbClr>
                  </a:outerShdw>
                </a:effectLst>
                <a:latin typeface="黑体" pitchFamily="2" charset="-122"/>
                <a:ea typeface="黑体" pitchFamily="2" charset="-122"/>
              </a:rPr>
              <a:t>创业知识产权</a:t>
            </a:r>
            <a:endParaRPr lang="en-US" altLang="zh-CN" sz="2000" b="1" dirty="0">
              <a:solidFill>
                <a:schemeClr val="tx2"/>
              </a:solidFill>
              <a:effectLst>
                <a:outerShdw blurRad="38100" dist="38100" dir="2700000" algn="tl">
                  <a:srgbClr val="000000">
                    <a:alpha val="43137"/>
                  </a:srgbClr>
                </a:outerShdw>
              </a:effectLst>
              <a:latin typeface="黑体" pitchFamily="2" charset="-122"/>
              <a:ea typeface="黑体" pitchFamily="2" charset="-122"/>
            </a:endParaRPr>
          </a:p>
          <a:p>
            <a:pPr algn="ctr">
              <a:buClr>
                <a:srgbClr val="0070C0"/>
              </a:buClr>
              <a:buSzPct val="80000"/>
              <a:buFont typeface="Wingdings" pitchFamily="2" charset="2"/>
              <a:buChar char="ü"/>
              <a:defRPr/>
            </a:pPr>
            <a:r>
              <a:rPr lang="zh-CN" altLang="en-US" sz="2000" b="1" dirty="0">
                <a:solidFill>
                  <a:schemeClr val="tx2"/>
                </a:solidFill>
                <a:effectLst>
                  <a:outerShdw blurRad="38100" dist="38100" dir="2700000" algn="tl">
                    <a:srgbClr val="000000">
                      <a:alpha val="43137"/>
                    </a:srgbClr>
                  </a:outerShdw>
                </a:effectLst>
                <a:latin typeface="黑体" pitchFamily="2" charset="-122"/>
                <a:ea typeface="黑体" pitchFamily="2" charset="-122"/>
              </a:rPr>
              <a:t>技术设计创新</a:t>
            </a:r>
            <a:endParaRPr lang="en-US" altLang="zh-CN" sz="2000" b="1" dirty="0">
              <a:solidFill>
                <a:schemeClr val="tx2"/>
              </a:solidFill>
              <a:effectLst>
                <a:outerShdw blurRad="38100" dist="38100" dir="2700000" algn="tl">
                  <a:srgbClr val="000000">
                    <a:alpha val="43137"/>
                  </a:srgbClr>
                </a:outerShdw>
              </a:effectLst>
              <a:latin typeface="黑体" pitchFamily="2" charset="-122"/>
              <a:ea typeface="黑体" pitchFamily="2" charset="-122"/>
            </a:endParaRPr>
          </a:p>
          <a:p>
            <a:pPr algn="ctr">
              <a:buClr>
                <a:srgbClr val="0070C0"/>
              </a:buClr>
              <a:buSzPct val="80000"/>
              <a:buFont typeface="Wingdings" pitchFamily="2" charset="2"/>
              <a:buChar char="ü"/>
              <a:defRPr/>
            </a:pPr>
            <a:r>
              <a:rPr lang="zh-CN" altLang="en-US" sz="2000" b="1" dirty="0">
                <a:solidFill>
                  <a:schemeClr val="tx2"/>
                </a:solidFill>
                <a:effectLst>
                  <a:outerShdw blurRad="38100" dist="38100" dir="2700000" algn="tl">
                    <a:srgbClr val="000000">
                      <a:alpha val="43137"/>
                    </a:srgbClr>
                  </a:outerShdw>
                </a:effectLst>
                <a:latin typeface="黑体" pitchFamily="2" charset="-122"/>
                <a:ea typeface="黑体" pitchFamily="2" charset="-122"/>
              </a:rPr>
              <a:t>创业优惠政策</a:t>
            </a:r>
          </a:p>
        </p:txBody>
      </p:sp>
      <p:sp>
        <p:nvSpPr>
          <p:cNvPr id="77" name="圆角矩形 76"/>
          <p:cNvSpPr/>
          <p:nvPr/>
        </p:nvSpPr>
        <p:spPr>
          <a:xfrm>
            <a:off x="3071791" y="5643561"/>
            <a:ext cx="3000396" cy="428628"/>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8100000" scaled="1"/>
            <a:tileRect/>
          </a:gradFill>
          <a:ln>
            <a:noFill/>
          </a:ln>
          <a:effectLst>
            <a:glow rad="63500">
              <a:schemeClr val="accent4">
                <a:satMod val="175000"/>
                <a:alpha val="40000"/>
              </a:schemeClr>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b="1" dirty="0">
                <a:solidFill>
                  <a:srgbClr val="FF0000"/>
                </a:solidFill>
                <a:effectLst>
                  <a:outerShdw blurRad="38100" dist="38100" dir="2700000" algn="tl">
                    <a:srgbClr val="000000">
                      <a:alpha val="43137"/>
                    </a:srgbClr>
                  </a:outerShdw>
                </a:effectLst>
                <a:latin typeface="黑体" pitchFamily="2" charset="-122"/>
                <a:ea typeface="黑体" pitchFamily="2" charset="-122"/>
              </a:rPr>
              <a:t>创业计划书</a:t>
            </a:r>
            <a:r>
              <a:rPr lang="zh-CN" altLang="en-US" sz="2000" b="1" dirty="0">
                <a:solidFill>
                  <a:schemeClr val="tx2"/>
                </a:solidFill>
                <a:effectLst>
                  <a:outerShdw blurRad="38100" dist="38100" dir="2700000" algn="tl">
                    <a:srgbClr val="000000">
                      <a:alpha val="43137"/>
                    </a:srgbClr>
                  </a:outerShdw>
                </a:effectLst>
                <a:latin typeface="黑体" pitchFamily="2" charset="-122"/>
                <a:ea typeface="黑体" pitchFamily="2" charset="-122"/>
              </a:rPr>
              <a:t>与实战点评</a:t>
            </a:r>
          </a:p>
        </p:txBody>
      </p:sp>
      <p:sp>
        <p:nvSpPr>
          <p:cNvPr id="78" name="圆角矩形 77"/>
          <p:cNvSpPr/>
          <p:nvPr/>
        </p:nvSpPr>
        <p:spPr>
          <a:xfrm>
            <a:off x="3071791" y="6286503"/>
            <a:ext cx="3000396" cy="428628"/>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8100000" scaled="1"/>
            <a:tileRect/>
          </a:gradFill>
          <a:ln>
            <a:noFill/>
          </a:ln>
          <a:effectLst>
            <a:glow rad="63500">
              <a:schemeClr val="accent4">
                <a:satMod val="175000"/>
                <a:alpha val="40000"/>
              </a:schemeClr>
            </a:glow>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2000" b="1" dirty="0">
                <a:solidFill>
                  <a:srgbClr val="FF0000"/>
                </a:solidFill>
                <a:effectLst>
                  <a:outerShdw blurRad="38100" dist="38100" dir="2700000" algn="tl">
                    <a:srgbClr val="000000">
                      <a:alpha val="43137"/>
                    </a:srgbClr>
                  </a:outerShdw>
                </a:effectLst>
                <a:latin typeface="黑体" pitchFamily="2" charset="-122"/>
                <a:ea typeface="黑体" pitchFamily="2" charset="-122"/>
              </a:rPr>
              <a:t>创业之星</a:t>
            </a:r>
            <a:r>
              <a:rPr lang="zh-CN" altLang="en-US" sz="2000" b="1" dirty="0">
                <a:solidFill>
                  <a:schemeClr val="tx2"/>
                </a:solidFill>
                <a:effectLst>
                  <a:outerShdw blurRad="38100" dist="38100" dir="2700000" algn="tl">
                    <a:srgbClr val="000000">
                      <a:alpha val="43137"/>
                    </a:srgbClr>
                  </a:outerShdw>
                </a:effectLst>
                <a:latin typeface="黑体" pitchFamily="2" charset="-122"/>
                <a:ea typeface="黑体" pitchFamily="2" charset="-122"/>
              </a:rPr>
              <a:t>模拟创业实战</a:t>
            </a:r>
          </a:p>
        </p:txBody>
      </p:sp>
      <p:cxnSp>
        <p:nvCxnSpPr>
          <p:cNvPr id="81" name="直接箭头连接符 80"/>
          <p:cNvCxnSpPr>
            <a:stCxn id="66" idx="2"/>
            <a:endCxn id="67" idx="0"/>
          </p:cNvCxnSpPr>
          <p:nvPr/>
        </p:nvCxnSpPr>
        <p:spPr>
          <a:xfrm rot="5400000">
            <a:off x="4499759" y="2426479"/>
            <a:ext cx="144462" cy="3175"/>
          </a:xfrm>
          <a:prstGeom prst="straightConnector1">
            <a:avLst/>
          </a:prstGeom>
          <a:ln>
            <a:headEnd type="none" w="med" len="med"/>
            <a:tailEnd type="triangle" w="med" len="med"/>
          </a:ln>
        </p:spPr>
        <p:style>
          <a:lnRef idx="2">
            <a:schemeClr val="accent4"/>
          </a:lnRef>
          <a:fillRef idx="0">
            <a:schemeClr val="accent4"/>
          </a:fillRef>
          <a:effectRef idx="1">
            <a:schemeClr val="accent4"/>
          </a:effectRef>
          <a:fontRef idx="minor">
            <a:schemeClr val="tx1"/>
          </a:fontRef>
        </p:style>
      </p:cxnSp>
      <p:cxnSp>
        <p:nvCxnSpPr>
          <p:cNvPr id="88" name="肘形连接符 87"/>
          <p:cNvCxnSpPr>
            <a:stCxn id="67" idx="2"/>
            <a:endCxn id="68" idx="0"/>
          </p:cNvCxnSpPr>
          <p:nvPr/>
        </p:nvCxnSpPr>
        <p:spPr>
          <a:xfrm rot="5400000">
            <a:off x="2732077" y="1373173"/>
            <a:ext cx="285750" cy="3394075"/>
          </a:xfrm>
          <a:prstGeom prst="bentConnector3">
            <a:avLst>
              <a:gd name="adj1" fmla="val 50000"/>
            </a:avLst>
          </a:prstGeom>
          <a:ln>
            <a:headEnd type="none" w="med" len="med"/>
            <a:tailEnd type="triangle" w="med" len="med"/>
          </a:ln>
        </p:spPr>
        <p:style>
          <a:lnRef idx="2">
            <a:schemeClr val="accent4"/>
          </a:lnRef>
          <a:fillRef idx="0">
            <a:schemeClr val="accent4"/>
          </a:fillRef>
          <a:effectRef idx="1">
            <a:schemeClr val="accent4"/>
          </a:effectRef>
          <a:fontRef idx="minor">
            <a:schemeClr val="tx1"/>
          </a:fontRef>
        </p:style>
      </p:cxnSp>
      <p:cxnSp>
        <p:nvCxnSpPr>
          <p:cNvPr id="89" name="肘形连接符 88"/>
          <p:cNvCxnSpPr>
            <a:stCxn id="67" idx="2"/>
            <a:endCxn id="69" idx="0"/>
          </p:cNvCxnSpPr>
          <p:nvPr/>
        </p:nvCxnSpPr>
        <p:spPr>
          <a:xfrm rot="5400000">
            <a:off x="3839358" y="2480455"/>
            <a:ext cx="285750" cy="1179512"/>
          </a:xfrm>
          <a:prstGeom prst="bentConnector3">
            <a:avLst>
              <a:gd name="adj1" fmla="val 50000"/>
            </a:avLst>
          </a:prstGeom>
          <a:ln>
            <a:headEnd type="none" w="med" len="med"/>
            <a:tailEnd type="triangle" w="med" len="med"/>
          </a:ln>
        </p:spPr>
        <p:style>
          <a:lnRef idx="2">
            <a:schemeClr val="accent4"/>
          </a:lnRef>
          <a:fillRef idx="0">
            <a:schemeClr val="accent4"/>
          </a:fillRef>
          <a:effectRef idx="1">
            <a:schemeClr val="accent4"/>
          </a:effectRef>
          <a:fontRef idx="minor">
            <a:schemeClr val="tx1"/>
          </a:fontRef>
        </p:style>
      </p:cxnSp>
      <p:cxnSp>
        <p:nvCxnSpPr>
          <p:cNvPr id="93" name="肘形连接符 92"/>
          <p:cNvCxnSpPr>
            <a:stCxn id="67" idx="2"/>
            <a:endCxn id="70" idx="0"/>
          </p:cNvCxnSpPr>
          <p:nvPr/>
        </p:nvCxnSpPr>
        <p:spPr>
          <a:xfrm rot="16200000" flipH="1">
            <a:off x="4947433" y="2551892"/>
            <a:ext cx="285750" cy="1036638"/>
          </a:xfrm>
          <a:prstGeom prst="bentConnector3">
            <a:avLst>
              <a:gd name="adj1" fmla="val 50000"/>
            </a:avLst>
          </a:prstGeom>
          <a:ln>
            <a:headEnd type="none" w="med" len="med"/>
            <a:tailEnd type="triangle" w="med" len="med"/>
          </a:ln>
        </p:spPr>
        <p:style>
          <a:lnRef idx="2">
            <a:schemeClr val="accent4"/>
          </a:lnRef>
          <a:fillRef idx="0">
            <a:schemeClr val="accent4"/>
          </a:fillRef>
          <a:effectRef idx="1">
            <a:schemeClr val="accent4"/>
          </a:effectRef>
          <a:fontRef idx="minor">
            <a:schemeClr val="tx1"/>
          </a:fontRef>
        </p:style>
      </p:cxnSp>
      <p:cxnSp>
        <p:nvCxnSpPr>
          <p:cNvPr id="97" name="肘形连接符 96"/>
          <p:cNvCxnSpPr>
            <a:stCxn id="67" idx="2"/>
            <a:endCxn id="72" idx="0"/>
          </p:cNvCxnSpPr>
          <p:nvPr/>
        </p:nvCxnSpPr>
        <p:spPr>
          <a:xfrm rot="16200000" flipH="1">
            <a:off x="6054714" y="1444611"/>
            <a:ext cx="285750" cy="3251200"/>
          </a:xfrm>
          <a:prstGeom prst="bentConnector3">
            <a:avLst>
              <a:gd name="adj1" fmla="val 50000"/>
            </a:avLst>
          </a:prstGeom>
          <a:ln>
            <a:headEnd type="none" w="med" len="med"/>
            <a:tailEnd type="triangle" w="med" len="med"/>
          </a:ln>
        </p:spPr>
        <p:style>
          <a:lnRef idx="2">
            <a:schemeClr val="accent4"/>
          </a:lnRef>
          <a:fillRef idx="0">
            <a:schemeClr val="accent4"/>
          </a:fillRef>
          <a:effectRef idx="1">
            <a:schemeClr val="accent4"/>
          </a:effectRef>
          <a:fontRef idx="minor">
            <a:schemeClr val="tx1"/>
          </a:fontRef>
        </p:style>
      </p:cxnSp>
      <p:cxnSp>
        <p:nvCxnSpPr>
          <p:cNvPr id="101" name="肘形连接符 100"/>
          <p:cNvCxnSpPr>
            <a:stCxn id="68" idx="2"/>
            <a:endCxn id="73" idx="0"/>
          </p:cNvCxnSpPr>
          <p:nvPr/>
        </p:nvCxnSpPr>
        <p:spPr>
          <a:xfrm rot="5400000">
            <a:off x="1107270" y="3713942"/>
            <a:ext cx="142875" cy="1588"/>
          </a:xfrm>
          <a:prstGeom prst="bentConnector3">
            <a:avLst>
              <a:gd name="adj1" fmla="val 50000"/>
            </a:avLst>
          </a:prstGeom>
          <a:ln>
            <a:headEnd type="none" w="med" len="med"/>
            <a:tailEnd type="triangle" w="med" len="med"/>
          </a:ln>
        </p:spPr>
        <p:style>
          <a:lnRef idx="2">
            <a:schemeClr val="accent4"/>
          </a:lnRef>
          <a:fillRef idx="0">
            <a:schemeClr val="accent4"/>
          </a:fillRef>
          <a:effectRef idx="1">
            <a:schemeClr val="accent4"/>
          </a:effectRef>
          <a:fontRef idx="minor">
            <a:schemeClr val="tx1"/>
          </a:fontRef>
        </p:style>
      </p:cxnSp>
      <p:cxnSp>
        <p:nvCxnSpPr>
          <p:cNvPr id="105" name="肘形连接符 104"/>
          <p:cNvCxnSpPr>
            <a:stCxn id="69" idx="2"/>
            <a:endCxn id="74" idx="0"/>
          </p:cNvCxnSpPr>
          <p:nvPr/>
        </p:nvCxnSpPr>
        <p:spPr>
          <a:xfrm rot="5400000">
            <a:off x="3321833" y="3713942"/>
            <a:ext cx="142875" cy="1587"/>
          </a:xfrm>
          <a:prstGeom prst="bentConnector3">
            <a:avLst>
              <a:gd name="adj1" fmla="val 50000"/>
            </a:avLst>
          </a:prstGeom>
          <a:ln>
            <a:headEnd type="none" w="med" len="med"/>
            <a:tailEnd type="triangle" w="med" len="med"/>
          </a:ln>
        </p:spPr>
        <p:style>
          <a:lnRef idx="2">
            <a:schemeClr val="accent4"/>
          </a:lnRef>
          <a:fillRef idx="0">
            <a:schemeClr val="accent4"/>
          </a:fillRef>
          <a:effectRef idx="1">
            <a:schemeClr val="accent4"/>
          </a:effectRef>
          <a:fontRef idx="minor">
            <a:schemeClr val="tx1"/>
          </a:fontRef>
        </p:style>
      </p:cxnSp>
      <p:cxnSp>
        <p:nvCxnSpPr>
          <p:cNvPr id="108" name="肘形连接符 107"/>
          <p:cNvCxnSpPr>
            <a:stCxn id="70" idx="2"/>
            <a:endCxn id="76" idx="0"/>
          </p:cNvCxnSpPr>
          <p:nvPr/>
        </p:nvCxnSpPr>
        <p:spPr>
          <a:xfrm rot="5400000">
            <a:off x="5536395" y="3713942"/>
            <a:ext cx="142875" cy="1588"/>
          </a:xfrm>
          <a:prstGeom prst="bentConnector3">
            <a:avLst>
              <a:gd name="adj1" fmla="val 50000"/>
            </a:avLst>
          </a:prstGeom>
          <a:ln>
            <a:headEnd type="none" w="med" len="med"/>
            <a:tailEnd type="triangle" w="med" len="med"/>
          </a:ln>
        </p:spPr>
        <p:style>
          <a:lnRef idx="2">
            <a:schemeClr val="accent4"/>
          </a:lnRef>
          <a:fillRef idx="0">
            <a:schemeClr val="accent4"/>
          </a:fillRef>
          <a:effectRef idx="1">
            <a:schemeClr val="accent4"/>
          </a:effectRef>
          <a:fontRef idx="minor">
            <a:schemeClr val="tx1"/>
          </a:fontRef>
        </p:style>
      </p:cxnSp>
      <p:cxnSp>
        <p:nvCxnSpPr>
          <p:cNvPr id="114" name="肘形连接符 113"/>
          <p:cNvCxnSpPr>
            <a:stCxn id="72" idx="2"/>
            <a:endCxn id="75" idx="0"/>
          </p:cNvCxnSpPr>
          <p:nvPr/>
        </p:nvCxnSpPr>
        <p:spPr>
          <a:xfrm rot="5400000">
            <a:off x="7750958" y="3713942"/>
            <a:ext cx="142875" cy="1587"/>
          </a:xfrm>
          <a:prstGeom prst="bentConnector3">
            <a:avLst>
              <a:gd name="adj1" fmla="val 50000"/>
            </a:avLst>
          </a:prstGeom>
          <a:ln>
            <a:headEnd type="none" w="med" len="med"/>
            <a:tailEnd type="triangle" w="med" len="med"/>
          </a:ln>
        </p:spPr>
        <p:style>
          <a:lnRef idx="2">
            <a:schemeClr val="accent4"/>
          </a:lnRef>
          <a:fillRef idx="0">
            <a:schemeClr val="accent4"/>
          </a:fillRef>
          <a:effectRef idx="1">
            <a:schemeClr val="accent4"/>
          </a:effectRef>
          <a:fontRef idx="minor">
            <a:schemeClr val="tx1"/>
          </a:fontRef>
        </p:style>
      </p:cxnSp>
      <p:cxnSp>
        <p:nvCxnSpPr>
          <p:cNvPr id="118" name="肘形连接符 117"/>
          <p:cNvCxnSpPr>
            <a:stCxn id="73" idx="2"/>
          </p:cNvCxnSpPr>
          <p:nvPr/>
        </p:nvCxnSpPr>
        <p:spPr>
          <a:xfrm rot="16200000" flipH="1">
            <a:off x="2732077" y="3803635"/>
            <a:ext cx="285750" cy="3394075"/>
          </a:xfrm>
          <a:prstGeom prst="bentConnector3">
            <a:avLst>
              <a:gd name="adj1" fmla="val 50000"/>
            </a:avLst>
          </a:prstGeom>
          <a:ln>
            <a:headEnd type="none" w="med" len="med"/>
            <a:tailEnd type="triangle" w="med" len="med"/>
          </a:ln>
        </p:spPr>
        <p:style>
          <a:lnRef idx="2">
            <a:schemeClr val="accent4"/>
          </a:lnRef>
          <a:fillRef idx="0">
            <a:schemeClr val="accent4"/>
          </a:fillRef>
          <a:effectRef idx="1">
            <a:schemeClr val="accent4"/>
          </a:effectRef>
          <a:fontRef idx="minor">
            <a:schemeClr val="tx1"/>
          </a:fontRef>
        </p:style>
      </p:cxnSp>
      <p:cxnSp>
        <p:nvCxnSpPr>
          <p:cNvPr id="123" name="肘形连接符 122"/>
          <p:cNvCxnSpPr>
            <a:stCxn id="74" idx="2"/>
          </p:cNvCxnSpPr>
          <p:nvPr/>
        </p:nvCxnSpPr>
        <p:spPr>
          <a:xfrm rot="16200000" flipH="1">
            <a:off x="3839358" y="4910917"/>
            <a:ext cx="285750" cy="1179512"/>
          </a:xfrm>
          <a:prstGeom prst="bentConnector3">
            <a:avLst>
              <a:gd name="adj1" fmla="val 50000"/>
            </a:avLst>
          </a:prstGeom>
          <a:ln>
            <a:headEnd type="none" w="med" len="med"/>
            <a:tailEnd type="triangle" w="med" len="med"/>
          </a:ln>
        </p:spPr>
        <p:style>
          <a:lnRef idx="2">
            <a:schemeClr val="accent4"/>
          </a:lnRef>
          <a:fillRef idx="0">
            <a:schemeClr val="accent4"/>
          </a:fillRef>
          <a:effectRef idx="1">
            <a:schemeClr val="accent4"/>
          </a:effectRef>
          <a:fontRef idx="minor">
            <a:schemeClr val="tx1"/>
          </a:fontRef>
        </p:style>
      </p:cxnSp>
      <p:cxnSp>
        <p:nvCxnSpPr>
          <p:cNvPr id="127" name="肘形连接符 126"/>
          <p:cNvCxnSpPr>
            <a:stCxn id="76" idx="2"/>
          </p:cNvCxnSpPr>
          <p:nvPr/>
        </p:nvCxnSpPr>
        <p:spPr>
          <a:xfrm rot="5400000">
            <a:off x="4947433" y="4982354"/>
            <a:ext cx="285750" cy="1036638"/>
          </a:xfrm>
          <a:prstGeom prst="bentConnector3">
            <a:avLst>
              <a:gd name="adj1" fmla="val 50000"/>
            </a:avLst>
          </a:prstGeom>
          <a:ln>
            <a:headEnd type="none" w="med" len="med"/>
            <a:tailEnd type="triangle" w="med" len="med"/>
          </a:ln>
        </p:spPr>
        <p:style>
          <a:lnRef idx="2">
            <a:schemeClr val="accent4"/>
          </a:lnRef>
          <a:fillRef idx="0">
            <a:schemeClr val="accent4"/>
          </a:fillRef>
          <a:effectRef idx="1">
            <a:schemeClr val="accent4"/>
          </a:effectRef>
          <a:fontRef idx="minor">
            <a:schemeClr val="tx1"/>
          </a:fontRef>
        </p:style>
      </p:cxnSp>
      <p:cxnSp>
        <p:nvCxnSpPr>
          <p:cNvPr id="131" name="肘形连接符 130"/>
          <p:cNvCxnSpPr>
            <a:stCxn id="75" idx="2"/>
          </p:cNvCxnSpPr>
          <p:nvPr/>
        </p:nvCxnSpPr>
        <p:spPr>
          <a:xfrm rot="5400000">
            <a:off x="6054714" y="3875073"/>
            <a:ext cx="285750" cy="3251200"/>
          </a:xfrm>
          <a:prstGeom prst="bentConnector3">
            <a:avLst>
              <a:gd name="adj1" fmla="val 50000"/>
            </a:avLst>
          </a:prstGeom>
          <a:ln>
            <a:headEnd type="none" w="med" len="med"/>
            <a:tailEnd type="triangle" w="med" len="med"/>
          </a:ln>
        </p:spPr>
        <p:style>
          <a:lnRef idx="2">
            <a:schemeClr val="accent4"/>
          </a:lnRef>
          <a:fillRef idx="0">
            <a:schemeClr val="accent4"/>
          </a:fillRef>
          <a:effectRef idx="1">
            <a:schemeClr val="accent4"/>
          </a:effectRef>
          <a:fontRef idx="minor">
            <a:schemeClr val="tx1"/>
          </a:fontRef>
        </p:style>
      </p:cxnSp>
      <p:cxnSp>
        <p:nvCxnSpPr>
          <p:cNvPr id="135" name="肘形连接符 134"/>
          <p:cNvCxnSpPr/>
          <p:nvPr/>
        </p:nvCxnSpPr>
        <p:spPr>
          <a:xfrm rot="5400000">
            <a:off x="4464834" y="6179329"/>
            <a:ext cx="214312" cy="3175"/>
          </a:xfrm>
          <a:prstGeom prst="bentConnector3">
            <a:avLst>
              <a:gd name="adj1" fmla="val 50000"/>
            </a:avLst>
          </a:prstGeom>
          <a:ln>
            <a:headEnd type="none" w="med" len="med"/>
            <a:tailEnd type="triangle" w="med" len="med"/>
          </a:ln>
        </p:spPr>
        <p:style>
          <a:lnRef idx="2">
            <a:schemeClr val="accent4"/>
          </a:lnRef>
          <a:fillRef idx="0">
            <a:schemeClr val="accent4"/>
          </a:fillRef>
          <a:effectRef idx="1">
            <a:schemeClr val="accent4"/>
          </a:effectRef>
          <a:fontRef idx="minor">
            <a:schemeClr val="tx1"/>
          </a:fontRef>
        </p:style>
      </p:cxn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17" presetClass="entr" presetSubtype="1" fill="hold" nodeType="clickEffect">
                                  <p:stCondLst>
                                    <p:cond delay="0"/>
                                  </p:stCondLst>
                                  <p:childTnLst>
                                    <p:set>
                                      <p:cBhvr>
                                        <p:cTn id="13" dur="1" fill="hold">
                                          <p:stCondLst>
                                            <p:cond delay="0"/>
                                          </p:stCondLst>
                                        </p:cTn>
                                        <p:tgtEl>
                                          <p:spTgt spid="22"/>
                                        </p:tgtEl>
                                        <p:attrNameLst>
                                          <p:attrName>style.visibility</p:attrName>
                                        </p:attrNameLst>
                                      </p:cBhvr>
                                      <p:to>
                                        <p:strVal val="visible"/>
                                      </p:to>
                                    </p:set>
                                    <p:anim calcmode="lin" valueType="num">
                                      <p:cBhvr>
                                        <p:cTn id="14" dur="500" fill="hold"/>
                                        <p:tgtEl>
                                          <p:spTgt spid="22"/>
                                        </p:tgtEl>
                                        <p:attrNameLst>
                                          <p:attrName>ppt_x</p:attrName>
                                        </p:attrNameLst>
                                      </p:cBhvr>
                                      <p:tavLst>
                                        <p:tav tm="0">
                                          <p:val>
                                            <p:strVal val="#ppt_x"/>
                                          </p:val>
                                        </p:tav>
                                        <p:tav tm="100000">
                                          <p:val>
                                            <p:strVal val="#ppt_x"/>
                                          </p:val>
                                        </p:tav>
                                      </p:tavLst>
                                    </p:anim>
                                    <p:anim calcmode="lin" valueType="num">
                                      <p:cBhvr>
                                        <p:cTn id="15" dur="500" fill="hold"/>
                                        <p:tgtEl>
                                          <p:spTgt spid="22"/>
                                        </p:tgtEl>
                                        <p:attrNameLst>
                                          <p:attrName>ppt_y</p:attrName>
                                        </p:attrNameLst>
                                      </p:cBhvr>
                                      <p:tavLst>
                                        <p:tav tm="0">
                                          <p:val>
                                            <p:strVal val="#ppt_y-#ppt_h/2"/>
                                          </p:val>
                                        </p:tav>
                                        <p:tav tm="100000">
                                          <p:val>
                                            <p:strVal val="#ppt_y"/>
                                          </p:val>
                                        </p:tav>
                                      </p:tavLst>
                                    </p:anim>
                                    <p:anim calcmode="lin" valueType="num">
                                      <p:cBhvr>
                                        <p:cTn id="16" dur="500" fill="hold"/>
                                        <p:tgtEl>
                                          <p:spTgt spid="22"/>
                                        </p:tgtEl>
                                        <p:attrNameLst>
                                          <p:attrName>ppt_w</p:attrName>
                                        </p:attrNameLst>
                                      </p:cBhvr>
                                      <p:tavLst>
                                        <p:tav tm="0">
                                          <p:val>
                                            <p:strVal val="#ppt_w"/>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childTnLst>
                                </p:cTn>
                              </p:par>
                            </p:childTnLst>
                          </p:cTn>
                        </p:par>
                        <p:par>
                          <p:cTn id="18" fill="hold">
                            <p:stCondLst>
                              <p:cond delay="500"/>
                            </p:stCondLst>
                            <p:childTnLst>
                              <p:par>
                                <p:cTn id="19" presetID="53" presetClass="entr" presetSubtype="0" fill="hold" grpId="0" nodeType="afterEffect">
                                  <p:stCondLst>
                                    <p:cond delay="0"/>
                                  </p:stCondLst>
                                  <p:childTnLst>
                                    <p:set>
                                      <p:cBhvr>
                                        <p:cTn id="20" dur="1" fill="hold">
                                          <p:stCondLst>
                                            <p:cond delay="0"/>
                                          </p:stCondLst>
                                        </p:cTn>
                                        <p:tgtEl>
                                          <p:spTgt spid="66"/>
                                        </p:tgtEl>
                                        <p:attrNameLst>
                                          <p:attrName>style.visibility</p:attrName>
                                        </p:attrNameLst>
                                      </p:cBhvr>
                                      <p:to>
                                        <p:strVal val="visible"/>
                                      </p:to>
                                    </p:set>
                                    <p:anim calcmode="lin" valueType="num">
                                      <p:cBhvr>
                                        <p:cTn id="21" dur="500" fill="hold"/>
                                        <p:tgtEl>
                                          <p:spTgt spid="66"/>
                                        </p:tgtEl>
                                        <p:attrNameLst>
                                          <p:attrName>ppt_w</p:attrName>
                                        </p:attrNameLst>
                                      </p:cBhvr>
                                      <p:tavLst>
                                        <p:tav tm="0">
                                          <p:val>
                                            <p:fltVal val="0"/>
                                          </p:val>
                                        </p:tav>
                                        <p:tav tm="100000">
                                          <p:val>
                                            <p:strVal val="#ppt_w"/>
                                          </p:val>
                                        </p:tav>
                                      </p:tavLst>
                                    </p:anim>
                                    <p:anim calcmode="lin" valueType="num">
                                      <p:cBhvr>
                                        <p:cTn id="22" dur="500" fill="hold"/>
                                        <p:tgtEl>
                                          <p:spTgt spid="66"/>
                                        </p:tgtEl>
                                        <p:attrNameLst>
                                          <p:attrName>ppt_h</p:attrName>
                                        </p:attrNameLst>
                                      </p:cBhvr>
                                      <p:tavLst>
                                        <p:tav tm="0">
                                          <p:val>
                                            <p:fltVal val="0"/>
                                          </p:val>
                                        </p:tav>
                                        <p:tav tm="100000">
                                          <p:val>
                                            <p:strVal val="#ppt_h"/>
                                          </p:val>
                                        </p:tav>
                                      </p:tavLst>
                                    </p:anim>
                                    <p:animEffect transition="in" filter="fade">
                                      <p:cBhvr>
                                        <p:cTn id="23" dur="500"/>
                                        <p:tgtEl>
                                          <p:spTgt spid="66"/>
                                        </p:tgtEl>
                                      </p:cBhvr>
                                    </p:animEffect>
                                  </p:childTnLst>
                                </p:cTn>
                              </p:par>
                            </p:childTnLst>
                          </p:cTn>
                        </p:par>
                      </p:childTnLst>
                    </p:cTn>
                  </p:par>
                  <p:par>
                    <p:cTn id="24" fill="hold">
                      <p:stCondLst>
                        <p:cond delay="indefinite"/>
                      </p:stCondLst>
                      <p:childTnLst>
                        <p:par>
                          <p:cTn id="25" fill="hold">
                            <p:stCondLst>
                              <p:cond delay="0"/>
                            </p:stCondLst>
                            <p:childTnLst>
                              <p:par>
                                <p:cTn id="26" presetID="17" presetClass="entr" presetSubtype="1" fill="hold" nodeType="clickEffect">
                                  <p:stCondLst>
                                    <p:cond delay="0"/>
                                  </p:stCondLst>
                                  <p:childTnLst>
                                    <p:set>
                                      <p:cBhvr>
                                        <p:cTn id="27" dur="1" fill="hold">
                                          <p:stCondLst>
                                            <p:cond delay="0"/>
                                          </p:stCondLst>
                                        </p:cTn>
                                        <p:tgtEl>
                                          <p:spTgt spid="81"/>
                                        </p:tgtEl>
                                        <p:attrNameLst>
                                          <p:attrName>style.visibility</p:attrName>
                                        </p:attrNameLst>
                                      </p:cBhvr>
                                      <p:to>
                                        <p:strVal val="visible"/>
                                      </p:to>
                                    </p:set>
                                    <p:anim calcmode="lin" valueType="num">
                                      <p:cBhvr>
                                        <p:cTn id="28" dur="500" fill="hold"/>
                                        <p:tgtEl>
                                          <p:spTgt spid="81"/>
                                        </p:tgtEl>
                                        <p:attrNameLst>
                                          <p:attrName>ppt_x</p:attrName>
                                        </p:attrNameLst>
                                      </p:cBhvr>
                                      <p:tavLst>
                                        <p:tav tm="0">
                                          <p:val>
                                            <p:strVal val="#ppt_x"/>
                                          </p:val>
                                        </p:tav>
                                        <p:tav tm="100000">
                                          <p:val>
                                            <p:strVal val="#ppt_x"/>
                                          </p:val>
                                        </p:tav>
                                      </p:tavLst>
                                    </p:anim>
                                    <p:anim calcmode="lin" valueType="num">
                                      <p:cBhvr>
                                        <p:cTn id="29" dur="500" fill="hold"/>
                                        <p:tgtEl>
                                          <p:spTgt spid="81"/>
                                        </p:tgtEl>
                                        <p:attrNameLst>
                                          <p:attrName>ppt_y</p:attrName>
                                        </p:attrNameLst>
                                      </p:cBhvr>
                                      <p:tavLst>
                                        <p:tav tm="0">
                                          <p:val>
                                            <p:strVal val="#ppt_y-#ppt_h/2"/>
                                          </p:val>
                                        </p:tav>
                                        <p:tav tm="100000">
                                          <p:val>
                                            <p:strVal val="#ppt_y"/>
                                          </p:val>
                                        </p:tav>
                                      </p:tavLst>
                                    </p:anim>
                                    <p:anim calcmode="lin" valueType="num">
                                      <p:cBhvr>
                                        <p:cTn id="30" dur="500" fill="hold"/>
                                        <p:tgtEl>
                                          <p:spTgt spid="81"/>
                                        </p:tgtEl>
                                        <p:attrNameLst>
                                          <p:attrName>ppt_w</p:attrName>
                                        </p:attrNameLst>
                                      </p:cBhvr>
                                      <p:tavLst>
                                        <p:tav tm="0">
                                          <p:val>
                                            <p:strVal val="#ppt_w"/>
                                          </p:val>
                                        </p:tav>
                                        <p:tav tm="100000">
                                          <p:val>
                                            <p:strVal val="#ppt_w"/>
                                          </p:val>
                                        </p:tav>
                                      </p:tavLst>
                                    </p:anim>
                                    <p:anim calcmode="lin" valueType="num">
                                      <p:cBhvr>
                                        <p:cTn id="31" dur="500" fill="hold"/>
                                        <p:tgtEl>
                                          <p:spTgt spid="81"/>
                                        </p:tgtEl>
                                        <p:attrNameLst>
                                          <p:attrName>ppt_h</p:attrName>
                                        </p:attrNameLst>
                                      </p:cBhvr>
                                      <p:tavLst>
                                        <p:tav tm="0">
                                          <p:val>
                                            <p:fltVal val="0"/>
                                          </p:val>
                                        </p:tav>
                                        <p:tav tm="100000">
                                          <p:val>
                                            <p:strVal val="#ppt_h"/>
                                          </p:val>
                                        </p:tav>
                                      </p:tavLst>
                                    </p:anim>
                                  </p:childTnLst>
                                </p:cTn>
                              </p:par>
                            </p:childTnLst>
                          </p:cTn>
                        </p:par>
                        <p:par>
                          <p:cTn id="32" fill="hold">
                            <p:stCondLst>
                              <p:cond delay="500"/>
                            </p:stCondLst>
                            <p:childTnLst>
                              <p:par>
                                <p:cTn id="33" presetID="53" presetClass="entr" presetSubtype="0" fill="hold" grpId="0" nodeType="afterEffect">
                                  <p:stCondLst>
                                    <p:cond delay="0"/>
                                  </p:stCondLst>
                                  <p:childTnLst>
                                    <p:set>
                                      <p:cBhvr>
                                        <p:cTn id="34" dur="1" fill="hold">
                                          <p:stCondLst>
                                            <p:cond delay="0"/>
                                          </p:stCondLst>
                                        </p:cTn>
                                        <p:tgtEl>
                                          <p:spTgt spid="67"/>
                                        </p:tgtEl>
                                        <p:attrNameLst>
                                          <p:attrName>style.visibility</p:attrName>
                                        </p:attrNameLst>
                                      </p:cBhvr>
                                      <p:to>
                                        <p:strVal val="visible"/>
                                      </p:to>
                                    </p:set>
                                    <p:anim calcmode="lin" valueType="num">
                                      <p:cBhvr>
                                        <p:cTn id="35" dur="500" fill="hold"/>
                                        <p:tgtEl>
                                          <p:spTgt spid="67"/>
                                        </p:tgtEl>
                                        <p:attrNameLst>
                                          <p:attrName>ppt_w</p:attrName>
                                        </p:attrNameLst>
                                      </p:cBhvr>
                                      <p:tavLst>
                                        <p:tav tm="0">
                                          <p:val>
                                            <p:fltVal val="0"/>
                                          </p:val>
                                        </p:tav>
                                        <p:tav tm="100000">
                                          <p:val>
                                            <p:strVal val="#ppt_w"/>
                                          </p:val>
                                        </p:tav>
                                      </p:tavLst>
                                    </p:anim>
                                    <p:anim calcmode="lin" valueType="num">
                                      <p:cBhvr>
                                        <p:cTn id="36" dur="500" fill="hold"/>
                                        <p:tgtEl>
                                          <p:spTgt spid="67"/>
                                        </p:tgtEl>
                                        <p:attrNameLst>
                                          <p:attrName>ppt_h</p:attrName>
                                        </p:attrNameLst>
                                      </p:cBhvr>
                                      <p:tavLst>
                                        <p:tav tm="0">
                                          <p:val>
                                            <p:fltVal val="0"/>
                                          </p:val>
                                        </p:tav>
                                        <p:tav tm="100000">
                                          <p:val>
                                            <p:strVal val="#ppt_h"/>
                                          </p:val>
                                        </p:tav>
                                      </p:tavLst>
                                    </p:anim>
                                    <p:animEffect transition="in" filter="fade">
                                      <p:cBhvr>
                                        <p:cTn id="37" dur="500"/>
                                        <p:tgtEl>
                                          <p:spTgt spid="67"/>
                                        </p:tgtEl>
                                      </p:cBhvr>
                                    </p:animEffect>
                                  </p:childTnLst>
                                </p:cTn>
                              </p:par>
                            </p:childTnLst>
                          </p:cTn>
                        </p:par>
                      </p:childTnLst>
                    </p:cTn>
                  </p:par>
                  <p:par>
                    <p:cTn id="38" fill="hold">
                      <p:stCondLst>
                        <p:cond delay="indefinite"/>
                      </p:stCondLst>
                      <p:childTnLst>
                        <p:par>
                          <p:cTn id="39" fill="hold">
                            <p:stCondLst>
                              <p:cond delay="0"/>
                            </p:stCondLst>
                            <p:childTnLst>
                              <p:par>
                                <p:cTn id="40" presetID="17" presetClass="entr" presetSubtype="1" fill="hold" nodeType="clickEffect">
                                  <p:stCondLst>
                                    <p:cond delay="0"/>
                                  </p:stCondLst>
                                  <p:childTnLst>
                                    <p:set>
                                      <p:cBhvr>
                                        <p:cTn id="41" dur="1" fill="hold">
                                          <p:stCondLst>
                                            <p:cond delay="0"/>
                                          </p:stCondLst>
                                        </p:cTn>
                                        <p:tgtEl>
                                          <p:spTgt spid="88"/>
                                        </p:tgtEl>
                                        <p:attrNameLst>
                                          <p:attrName>style.visibility</p:attrName>
                                        </p:attrNameLst>
                                      </p:cBhvr>
                                      <p:to>
                                        <p:strVal val="visible"/>
                                      </p:to>
                                    </p:set>
                                    <p:anim calcmode="lin" valueType="num">
                                      <p:cBhvr>
                                        <p:cTn id="42" dur="500" fill="hold"/>
                                        <p:tgtEl>
                                          <p:spTgt spid="88"/>
                                        </p:tgtEl>
                                        <p:attrNameLst>
                                          <p:attrName>ppt_x</p:attrName>
                                        </p:attrNameLst>
                                      </p:cBhvr>
                                      <p:tavLst>
                                        <p:tav tm="0">
                                          <p:val>
                                            <p:strVal val="#ppt_x"/>
                                          </p:val>
                                        </p:tav>
                                        <p:tav tm="100000">
                                          <p:val>
                                            <p:strVal val="#ppt_x"/>
                                          </p:val>
                                        </p:tav>
                                      </p:tavLst>
                                    </p:anim>
                                    <p:anim calcmode="lin" valueType="num">
                                      <p:cBhvr>
                                        <p:cTn id="43" dur="500" fill="hold"/>
                                        <p:tgtEl>
                                          <p:spTgt spid="88"/>
                                        </p:tgtEl>
                                        <p:attrNameLst>
                                          <p:attrName>ppt_y</p:attrName>
                                        </p:attrNameLst>
                                      </p:cBhvr>
                                      <p:tavLst>
                                        <p:tav tm="0">
                                          <p:val>
                                            <p:strVal val="#ppt_y-#ppt_h/2"/>
                                          </p:val>
                                        </p:tav>
                                        <p:tav tm="100000">
                                          <p:val>
                                            <p:strVal val="#ppt_y"/>
                                          </p:val>
                                        </p:tav>
                                      </p:tavLst>
                                    </p:anim>
                                    <p:anim calcmode="lin" valueType="num">
                                      <p:cBhvr>
                                        <p:cTn id="44" dur="500" fill="hold"/>
                                        <p:tgtEl>
                                          <p:spTgt spid="88"/>
                                        </p:tgtEl>
                                        <p:attrNameLst>
                                          <p:attrName>ppt_w</p:attrName>
                                        </p:attrNameLst>
                                      </p:cBhvr>
                                      <p:tavLst>
                                        <p:tav tm="0">
                                          <p:val>
                                            <p:strVal val="#ppt_w"/>
                                          </p:val>
                                        </p:tav>
                                        <p:tav tm="100000">
                                          <p:val>
                                            <p:strVal val="#ppt_w"/>
                                          </p:val>
                                        </p:tav>
                                      </p:tavLst>
                                    </p:anim>
                                    <p:anim calcmode="lin" valueType="num">
                                      <p:cBhvr>
                                        <p:cTn id="45" dur="500" fill="hold"/>
                                        <p:tgtEl>
                                          <p:spTgt spid="88"/>
                                        </p:tgtEl>
                                        <p:attrNameLst>
                                          <p:attrName>ppt_h</p:attrName>
                                        </p:attrNameLst>
                                      </p:cBhvr>
                                      <p:tavLst>
                                        <p:tav tm="0">
                                          <p:val>
                                            <p:fltVal val="0"/>
                                          </p:val>
                                        </p:tav>
                                        <p:tav tm="100000">
                                          <p:val>
                                            <p:strVal val="#ppt_h"/>
                                          </p:val>
                                        </p:tav>
                                      </p:tavLst>
                                    </p:anim>
                                  </p:childTnLst>
                                </p:cTn>
                              </p:par>
                            </p:childTnLst>
                          </p:cTn>
                        </p:par>
                        <p:par>
                          <p:cTn id="46" fill="hold">
                            <p:stCondLst>
                              <p:cond delay="500"/>
                            </p:stCondLst>
                            <p:childTnLst>
                              <p:par>
                                <p:cTn id="47" presetID="53" presetClass="entr" presetSubtype="0" fill="hold" grpId="0" nodeType="afterEffect">
                                  <p:stCondLst>
                                    <p:cond delay="0"/>
                                  </p:stCondLst>
                                  <p:childTnLst>
                                    <p:set>
                                      <p:cBhvr>
                                        <p:cTn id="48" dur="1" fill="hold">
                                          <p:stCondLst>
                                            <p:cond delay="0"/>
                                          </p:stCondLst>
                                        </p:cTn>
                                        <p:tgtEl>
                                          <p:spTgt spid="68"/>
                                        </p:tgtEl>
                                        <p:attrNameLst>
                                          <p:attrName>style.visibility</p:attrName>
                                        </p:attrNameLst>
                                      </p:cBhvr>
                                      <p:to>
                                        <p:strVal val="visible"/>
                                      </p:to>
                                    </p:set>
                                    <p:anim calcmode="lin" valueType="num">
                                      <p:cBhvr>
                                        <p:cTn id="49" dur="500" fill="hold"/>
                                        <p:tgtEl>
                                          <p:spTgt spid="68"/>
                                        </p:tgtEl>
                                        <p:attrNameLst>
                                          <p:attrName>ppt_w</p:attrName>
                                        </p:attrNameLst>
                                      </p:cBhvr>
                                      <p:tavLst>
                                        <p:tav tm="0">
                                          <p:val>
                                            <p:fltVal val="0"/>
                                          </p:val>
                                        </p:tav>
                                        <p:tav tm="100000">
                                          <p:val>
                                            <p:strVal val="#ppt_w"/>
                                          </p:val>
                                        </p:tav>
                                      </p:tavLst>
                                    </p:anim>
                                    <p:anim calcmode="lin" valueType="num">
                                      <p:cBhvr>
                                        <p:cTn id="50" dur="500" fill="hold"/>
                                        <p:tgtEl>
                                          <p:spTgt spid="68"/>
                                        </p:tgtEl>
                                        <p:attrNameLst>
                                          <p:attrName>ppt_h</p:attrName>
                                        </p:attrNameLst>
                                      </p:cBhvr>
                                      <p:tavLst>
                                        <p:tav tm="0">
                                          <p:val>
                                            <p:fltVal val="0"/>
                                          </p:val>
                                        </p:tav>
                                        <p:tav tm="100000">
                                          <p:val>
                                            <p:strVal val="#ppt_h"/>
                                          </p:val>
                                        </p:tav>
                                      </p:tavLst>
                                    </p:anim>
                                    <p:animEffect transition="in" filter="fade">
                                      <p:cBhvr>
                                        <p:cTn id="51" dur="500"/>
                                        <p:tgtEl>
                                          <p:spTgt spid="68"/>
                                        </p:tgtEl>
                                      </p:cBhvr>
                                    </p:animEffect>
                                  </p:childTnLst>
                                </p:cTn>
                              </p:par>
                            </p:childTnLst>
                          </p:cTn>
                        </p:par>
                      </p:childTnLst>
                    </p:cTn>
                  </p:par>
                  <p:par>
                    <p:cTn id="52" fill="hold">
                      <p:stCondLst>
                        <p:cond delay="indefinite"/>
                      </p:stCondLst>
                      <p:childTnLst>
                        <p:par>
                          <p:cTn id="53" fill="hold">
                            <p:stCondLst>
                              <p:cond delay="0"/>
                            </p:stCondLst>
                            <p:childTnLst>
                              <p:par>
                                <p:cTn id="54" presetID="17" presetClass="entr" presetSubtype="1" fill="hold" nodeType="clickEffect">
                                  <p:stCondLst>
                                    <p:cond delay="0"/>
                                  </p:stCondLst>
                                  <p:childTnLst>
                                    <p:set>
                                      <p:cBhvr>
                                        <p:cTn id="55" dur="1" fill="hold">
                                          <p:stCondLst>
                                            <p:cond delay="0"/>
                                          </p:stCondLst>
                                        </p:cTn>
                                        <p:tgtEl>
                                          <p:spTgt spid="89"/>
                                        </p:tgtEl>
                                        <p:attrNameLst>
                                          <p:attrName>style.visibility</p:attrName>
                                        </p:attrNameLst>
                                      </p:cBhvr>
                                      <p:to>
                                        <p:strVal val="visible"/>
                                      </p:to>
                                    </p:set>
                                    <p:anim calcmode="lin" valueType="num">
                                      <p:cBhvr>
                                        <p:cTn id="56" dur="500" fill="hold"/>
                                        <p:tgtEl>
                                          <p:spTgt spid="89"/>
                                        </p:tgtEl>
                                        <p:attrNameLst>
                                          <p:attrName>ppt_x</p:attrName>
                                        </p:attrNameLst>
                                      </p:cBhvr>
                                      <p:tavLst>
                                        <p:tav tm="0">
                                          <p:val>
                                            <p:strVal val="#ppt_x"/>
                                          </p:val>
                                        </p:tav>
                                        <p:tav tm="100000">
                                          <p:val>
                                            <p:strVal val="#ppt_x"/>
                                          </p:val>
                                        </p:tav>
                                      </p:tavLst>
                                    </p:anim>
                                    <p:anim calcmode="lin" valueType="num">
                                      <p:cBhvr>
                                        <p:cTn id="57" dur="500" fill="hold"/>
                                        <p:tgtEl>
                                          <p:spTgt spid="89"/>
                                        </p:tgtEl>
                                        <p:attrNameLst>
                                          <p:attrName>ppt_y</p:attrName>
                                        </p:attrNameLst>
                                      </p:cBhvr>
                                      <p:tavLst>
                                        <p:tav tm="0">
                                          <p:val>
                                            <p:strVal val="#ppt_y-#ppt_h/2"/>
                                          </p:val>
                                        </p:tav>
                                        <p:tav tm="100000">
                                          <p:val>
                                            <p:strVal val="#ppt_y"/>
                                          </p:val>
                                        </p:tav>
                                      </p:tavLst>
                                    </p:anim>
                                    <p:anim calcmode="lin" valueType="num">
                                      <p:cBhvr>
                                        <p:cTn id="58" dur="500" fill="hold"/>
                                        <p:tgtEl>
                                          <p:spTgt spid="89"/>
                                        </p:tgtEl>
                                        <p:attrNameLst>
                                          <p:attrName>ppt_w</p:attrName>
                                        </p:attrNameLst>
                                      </p:cBhvr>
                                      <p:tavLst>
                                        <p:tav tm="0">
                                          <p:val>
                                            <p:strVal val="#ppt_w"/>
                                          </p:val>
                                        </p:tav>
                                        <p:tav tm="100000">
                                          <p:val>
                                            <p:strVal val="#ppt_w"/>
                                          </p:val>
                                        </p:tav>
                                      </p:tavLst>
                                    </p:anim>
                                    <p:anim calcmode="lin" valueType="num">
                                      <p:cBhvr>
                                        <p:cTn id="59" dur="500" fill="hold"/>
                                        <p:tgtEl>
                                          <p:spTgt spid="89"/>
                                        </p:tgtEl>
                                        <p:attrNameLst>
                                          <p:attrName>ppt_h</p:attrName>
                                        </p:attrNameLst>
                                      </p:cBhvr>
                                      <p:tavLst>
                                        <p:tav tm="0">
                                          <p:val>
                                            <p:fltVal val="0"/>
                                          </p:val>
                                        </p:tav>
                                        <p:tav tm="100000">
                                          <p:val>
                                            <p:strVal val="#ppt_h"/>
                                          </p:val>
                                        </p:tav>
                                      </p:tavLst>
                                    </p:anim>
                                  </p:childTnLst>
                                </p:cTn>
                              </p:par>
                            </p:childTnLst>
                          </p:cTn>
                        </p:par>
                        <p:par>
                          <p:cTn id="60" fill="hold">
                            <p:stCondLst>
                              <p:cond delay="500"/>
                            </p:stCondLst>
                            <p:childTnLst>
                              <p:par>
                                <p:cTn id="61" presetID="53" presetClass="entr" presetSubtype="0" fill="hold" grpId="0" nodeType="afterEffect">
                                  <p:stCondLst>
                                    <p:cond delay="0"/>
                                  </p:stCondLst>
                                  <p:childTnLst>
                                    <p:set>
                                      <p:cBhvr>
                                        <p:cTn id="62" dur="1" fill="hold">
                                          <p:stCondLst>
                                            <p:cond delay="0"/>
                                          </p:stCondLst>
                                        </p:cTn>
                                        <p:tgtEl>
                                          <p:spTgt spid="69"/>
                                        </p:tgtEl>
                                        <p:attrNameLst>
                                          <p:attrName>style.visibility</p:attrName>
                                        </p:attrNameLst>
                                      </p:cBhvr>
                                      <p:to>
                                        <p:strVal val="visible"/>
                                      </p:to>
                                    </p:set>
                                    <p:anim calcmode="lin" valueType="num">
                                      <p:cBhvr>
                                        <p:cTn id="63" dur="500" fill="hold"/>
                                        <p:tgtEl>
                                          <p:spTgt spid="69"/>
                                        </p:tgtEl>
                                        <p:attrNameLst>
                                          <p:attrName>ppt_w</p:attrName>
                                        </p:attrNameLst>
                                      </p:cBhvr>
                                      <p:tavLst>
                                        <p:tav tm="0">
                                          <p:val>
                                            <p:fltVal val="0"/>
                                          </p:val>
                                        </p:tav>
                                        <p:tav tm="100000">
                                          <p:val>
                                            <p:strVal val="#ppt_w"/>
                                          </p:val>
                                        </p:tav>
                                      </p:tavLst>
                                    </p:anim>
                                    <p:anim calcmode="lin" valueType="num">
                                      <p:cBhvr>
                                        <p:cTn id="64" dur="500" fill="hold"/>
                                        <p:tgtEl>
                                          <p:spTgt spid="69"/>
                                        </p:tgtEl>
                                        <p:attrNameLst>
                                          <p:attrName>ppt_h</p:attrName>
                                        </p:attrNameLst>
                                      </p:cBhvr>
                                      <p:tavLst>
                                        <p:tav tm="0">
                                          <p:val>
                                            <p:fltVal val="0"/>
                                          </p:val>
                                        </p:tav>
                                        <p:tav tm="100000">
                                          <p:val>
                                            <p:strVal val="#ppt_h"/>
                                          </p:val>
                                        </p:tav>
                                      </p:tavLst>
                                    </p:anim>
                                    <p:animEffect transition="in" filter="fade">
                                      <p:cBhvr>
                                        <p:cTn id="65" dur="500"/>
                                        <p:tgtEl>
                                          <p:spTgt spid="69"/>
                                        </p:tgtEl>
                                      </p:cBhvr>
                                    </p:animEffect>
                                  </p:childTnLst>
                                </p:cTn>
                              </p:par>
                            </p:childTnLst>
                          </p:cTn>
                        </p:par>
                      </p:childTnLst>
                    </p:cTn>
                  </p:par>
                  <p:par>
                    <p:cTn id="66" fill="hold">
                      <p:stCondLst>
                        <p:cond delay="indefinite"/>
                      </p:stCondLst>
                      <p:childTnLst>
                        <p:par>
                          <p:cTn id="67" fill="hold">
                            <p:stCondLst>
                              <p:cond delay="0"/>
                            </p:stCondLst>
                            <p:childTnLst>
                              <p:par>
                                <p:cTn id="68" presetID="17" presetClass="entr" presetSubtype="1" fill="hold" nodeType="clickEffect">
                                  <p:stCondLst>
                                    <p:cond delay="0"/>
                                  </p:stCondLst>
                                  <p:childTnLst>
                                    <p:set>
                                      <p:cBhvr>
                                        <p:cTn id="69" dur="1" fill="hold">
                                          <p:stCondLst>
                                            <p:cond delay="0"/>
                                          </p:stCondLst>
                                        </p:cTn>
                                        <p:tgtEl>
                                          <p:spTgt spid="93"/>
                                        </p:tgtEl>
                                        <p:attrNameLst>
                                          <p:attrName>style.visibility</p:attrName>
                                        </p:attrNameLst>
                                      </p:cBhvr>
                                      <p:to>
                                        <p:strVal val="visible"/>
                                      </p:to>
                                    </p:set>
                                    <p:anim calcmode="lin" valueType="num">
                                      <p:cBhvr>
                                        <p:cTn id="70" dur="500" fill="hold"/>
                                        <p:tgtEl>
                                          <p:spTgt spid="93"/>
                                        </p:tgtEl>
                                        <p:attrNameLst>
                                          <p:attrName>ppt_x</p:attrName>
                                        </p:attrNameLst>
                                      </p:cBhvr>
                                      <p:tavLst>
                                        <p:tav tm="0">
                                          <p:val>
                                            <p:strVal val="#ppt_x"/>
                                          </p:val>
                                        </p:tav>
                                        <p:tav tm="100000">
                                          <p:val>
                                            <p:strVal val="#ppt_x"/>
                                          </p:val>
                                        </p:tav>
                                      </p:tavLst>
                                    </p:anim>
                                    <p:anim calcmode="lin" valueType="num">
                                      <p:cBhvr>
                                        <p:cTn id="71" dur="500" fill="hold"/>
                                        <p:tgtEl>
                                          <p:spTgt spid="93"/>
                                        </p:tgtEl>
                                        <p:attrNameLst>
                                          <p:attrName>ppt_y</p:attrName>
                                        </p:attrNameLst>
                                      </p:cBhvr>
                                      <p:tavLst>
                                        <p:tav tm="0">
                                          <p:val>
                                            <p:strVal val="#ppt_y-#ppt_h/2"/>
                                          </p:val>
                                        </p:tav>
                                        <p:tav tm="100000">
                                          <p:val>
                                            <p:strVal val="#ppt_y"/>
                                          </p:val>
                                        </p:tav>
                                      </p:tavLst>
                                    </p:anim>
                                    <p:anim calcmode="lin" valueType="num">
                                      <p:cBhvr>
                                        <p:cTn id="72" dur="500" fill="hold"/>
                                        <p:tgtEl>
                                          <p:spTgt spid="93"/>
                                        </p:tgtEl>
                                        <p:attrNameLst>
                                          <p:attrName>ppt_w</p:attrName>
                                        </p:attrNameLst>
                                      </p:cBhvr>
                                      <p:tavLst>
                                        <p:tav tm="0">
                                          <p:val>
                                            <p:strVal val="#ppt_w"/>
                                          </p:val>
                                        </p:tav>
                                        <p:tav tm="100000">
                                          <p:val>
                                            <p:strVal val="#ppt_w"/>
                                          </p:val>
                                        </p:tav>
                                      </p:tavLst>
                                    </p:anim>
                                    <p:anim calcmode="lin" valueType="num">
                                      <p:cBhvr>
                                        <p:cTn id="73" dur="500" fill="hold"/>
                                        <p:tgtEl>
                                          <p:spTgt spid="93"/>
                                        </p:tgtEl>
                                        <p:attrNameLst>
                                          <p:attrName>ppt_h</p:attrName>
                                        </p:attrNameLst>
                                      </p:cBhvr>
                                      <p:tavLst>
                                        <p:tav tm="0">
                                          <p:val>
                                            <p:fltVal val="0"/>
                                          </p:val>
                                        </p:tav>
                                        <p:tav tm="100000">
                                          <p:val>
                                            <p:strVal val="#ppt_h"/>
                                          </p:val>
                                        </p:tav>
                                      </p:tavLst>
                                    </p:anim>
                                  </p:childTnLst>
                                </p:cTn>
                              </p:par>
                            </p:childTnLst>
                          </p:cTn>
                        </p:par>
                        <p:par>
                          <p:cTn id="74" fill="hold">
                            <p:stCondLst>
                              <p:cond delay="500"/>
                            </p:stCondLst>
                            <p:childTnLst>
                              <p:par>
                                <p:cTn id="75" presetID="53" presetClass="entr" presetSubtype="0" fill="hold" grpId="0" nodeType="afterEffect">
                                  <p:stCondLst>
                                    <p:cond delay="0"/>
                                  </p:stCondLst>
                                  <p:childTnLst>
                                    <p:set>
                                      <p:cBhvr>
                                        <p:cTn id="76" dur="1" fill="hold">
                                          <p:stCondLst>
                                            <p:cond delay="0"/>
                                          </p:stCondLst>
                                        </p:cTn>
                                        <p:tgtEl>
                                          <p:spTgt spid="70"/>
                                        </p:tgtEl>
                                        <p:attrNameLst>
                                          <p:attrName>style.visibility</p:attrName>
                                        </p:attrNameLst>
                                      </p:cBhvr>
                                      <p:to>
                                        <p:strVal val="visible"/>
                                      </p:to>
                                    </p:set>
                                    <p:anim calcmode="lin" valueType="num">
                                      <p:cBhvr>
                                        <p:cTn id="77" dur="500" fill="hold"/>
                                        <p:tgtEl>
                                          <p:spTgt spid="70"/>
                                        </p:tgtEl>
                                        <p:attrNameLst>
                                          <p:attrName>ppt_w</p:attrName>
                                        </p:attrNameLst>
                                      </p:cBhvr>
                                      <p:tavLst>
                                        <p:tav tm="0">
                                          <p:val>
                                            <p:fltVal val="0"/>
                                          </p:val>
                                        </p:tav>
                                        <p:tav tm="100000">
                                          <p:val>
                                            <p:strVal val="#ppt_w"/>
                                          </p:val>
                                        </p:tav>
                                      </p:tavLst>
                                    </p:anim>
                                    <p:anim calcmode="lin" valueType="num">
                                      <p:cBhvr>
                                        <p:cTn id="78" dur="500" fill="hold"/>
                                        <p:tgtEl>
                                          <p:spTgt spid="70"/>
                                        </p:tgtEl>
                                        <p:attrNameLst>
                                          <p:attrName>ppt_h</p:attrName>
                                        </p:attrNameLst>
                                      </p:cBhvr>
                                      <p:tavLst>
                                        <p:tav tm="0">
                                          <p:val>
                                            <p:fltVal val="0"/>
                                          </p:val>
                                        </p:tav>
                                        <p:tav tm="100000">
                                          <p:val>
                                            <p:strVal val="#ppt_h"/>
                                          </p:val>
                                        </p:tav>
                                      </p:tavLst>
                                    </p:anim>
                                    <p:animEffect transition="in" filter="fade">
                                      <p:cBhvr>
                                        <p:cTn id="79" dur="500"/>
                                        <p:tgtEl>
                                          <p:spTgt spid="70"/>
                                        </p:tgtEl>
                                      </p:cBhvr>
                                    </p:animEffect>
                                  </p:childTnLst>
                                </p:cTn>
                              </p:par>
                            </p:childTnLst>
                          </p:cTn>
                        </p:par>
                      </p:childTnLst>
                    </p:cTn>
                  </p:par>
                  <p:par>
                    <p:cTn id="80" fill="hold">
                      <p:stCondLst>
                        <p:cond delay="indefinite"/>
                      </p:stCondLst>
                      <p:childTnLst>
                        <p:par>
                          <p:cTn id="81" fill="hold">
                            <p:stCondLst>
                              <p:cond delay="0"/>
                            </p:stCondLst>
                            <p:childTnLst>
                              <p:par>
                                <p:cTn id="82" presetID="17" presetClass="entr" presetSubtype="1" fill="hold" nodeType="clickEffect">
                                  <p:stCondLst>
                                    <p:cond delay="0"/>
                                  </p:stCondLst>
                                  <p:childTnLst>
                                    <p:set>
                                      <p:cBhvr>
                                        <p:cTn id="83" dur="1" fill="hold">
                                          <p:stCondLst>
                                            <p:cond delay="0"/>
                                          </p:stCondLst>
                                        </p:cTn>
                                        <p:tgtEl>
                                          <p:spTgt spid="97"/>
                                        </p:tgtEl>
                                        <p:attrNameLst>
                                          <p:attrName>style.visibility</p:attrName>
                                        </p:attrNameLst>
                                      </p:cBhvr>
                                      <p:to>
                                        <p:strVal val="visible"/>
                                      </p:to>
                                    </p:set>
                                    <p:anim calcmode="lin" valueType="num">
                                      <p:cBhvr>
                                        <p:cTn id="84" dur="500" fill="hold"/>
                                        <p:tgtEl>
                                          <p:spTgt spid="97"/>
                                        </p:tgtEl>
                                        <p:attrNameLst>
                                          <p:attrName>ppt_x</p:attrName>
                                        </p:attrNameLst>
                                      </p:cBhvr>
                                      <p:tavLst>
                                        <p:tav tm="0">
                                          <p:val>
                                            <p:strVal val="#ppt_x"/>
                                          </p:val>
                                        </p:tav>
                                        <p:tav tm="100000">
                                          <p:val>
                                            <p:strVal val="#ppt_x"/>
                                          </p:val>
                                        </p:tav>
                                      </p:tavLst>
                                    </p:anim>
                                    <p:anim calcmode="lin" valueType="num">
                                      <p:cBhvr>
                                        <p:cTn id="85" dur="500" fill="hold"/>
                                        <p:tgtEl>
                                          <p:spTgt spid="97"/>
                                        </p:tgtEl>
                                        <p:attrNameLst>
                                          <p:attrName>ppt_y</p:attrName>
                                        </p:attrNameLst>
                                      </p:cBhvr>
                                      <p:tavLst>
                                        <p:tav tm="0">
                                          <p:val>
                                            <p:strVal val="#ppt_y-#ppt_h/2"/>
                                          </p:val>
                                        </p:tav>
                                        <p:tav tm="100000">
                                          <p:val>
                                            <p:strVal val="#ppt_y"/>
                                          </p:val>
                                        </p:tav>
                                      </p:tavLst>
                                    </p:anim>
                                    <p:anim calcmode="lin" valueType="num">
                                      <p:cBhvr>
                                        <p:cTn id="86" dur="500" fill="hold"/>
                                        <p:tgtEl>
                                          <p:spTgt spid="97"/>
                                        </p:tgtEl>
                                        <p:attrNameLst>
                                          <p:attrName>ppt_w</p:attrName>
                                        </p:attrNameLst>
                                      </p:cBhvr>
                                      <p:tavLst>
                                        <p:tav tm="0">
                                          <p:val>
                                            <p:strVal val="#ppt_w"/>
                                          </p:val>
                                        </p:tav>
                                        <p:tav tm="100000">
                                          <p:val>
                                            <p:strVal val="#ppt_w"/>
                                          </p:val>
                                        </p:tav>
                                      </p:tavLst>
                                    </p:anim>
                                    <p:anim calcmode="lin" valueType="num">
                                      <p:cBhvr>
                                        <p:cTn id="87" dur="500" fill="hold"/>
                                        <p:tgtEl>
                                          <p:spTgt spid="97"/>
                                        </p:tgtEl>
                                        <p:attrNameLst>
                                          <p:attrName>ppt_h</p:attrName>
                                        </p:attrNameLst>
                                      </p:cBhvr>
                                      <p:tavLst>
                                        <p:tav tm="0">
                                          <p:val>
                                            <p:fltVal val="0"/>
                                          </p:val>
                                        </p:tav>
                                        <p:tav tm="100000">
                                          <p:val>
                                            <p:strVal val="#ppt_h"/>
                                          </p:val>
                                        </p:tav>
                                      </p:tavLst>
                                    </p:anim>
                                  </p:childTnLst>
                                </p:cTn>
                              </p:par>
                            </p:childTnLst>
                          </p:cTn>
                        </p:par>
                        <p:par>
                          <p:cTn id="88" fill="hold">
                            <p:stCondLst>
                              <p:cond delay="500"/>
                            </p:stCondLst>
                            <p:childTnLst>
                              <p:par>
                                <p:cTn id="89" presetID="53" presetClass="entr" presetSubtype="0" fill="hold" grpId="0" nodeType="afterEffect">
                                  <p:stCondLst>
                                    <p:cond delay="0"/>
                                  </p:stCondLst>
                                  <p:childTnLst>
                                    <p:set>
                                      <p:cBhvr>
                                        <p:cTn id="90" dur="1" fill="hold">
                                          <p:stCondLst>
                                            <p:cond delay="0"/>
                                          </p:stCondLst>
                                        </p:cTn>
                                        <p:tgtEl>
                                          <p:spTgt spid="72"/>
                                        </p:tgtEl>
                                        <p:attrNameLst>
                                          <p:attrName>style.visibility</p:attrName>
                                        </p:attrNameLst>
                                      </p:cBhvr>
                                      <p:to>
                                        <p:strVal val="visible"/>
                                      </p:to>
                                    </p:set>
                                    <p:anim calcmode="lin" valueType="num">
                                      <p:cBhvr>
                                        <p:cTn id="91" dur="500" fill="hold"/>
                                        <p:tgtEl>
                                          <p:spTgt spid="72"/>
                                        </p:tgtEl>
                                        <p:attrNameLst>
                                          <p:attrName>ppt_w</p:attrName>
                                        </p:attrNameLst>
                                      </p:cBhvr>
                                      <p:tavLst>
                                        <p:tav tm="0">
                                          <p:val>
                                            <p:fltVal val="0"/>
                                          </p:val>
                                        </p:tav>
                                        <p:tav tm="100000">
                                          <p:val>
                                            <p:strVal val="#ppt_w"/>
                                          </p:val>
                                        </p:tav>
                                      </p:tavLst>
                                    </p:anim>
                                    <p:anim calcmode="lin" valueType="num">
                                      <p:cBhvr>
                                        <p:cTn id="92" dur="500" fill="hold"/>
                                        <p:tgtEl>
                                          <p:spTgt spid="72"/>
                                        </p:tgtEl>
                                        <p:attrNameLst>
                                          <p:attrName>ppt_h</p:attrName>
                                        </p:attrNameLst>
                                      </p:cBhvr>
                                      <p:tavLst>
                                        <p:tav tm="0">
                                          <p:val>
                                            <p:fltVal val="0"/>
                                          </p:val>
                                        </p:tav>
                                        <p:tav tm="100000">
                                          <p:val>
                                            <p:strVal val="#ppt_h"/>
                                          </p:val>
                                        </p:tav>
                                      </p:tavLst>
                                    </p:anim>
                                    <p:animEffect transition="in" filter="fade">
                                      <p:cBhvr>
                                        <p:cTn id="93" dur="500"/>
                                        <p:tgtEl>
                                          <p:spTgt spid="72"/>
                                        </p:tgtEl>
                                      </p:cBhvr>
                                    </p:animEffect>
                                  </p:childTnLst>
                                </p:cTn>
                              </p:par>
                            </p:childTnLst>
                          </p:cTn>
                        </p:par>
                      </p:childTnLst>
                    </p:cTn>
                  </p:par>
                  <p:par>
                    <p:cTn id="94" fill="hold">
                      <p:stCondLst>
                        <p:cond delay="indefinite"/>
                      </p:stCondLst>
                      <p:childTnLst>
                        <p:par>
                          <p:cTn id="95" fill="hold">
                            <p:stCondLst>
                              <p:cond delay="0"/>
                            </p:stCondLst>
                            <p:childTnLst>
                              <p:par>
                                <p:cTn id="96" presetID="17" presetClass="entr" presetSubtype="1" fill="hold" nodeType="clickEffect">
                                  <p:stCondLst>
                                    <p:cond delay="0"/>
                                  </p:stCondLst>
                                  <p:childTnLst>
                                    <p:set>
                                      <p:cBhvr>
                                        <p:cTn id="97" dur="1" fill="hold">
                                          <p:stCondLst>
                                            <p:cond delay="0"/>
                                          </p:stCondLst>
                                        </p:cTn>
                                        <p:tgtEl>
                                          <p:spTgt spid="101"/>
                                        </p:tgtEl>
                                        <p:attrNameLst>
                                          <p:attrName>style.visibility</p:attrName>
                                        </p:attrNameLst>
                                      </p:cBhvr>
                                      <p:to>
                                        <p:strVal val="visible"/>
                                      </p:to>
                                    </p:set>
                                    <p:anim calcmode="lin" valueType="num">
                                      <p:cBhvr>
                                        <p:cTn id="98" dur="500" fill="hold"/>
                                        <p:tgtEl>
                                          <p:spTgt spid="101"/>
                                        </p:tgtEl>
                                        <p:attrNameLst>
                                          <p:attrName>ppt_x</p:attrName>
                                        </p:attrNameLst>
                                      </p:cBhvr>
                                      <p:tavLst>
                                        <p:tav tm="0">
                                          <p:val>
                                            <p:strVal val="#ppt_x"/>
                                          </p:val>
                                        </p:tav>
                                        <p:tav tm="100000">
                                          <p:val>
                                            <p:strVal val="#ppt_x"/>
                                          </p:val>
                                        </p:tav>
                                      </p:tavLst>
                                    </p:anim>
                                    <p:anim calcmode="lin" valueType="num">
                                      <p:cBhvr>
                                        <p:cTn id="99" dur="500" fill="hold"/>
                                        <p:tgtEl>
                                          <p:spTgt spid="101"/>
                                        </p:tgtEl>
                                        <p:attrNameLst>
                                          <p:attrName>ppt_y</p:attrName>
                                        </p:attrNameLst>
                                      </p:cBhvr>
                                      <p:tavLst>
                                        <p:tav tm="0">
                                          <p:val>
                                            <p:strVal val="#ppt_y-#ppt_h/2"/>
                                          </p:val>
                                        </p:tav>
                                        <p:tav tm="100000">
                                          <p:val>
                                            <p:strVal val="#ppt_y"/>
                                          </p:val>
                                        </p:tav>
                                      </p:tavLst>
                                    </p:anim>
                                    <p:anim calcmode="lin" valueType="num">
                                      <p:cBhvr>
                                        <p:cTn id="100" dur="500" fill="hold"/>
                                        <p:tgtEl>
                                          <p:spTgt spid="101"/>
                                        </p:tgtEl>
                                        <p:attrNameLst>
                                          <p:attrName>ppt_w</p:attrName>
                                        </p:attrNameLst>
                                      </p:cBhvr>
                                      <p:tavLst>
                                        <p:tav tm="0">
                                          <p:val>
                                            <p:strVal val="#ppt_w"/>
                                          </p:val>
                                        </p:tav>
                                        <p:tav tm="100000">
                                          <p:val>
                                            <p:strVal val="#ppt_w"/>
                                          </p:val>
                                        </p:tav>
                                      </p:tavLst>
                                    </p:anim>
                                    <p:anim calcmode="lin" valueType="num">
                                      <p:cBhvr>
                                        <p:cTn id="101" dur="500" fill="hold"/>
                                        <p:tgtEl>
                                          <p:spTgt spid="101"/>
                                        </p:tgtEl>
                                        <p:attrNameLst>
                                          <p:attrName>ppt_h</p:attrName>
                                        </p:attrNameLst>
                                      </p:cBhvr>
                                      <p:tavLst>
                                        <p:tav tm="0">
                                          <p:val>
                                            <p:fltVal val="0"/>
                                          </p:val>
                                        </p:tav>
                                        <p:tav tm="100000">
                                          <p:val>
                                            <p:strVal val="#ppt_h"/>
                                          </p:val>
                                        </p:tav>
                                      </p:tavLst>
                                    </p:anim>
                                  </p:childTnLst>
                                </p:cTn>
                              </p:par>
                            </p:childTnLst>
                          </p:cTn>
                        </p:par>
                        <p:par>
                          <p:cTn id="102" fill="hold">
                            <p:stCondLst>
                              <p:cond delay="500"/>
                            </p:stCondLst>
                            <p:childTnLst>
                              <p:par>
                                <p:cTn id="103" presetID="53" presetClass="entr" presetSubtype="0" fill="hold" grpId="0" nodeType="afterEffect">
                                  <p:stCondLst>
                                    <p:cond delay="0"/>
                                  </p:stCondLst>
                                  <p:childTnLst>
                                    <p:set>
                                      <p:cBhvr>
                                        <p:cTn id="104" dur="1" fill="hold">
                                          <p:stCondLst>
                                            <p:cond delay="0"/>
                                          </p:stCondLst>
                                        </p:cTn>
                                        <p:tgtEl>
                                          <p:spTgt spid="73"/>
                                        </p:tgtEl>
                                        <p:attrNameLst>
                                          <p:attrName>style.visibility</p:attrName>
                                        </p:attrNameLst>
                                      </p:cBhvr>
                                      <p:to>
                                        <p:strVal val="visible"/>
                                      </p:to>
                                    </p:set>
                                    <p:anim calcmode="lin" valueType="num">
                                      <p:cBhvr>
                                        <p:cTn id="105" dur="500" fill="hold"/>
                                        <p:tgtEl>
                                          <p:spTgt spid="73"/>
                                        </p:tgtEl>
                                        <p:attrNameLst>
                                          <p:attrName>ppt_w</p:attrName>
                                        </p:attrNameLst>
                                      </p:cBhvr>
                                      <p:tavLst>
                                        <p:tav tm="0">
                                          <p:val>
                                            <p:fltVal val="0"/>
                                          </p:val>
                                        </p:tav>
                                        <p:tav tm="100000">
                                          <p:val>
                                            <p:strVal val="#ppt_w"/>
                                          </p:val>
                                        </p:tav>
                                      </p:tavLst>
                                    </p:anim>
                                    <p:anim calcmode="lin" valueType="num">
                                      <p:cBhvr>
                                        <p:cTn id="106" dur="500" fill="hold"/>
                                        <p:tgtEl>
                                          <p:spTgt spid="73"/>
                                        </p:tgtEl>
                                        <p:attrNameLst>
                                          <p:attrName>ppt_h</p:attrName>
                                        </p:attrNameLst>
                                      </p:cBhvr>
                                      <p:tavLst>
                                        <p:tav tm="0">
                                          <p:val>
                                            <p:fltVal val="0"/>
                                          </p:val>
                                        </p:tav>
                                        <p:tav tm="100000">
                                          <p:val>
                                            <p:strVal val="#ppt_h"/>
                                          </p:val>
                                        </p:tav>
                                      </p:tavLst>
                                    </p:anim>
                                    <p:animEffect transition="in" filter="fade">
                                      <p:cBhvr>
                                        <p:cTn id="107" dur="500"/>
                                        <p:tgtEl>
                                          <p:spTgt spid="73"/>
                                        </p:tgtEl>
                                      </p:cBhvr>
                                    </p:animEffect>
                                  </p:childTnLst>
                                </p:cTn>
                              </p:par>
                            </p:childTnLst>
                          </p:cTn>
                        </p:par>
                      </p:childTnLst>
                    </p:cTn>
                  </p:par>
                  <p:par>
                    <p:cTn id="108" fill="hold">
                      <p:stCondLst>
                        <p:cond delay="indefinite"/>
                      </p:stCondLst>
                      <p:childTnLst>
                        <p:par>
                          <p:cTn id="109" fill="hold">
                            <p:stCondLst>
                              <p:cond delay="0"/>
                            </p:stCondLst>
                            <p:childTnLst>
                              <p:par>
                                <p:cTn id="110" presetID="17" presetClass="entr" presetSubtype="1" fill="hold" nodeType="clickEffect">
                                  <p:stCondLst>
                                    <p:cond delay="0"/>
                                  </p:stCondLst>
                                  <p:childTnLst>
                                    <p:set>
                                      <p:cBhvr>
                                        <p:cTn id="111" dur="1" fill="hold">
                                          <p:stCondLst>
                                            <p:cond delay="0"/>
                                          </p:stCondLst>
                                        </p:cTn>
                                        <p:tgtEl>
                                          <p:spTgt spid="105"/>
                                        </p:tgtEl>
                                        <p:attrNameLst>
                                          <p:attrName>style.visibility</p:attrName>
                                        </p:attrNameLst>
                                      </p:cBhvr>
                                      <p:to>
                                        <p:strVal val="visible"/>
                                      </p:to>
                                    </p:set>
                                    <p:anim calcmode="lin" valueType="num">
                                      <p:cBhvr>
                                        <p:cTn id="112" dur="500" fill="hold"/>
                                        <p:tgtEl>
                                          <p:spTgt spid="105"/>
                                        </p:tgtEl>
                                        <p:attrNameLst>
                                          <p:attrName>ppt_x</p:attrName>
                                        </p:attrNameLst>
                                      </p:cBhvr>
                                      <p:tavLst>
                                        <p:tav tm="0">
                                          <p:val>
                                            <p:strVal val="#ppt_x"/>
                                          </p:val>
                                        </p:tav>
                                        <p:tav tm="100000">
                                          <p:val>
                                            <p:strVal val="#ppt_x"/>
                                          </p:val>
                                        </p:tav>
                                      </p:tavLst>
                                    </p:anim>
                                    <p:anim calcmode="lin" valueType="num">
                                      <p:cBhvr>
                                        <p:cTn id="113" dur="500" fill="hold"/>
                                        <p:tgtEl>
                                          <p:spTgt spid="105"/>
                                        </p:tgtEl>
                                        <p:attrNameLst>
                                          <p:attrName>ppt_y</p:attrName>
                                        </p:attrNameLst>
                                      </p:cBhvr>
                                      <p:tavLst>
                                        <p:tav tm="0">
                                          <p:val>
                                            <p:strVal val="#ppt_y-#ppt_h/2"/>
                                          </p:val>
                                        </p:tav>
                                        <p:tav tm="100000">
                                          <p:val>
                                            <p:strVal val="#ppt_y"/>
                                          </p:val>
                                        </p:tav>
                                      </p:tavLst>
                                    </p:anim>
                                    <p:anim calcmode="lin" valueType="num">
                                      <p:cBhvr>
                                        <p:cTn id="114" dur="500" fill="hold"/>
                                        <p:tgtEl>
                                          <p:spTgt spid="105"/>
                                        </p:tgtEl>
                                        <p:attrNameLst>
                                          <p:attrName>ppt_w</p:attrName>
                                        </p:attrNameLst>
                                      </p:cBhvr>
                                      <p:tavLst>
                                        <p:tav tm="0">
                                          <p:val>
                                            <p:strVal val="#ppt_w"/>
                                          </p:val>
                                        </p:tav>
                                        <p:tav tm="100000">
                                          <p:val>
                                            <p:strVal val="#ppt_w"/>
                                          </p:val>
                                        </p:tav>
                                      </p:tavLst>
                                    </p:anim>
                                    <p:anim calcmode="lin" valueType="num">
                                      <p:cBhvr>
                                        <p:cTn id="115" dur="500" fill="hold"/>
                                        <p:tgtEl>
                                          <p:spTgt spid="105"/>
                                        </p:tgtEl>
                                        <p:attrNameLst>
                                          <p:attrName>ppt_h</p:attrName>
                                        </p:attrNameLst>
                                      </p:cBhvr>
                                      <p:tavLst>
                                        <p:tav tm="0">
                                          <p:val>
                                            <p:fltVal val="0"/>
                                          </p:val>
                                        </p:tav>
                                        <p:tav tm="100000">
                                          <p:val>
                                            <p:strVal val="#ppt_h"/>
                                          </p:val>
                                        </p:tav>
                                      </p:tavLst>
                                    </p:anim>
                                  </p:childTnLst>
                                </p:cTn>
                              </p:par>
                            </p:childTnLst>
                          </p:cTn>
                        </p:par>
                        <p:par>
                          <p:cTn id="116" fill="hold">
                            <p:stCondLst>
                              <p:cond delay="500"/>
                            </p:stCondLst>
                            <p:childTnLst>
                              <p:par>
                                <p:cTn id="117" presetID="53" presetClass="entr" presetSubtype="0" fill="hold" grpId="0" nodeType="afterEffect">
                                  <p:stCondLst>
                                    <p:cond delay="0"/>
                                  </p:stCondLst>
                                  <p:childTnLst>
                                    <p:set>
                                      <p:cBhvr>
                                        <p:cTn id="118" dur="1" fill="hold">
                                          <p:stCondLst>
                                            <p:cond delay="0"/>
                                          </p:stCondLst>
                                        </p:cTn>
                                        <p:tgtEl>
                                          <p:spTgt spid="74"/>
                                        </p:tgtEl>
                                        <p:attrNameLst>
                                          <p:attrName>style.visibility</p:attrName>
                                        </p:attrNameLst>
                                      </p:cBhvr>
                                      <p:to>
                                        <p:strVal val="visible"/>
                                      </p:to>
                                    </p:set>
                                    <p:anim calcmode="lin" valueType="num">
                                      <p:cBhvr>
                                        <p:cTn id="119" dur="500" fill="hold"/>
                                        <p:tgtEl>
                                          <p:spTgt spid="74"/>
                                        </p:tgtEl>
                                        <p:attrNameLst>
                                          <p:attrName>ppt_w</p:attrName>
                                        </p:attrNameLst>
                                      </p:cBhvr>
                                      <p:tavLst>
                                        <p:tav tm="0">
                                          <p:val>
                                            <p:fltVal val="0"/>
                                          </p:val>
                                        </p:tav>
                                        <p:tav tm="100000">
                                          <p:val>
                                            <p:strVal val="#ppt_w"/>
                                          </p:val>
                                        </p:tav>
                                      </p:tavLst>
                                    </p:anim>
                                    <p:anim calcmode="lin" valueType="num">
                                      <p:cBhvr>
                                        <p:cTn id="120" dur="500" fill="hold"/>
                                        <p:tgtEl>
                                          <p:spTgt spid="74"/>
                                        </p:tgtEl>
                                        <p:attrNameLst>
                                          <p:attrName>ppt_h</p:attrName>
                                        </p:attrNameLst>
                                      </p:cBhvr>
                                      <p:tavLst>
                                        <p:tav tm="0">
                                          <p:val>
                                            <p:fltVal val="0"/>
                                          </p:val>
                                        </p:tav>
                                        <p:tav tm="100000">
                                          <p:val>
                                            <p:strVal val="#ppt_h"/>
                                          </p:val>
                                        </p:tav>
                                      </p:tavLst>
                                    </p:anim>
                                    <p:animEffect transition="in" filter="fade">
                                      <p:cBhvr>
                                        <p:cTn id="121" dur="500"/>
                                        <p:tgtEl>
                                          <p:spTgt spid="74"/>
                                        </p:tgtEl>
                                      </p:cBhvr>
                                    </p:animEffect>
                                  </p:childTnLst>
                                </p:cTn>
                              </p:par>
                            </p:childTnLst>
                          </p:cTn>
                        </p:par>
                      </p:childTnLst>
                    </p:cTn>
                  </p:par>
                  <p:par>
                    <p:cTn id="122" fill="hold">
                      <p:stCondLst>
                        <p:cond delay="indefinite"/>
                      </p:stCondLst>
                      <p:childTnLst>
                        <p:par>
                          <p:cTn id="123" fill="hold">
                            <p:stCondLst>
                              <p:cond delay="0"/>
                            </p:stCondLst>
                            <p:childTnLst>
                              <p:par>
                                <p:cTn id="124" presetID="17" presetClass="entr" presetSubtype="1" fill="hold" nodeType="clickEffect">
                                  <p:stCondLst>
                                    <p:cond delay="0"/>
                                  </p:stCondLst>
                                  <p:childTnLst>
                                    <p:set>
                                      <p:cBhvr>
                                        <p:cTn id="125" dur="1" fill="hold">
                                          <p:stCondLst>
                                            <p:cond delay="0"/>
                                          </p:stCondLst>
                                        </p:cTn>
                                        <p:tgtEl>
                                          <p:spTgt spid="108"/>
                                        </p:tgtEl>
                                        <p:attrNameLst>
                                          <p:attrName>style.visibility</p:attrName>
                                        </p:attrNameLst>
                                      </p:cBhvr>
                                      <p:to>
                                        <p:strVal val="visible"/>
                                      </p:to>
                                    </p:set>
                                    <p:anim calcmode="lin" valueType="num">
                                      <p:cBhvr>
                                        <p:cTn id="126" dur="500" fill="hold"/>
                                        <p:tgtEl>
                                          <p:spTgt spid="108"/>
                                        </p:tgtEl>
                                        <p:attrNameLst>
                                          <p:attrName>ppt_x</p:attrName>
                                        </p:attrNameLst>
                                      </p:cBhvr>
                                      <p:tavLst>
                                        <p:tav tm="0">
                                          <p:val>
                                            <p:strVal val="#ppt_x"/>
                                          </p:val>
                                        </p:tav>
                                        <p:tav tm="100000">
                                          <p:val>
                                            <p:strVal val="#ppt_x"/>
                                          </p:val>
                                        </p:tav>
                                      </p:tavLst>
                                    </p:anim>
                                    <p:anim calcmode="lin" valueType="num">
                                      <p:cBhvr>
                                        <p:cTn id="127" dur="500" fill="hold"/>
                                        <p:tgtEl>
                                          <p:spTgt spid="108"/>
                                        </p:tgtEl>
                                        <p:attrNameLst>
                                          <p:attrName>ppt_y</p:attrName>
                                        </p:attrNameLst>
                                      </p:cBhvr>
                                      <p:tavLst>
                                        <p:tav tm="0">
                                          <p:val>
                                            <p:strVal val="#ppt_y-#ppt_h/2"/>
                                          </p:val>
                                        </p:tav>
                                        <p:tav tm="100000">
                                          <p:val>
                                            <p:strVal val="#ppt_y"/>
                                          </p:val>
                                        </p:tav>
                                      </p:tavLst>
                                    </p:anim>
                                    <p:anim calcmode="lin" valueType="num">
                                      <p:cBhvr>
                                        <p:cTn id="128" dur="500" fill="hold"/>
                                        <p:tgtEl>
                                          <p:spTgt spid="108"/>
                                        </p:tgtEl>
                                        <p:attrNameLst>
                                          <p:attrName>ppt_w</p:attrName>
                                        </p:attrNameLst>
                                      </p:cBhvr>
                                      <p:tavLst>
                                        <p:tav tm="0">
                                          <p:val>
                                            <p:strVal val="#ppt_w"/>
                                          </p:val>
                                        </p:tav>
                                        <p:tav tm="100000">
                                          <p:val>
                                            <p:strVal val="#ppt_w"/>
                                          </p:val>
                                        </p:tav>
                                      </p:tavLst>
                                    </p:anim>
                                    <p:anim calcmode="lin" valueType="num">
                                      <p:cBhvr>
                                        <p:cTn id="129" dur="500" fill="hold"/>
                                        <p:tgtEl>
                                          <p:spTgt spid="108"/>
                                        </p:tgtEl>
                                        <p:attrNameLst>
                                          <p:attrName>ppt_h</p:attrName>
                                        </p:attrNameLst>
                                      </p:cBhvr>
                                      <p:tavLst>
                                        <p:tav tm="0">
                                          <p:val>
                                            <p:fltVal val="0"/>
                                          </p:val>
                                        </p:tav>
                                        <p:tav tm="100000">
                                          <p:val>
                                            <p:strVal val="#ppt_h"/>
                                          </p:val>
                                        </p:tav>
                                      </p:tavLst>
                                    </p:anim>
                                  </p:childTnLst>
                                </p:cTn>
                              </p:par>
                            </p:childTnLst>
                          </p:cTn>
                        </p:par>
                        <p:par>
                          <p:cTn id="130" fill="hold">
                            <p:stCondLst>
                              <p:cond delay="500"/>
                            </p:stCondLst>
                            <p:childTnLst>
                              <p:par>
                                <p:cTn id="131" presetID="53" presetClass="entr" presetSubtype="0" fill="hold" grpId="0" nodeType="afterEffect">
                                  <p:stCondLst>
                                    <p:cond delay="0"/>
                                  </p:stCondLst>
                                  <p:childTnLst>
                                    <p:set>
                                      <p:cBhvr>
                                        <p:cTn id="132" dur="1" fill="hold">
                                          <p:stCondLst>
                                            <p:cond delay="0"/>
                                          </p:stCondLst>
                                        </p:cTn>
                                        <p:tgtEl>
                                          <p:spTgt spid="76"/>
                                        </p:tgtEl>
                                        <p:attrNameLst>
                                          <p:attrName>style.visibility</p:attrName>
                                        </p:attrNameLst>
                                      </p:cBhvr>
                                      <p:to>
                                        <p:strVal val="visible"/>
                                      </p:to>
                                    </p:set>
                                    <p:anim calcmode="lin" valueType="num">
                                      <p:cBhvr>
                                        <p:cTn id="133" dur="500" fill="hold"/>
                                        <p:tgtEl>
                                          <p:spTgt spid="76"/>
                                        </p:tgtEl>
                                        <p:attrNameLst>
                                          <p:attrName>ppt_w</p:attrName>
                                        </p:attrNameLst>
                                      </p:cBhvr>
                                      <p:tavLst>
                                        <p:tav tm="0">
                                          <p:val>
                                            <p:fltVal val="0"/>
                                          </p:val>
                                        </p:tav>
                                        <p:tav tm="100000">
                                          <p:val>
                                            <p:strVal val="#ppt_w"/>
                                          </p:val>
                                        </p:tav>
                                      </p:tavLst>
                                    </p:anim>
                                    <p:anim calcmode="lin" valueType="num">
                                      <p:cBhvr>
                                        <p:cTn id="134" dur="500" fill="hold"/>
                                        <p:tgtEl>
                                          <p:spTgt spid="76"/>
                                        </p:tgtEl>
                                        <p:attrNameLst>
                                          <p:attrName>ppt_h</p:attrName>
                                        </p:attrNameLst>
                                      </p:cBhvr>
                                      <p:tavLst>
                                        <p:tav tm="0">
                                          <p:val>
                                            <p:fltVal val="0"/>
                                          </p:val>
                                        </p:tav>
                                        <p:tav tm="100000">
                                          <p:val>
                                            <p:strVal val="#ppt_h"/>
                                          </p:val>
                                        </p:tav>
                                      </p:tavLst>
                                    </p:anim>
                                    <p:animEffect transition="in" filter="fade">
                                      <p:cBhvr>
                                        <p:cTn id="135" dur="500"/>
                                        <p:tgtEl>
                                          <p:spTgt spid="76"/>
                                        </p:tgtEl>
                                      </p:cBhvr>
                                    </p:animEffect>
                                  </p:childTnLst>
                                </p:cTn>
                              </p:par>
                            </p:childTnLst>
                          </p:cTn>
                        </p:par>
                      </p:childTnLst>
                    </p:cTn>
                  </p:par>
                  <p:par>
                    <p:cTn id="136" fill="hold">
                      <p:stCondLst>
                        <p:cond delay="indefinite"/>
                      </p:stCondLst>
                      <p:childTnLst>
                        <p:par>
                          <p:cTn id="137" fill="hold">
                            <p:stCondLst>
                              <p:cond delay="0"/>
                            </p:stCondLst>
                            <p:childTnLst>
                              <p:par>
                                <p:cTn id="138" presetID="17" presetClass="entr" presetSubtype="1" fill="hold" nodeType="clickEffect">
                                  <p:stCondLst>
                                    <p:cond delay="0"/>
                                  </p:stCondLst>
                                  <p:childTnLst>
                                    <p:set>
                                      <p:cBhvr>
                                        <p:cTn id="139" dur="1" fill="hold">
                                          <p:stCondLst>
                                            <p:cond delay="0"/>
                                          </p:stCondLst>
                                        </p:cTn>
                                        <p:tgtEl>
                                          <p:spTgt spid="114"/>
                                        </p:tgtEl>
                                        <p:attrNameLst>
                                          <p:attrName>style.visibility</p:attrName>
                                        </p:attrNameLst>
                                      </p:cBhvr>
                                      <p:to>
                                        <p:strVal val="visible"/>
                                      </p:to>
                                    </p:set>
                                    <p:anim calcmode="lin" valueType="num">
                                      <p:cBhvr>
                                        <p:cTn id="140" dur="500" fill="hold"/>
                                        <p:tgtEl>
                                          <p:spTgt spid="114"/>
                                        </p:tgtEl>
                                        <p:attrNameLst>
                                          <p:attrName>ppt_x</p:attrName>
                                        </p:attrNameLst>
                                      </p:cBhvr>
                                      <p:tavLst>
                                        <p:tav tm="0">
                                          <p:val>
                                            <p:strVal val="#ppt_x"/>
                                          </p:val>
                                        </p:tav>
                                        <p:tav tm="100000">
                                          <p:val>
                                            <p:strVal val="#ppt_x"/>
                                          </p:val>
                                        </p:tav>
                                      </p:tavLst>
                                    </p:anim>
                                    <p:anim calcmode="lin" valueType="num">
                                      <p:cBhvr>
                                        <p:cTn id="141" dur="500" fill="hold"/>
                                        <p:tgtEl>
                                          <p:spTgt spid="114"/>
                                        </p:tgtEl>
                                        <p:attrNameLst>
                                          <p:attrName>ppt_y</p:attrName>
                                        </p:attrNameLst>
                                      </p:cBhvr>
                                      <p:tavLst>
                                        <p:tav tm="0">
                                          <p:val>
                                            <p:strVal val="#ppt_y-#ppt_h/2"/>
                                          </p:val>
                                        </p:tav>
                                        <p:tav tm="100000">
                                          <p:val>
                                            <p:strVal val="#ppt_y"/>
                                          </p:val>
                                        </p:tav>
                                      </p:tavLst>
                                    </p:anim>
                                    <p:anim calcmode="lin" valueType="num">
                                      <p:cBhvr>
                                        <p:cTn id="142" dur="500" fill="hold"/>
                                        <p:tgtEl>
                                          <p:spTgt spid="114"/>
                                        </p:tgtEl>
                                        <p:attrNameLst>
                                          <p:attrName>ppt_w</p:attrName>
                                        </p:attrNameLst>
                                      </p:cBhvr>
                                      <p:tavLst>
                                        <p:tav tm="0">
                                          <p:val>
                                            <p:strVal val="#ppt_w"/>
                                          </p:val>
                                        </p:tav>
                                        <p:tav tm="100000">
                                          <p:val>
                                            <p:strVal val="#ppt_w"/>
                                          </p:val>
                                        </p:tav>
                                      </p:tavLst>
                                    </p:anim>
                                    <p:anim calcmode="lin" valueType="num">
                                      <p:cBhvr>
                                        <p:cTn id="143" dur="500" fill="hold"/>
                                        <p:tgtEl>
                                          <p:spTgt spid="114"/>
                                        </p:tgtEl>
                                        <p:attrNameLst>
                                          <p:attrName>ppt_h</p:attrName>
                                        </p:attrNameLst>
                                      </p:cBhvr>
                                      <p:tavLst>
                                        <p:tav tm="0">
                                          <p:val>
                                            <p:fltVal val="0"/>
                                          </p:val>
                                        </p:tav>
                                        <p:tav tm="100000">
                                          <p:val>
                                            <p:strVal val="#ppt_h"/>
                                          </p:val>
                                        </p:tav>
                                      </p:tavLst>
                                    </p:anim>
                                  </p:childTnLst>
                                </p:cTn>
                              </p:par>
                            </p:childTnLst>
                          </p:cTn>
                        </p:par>
                        <p:par>
                          <p:cTn id="144" fill="hold">
                            <p:stCondLst>
                              <p:cond delay="500"/>
                            </p:stCondLst>
                            <p:childTnLst>
                              <p:par>
                                <p:cTn id="145" presetID="53" presetClass="entr" presetSubtype="0" fill="hold" grpId="0" nodeType="afterEffect">
                                  <p:stCondLst>
                                    <p:cond delay="0"/>
                                  </p:stCondLst>
                                  <p:childTnLst>
                                    <p:set>
                                      <p:cBhvr>
                                        <p:cTn id="146" dur="1" fill="hold">
                                          <p:stCondLst>
                                            <p:cond delay="0"/>
                                          </p:stCondLst>
                                        </p:cTn>
                                        <p:tgtEl>
                                          <p:spTgt spid="75"/>
                                        </p:tgtEl>
                                        <p:attrNameLst>
                                          <p:attrName>style.visibility</p:attrName>
                                        </p:attrNameLst>
                                      </p:cBhvr>
                                      <p:to>
                                        <p:strVal val="visible"/>
                                      </p:to>
                                    </p:set>
                                    <p:anim calcmode="lin" valueType="num">
                                      <p:cBhvr>
                                        <p:cTn id="147" dur="500" fill="hold"/>
                                        <p:tgtEl>
                                          <p:spTgt spid="75"/>
                                        </p:tgtEl>
                                        <p:attrNameLst>
                                          <p:attrName>ppt_w</p:attrName>
                                        </p:attrNameLst>
                                      </p:cBhvr>
                                      <p:tavLst>
                                        <p:tav tm="0">
                                          <p:val>
                                            <p:fltVal val="0"/>
                                          </p:val>
                                        </p:tav>
                                        <p:tav tm="100000">
                                          <p:val>
                                            <p:strVal val="#ppt_w"/>
                                          </p:val>
                                        </p:tav>
                                      </p:tavLst>
                                    </p:anim>
                                    <p:anim calcmode="lin" valueType="num">
                                      <p:cBhvr>
                                        <p:cTn id="148" dur="500" fill="hold"/>
                                        <p:tgtEl>
                                          <p:spTgt spid="75"/>
                                        </p:tgtEl>
                                        <p:attrNameLst>
                                          <p:attrName>ppt_h</p:attrName>
                                        </p:attrNameLst>
                                      </p:cBhvr>
                                      <p:tavLst>
                                        <p:tav tm="0">
                                          <p:val>
                                            <p:fltVal val="0"/>
                                          </p:val>
                                        </p:tav>
                                        <p:tav tm="100000">
                                          <p:val>
                                            <p:strVal val="#ppt_h"/>
                                          </p:val>
                                        </p:tav>
                                      </p:tavLst>
                                    </p:anim>
                                    <p:animEffect transition="in" filter="fade">
                                      <p:cBhvr>
                                        <p:cTn id="149" dur="500"/>
                                        <p:tgtEl>
                                          <p:spTgt spid="75"/>
                                        </p:tgtEl>
                                      </p:cBhvr>
                                    </p:animEffect>
                                  </p:childTnLst>
                                </p:cTn>
                              </p:par>
                            </p:childTnLst>
                          </p:cTn>
                        </p:par>
                      </p:childTnLst>
                    </p:cTn>
                  </p:par>
                  <p:par>
                    <p:cTn id="150" fill="hold">
                      <p:stCondLst>
                        <p:cond delay="indefinite"/>
                      </p:stCondLst>
                      <p:childTnLst>
                        <p:par>
                          <p:cTn id="151" fill="hold">
                            <p:stCondLst>
                              <p:cond delay="0"/>
                            </p:stCondLst>
                            <p:childTnLst>
                              <p:par>
                                <p:cTn id="152" presetID="17" presetClass="entr" presetSubtype="1" fill="hold" nodeType="clickEffect">
                                  <p:stCondLst>
                                    <p:cond delay="0"/>
                                  </p:stCondLst>
                                  <p:childTnLst>
                                    <p:set>
                                      <p:cBhvr>
                                        <p:cTn id="153" dur="1" fill="hold">
                                          <p:stCondLst>
                                            <p:cond delay="0"/>
                                          </p:stCondLst>
                                        </p:cTn>
                                        <p:tgtEl>
                                          <p:spTgt spid="118"/>
                                        </p:tgtEl>
                                        <p:attrNameLst>
                                          <p:attrName>style.visibility</p:attrName>
                                        </p:attrNameLst>
                                      </p:cBhvr>
                                      <p:to>
                                        <p:strVal val="visible"/>
                                      </p:to>
                                    </p:set>
                                    <p:anim calcmode="lin" valueType="num">
                                      <p:cBhvr>
                                        <p:cTn id="154" dur="500" fill="hold"/>
                                        <p:tgtEl>
                                          <p:spTgt spid="118"/>
                                        </p:tgtEl>
                                        <p:attrNameLst>
                                          <p:attrName>ppt_x</p:attrName>
                                        </p:attrNameLst>
                                      </p:cBhvr>
                                      <p:tavLst>
                                        <p:tav tm="0">
                                          <p:val>
                                            <p:strVal val="#ppt_x"/>
                                          </p:val>
                                        </p:tav>
                                        <p:tav tm="100000">
                                          <p:val>
                                            <p:strVal val="#ppt_x"/>
                                          </p:val>
                                        </p:tav>
                                      </p:tavLst>
                                    </p:anim>
                                    <p:anim calcmode="lin" valueType="num">
                                      <p:cBhvr>
                                        <p:cTn id="155" dur="500" fill="hold"/>
                                        <p:tgtEl>
                                          <p:spTgt spid="118"/>
                                        </p:tgtEl>
                                        <p:attrNameLst>
                                          <p:attrName>ppt_y</p:attrName>
                                        </p:attrNameLst>
                                      </p:cBhvr>
                                      <p:tavLst>
                                        <p:tav tm="0">
                                          <p:val>
                                            <p:strVal val="#ppt_y-#ppt_h/2"/>
                                          </p:val>
                                        </p:tav>
                                        <p:tav tm="100000">
                                          <p:val>
                                            <p:strVal val="#ppt_y"/>
                                          </p:val>
                                        </p:tav>
                                      </p:tavLst>
                                    </p:anim>
                                    <p:anim calcmode="lin" valueType="num">
                                      <p:cBhvr>
                                        <p:cTn id="156" dur="500" fill="hold"/>
                                        <p:tgtEl>
                                          <p:spTgt spid="118"/>
                                        </p:tgtEl>
                                        <p:attrNameLst>
                                          <p:attrName>ppt_w</p:attrName>
                                        </p:attrNameLst>
                                      </p:cBhvr>
                                      <p:tavLst>
                                        <p:tav tm="0">
                                          <p:val>
                                            <p:strVal val="#ppt_w"/>
                                          </p:val>
                                        </p:tav>
                                        <p:tav tm="100000">
                                          <p:val>
                                            <p:strVal val="#ppt_w"/>
                                          </p:val>
                                        </p:tav>
                                      </p:tavLst>
                                    </p:anim>
                                    <p:anim calcmode="lin" valueType="num">
                                      <p:cBhvr>
                                        <p:cTn id="157" dur="500" fill="hold"/>
                                        <p:tgtEl>
                                          <p:spTgt spid="118"/>
                                        </p:tgtEl>
                                        <p:attrNameLst>
                                          <p:attrName>ppt_h</p:attrName>
                                        </p:attrNameLst>
                                      </p:cBhvr>
                                      <p:tavLst>
                                        <p:tav tm="0">
                                          <p:val>
                                            <p:fltVal val="0"/>
                                          </p:val>
                                        </p:tav>
                                        <p:tav tm="100000">
                                          <p:val>
                                            <p:strVal val="#ppt_h"/>
                                          </p:val>
                                        </p:tav>
                                      </p:tavLst>
                                    </p:anim>
                                  </p:childTnLst>
                                </p:cTn>
                              </p:par>
                              <p:par>
                                <p:cTn id="158" presetID="17" presetClass="entr" presetSubtype="1" fill="hold" nodeType="withEffect">
                                  <p:stCondLst>
                                    <p:cond delay="0"/>
                                  </p:stCondLst>
                                  <p:childTnLst>
                                    <p:set>
                                      <p:cBhvr>
                                        <p:cTn id="159" dur="1" fill="hold">
                                          <p:stCondLst>
                                            <p:cond delay="0"/>
                                          </p:stCondLst>
                                        </p:cTn>
                                        <p:tgtEl>
                                          <p:spTgt spid="123"/>
                                        </p:tgtEl>
                                        <p:attrNameLst>
                                          <p:attrName>style.visibility</p:attrName>
                                        </p:attrNameLst>
                                      </p:cBhvr>
                                      <p:to>
                                        <p:strVal val="visible"/>
                                      </p:to>
                                    </p:set>
                                    <p:anim calcmode="lin" valueType="num">
                                      <p:cBhvr>
                                        <p:cTn id="160" dur="500" fill="hold"/>
                                        <p:tgtEl>
                                          <p:spTgt spid="123"/>
                                        </p:tgtEl>
                                        <p:attrNameLst>
                                          <p:attrName>ppt_x</p:attrName>
                                        </p:attrNameLst>
                                      </p:cBhvr>
                                      <p:tavLst>
                                        <p:tav tm="0">
                                          <p:val>
                                            <p:strVal val="#ppt_x"/>
                                          </p:val>
                                        </p:tav>
                                        <p:tav tm="100000">
                                          <p:val>
                                            <p:strVal val="#ppt_x"/>
                                          </p:val>
                                        </p:tav>
                                      </p:tavLst>
                                    </p:anim>
                                    <p:anim calcmode="lin" valueType="num">
                                      <p:cBhvr>
                                        <p:cTn id="161" dur="500" fill="hold"/>
                                        <p:tgtEl>
                                          <p:spTgt spid="123"/>
                                        </p:tgtEl>
                                        <p:attrNameLst>
                                          <p:attrName>ppt_y</p:attrName>
                                        </p:attrNameLst>
                                      </p:cBhvr>
                                      <p:tavLst>
                                        <p:tav tm="0">
                                          <p:val>
                                            <p:strVal val="#ppt_y-#ppt_h/2"/>
                                          </p:val>
                                        </p:tav>
                                        <p:tav tm="100000">
                                          <p:val>
                                            <p:strVal val="#ppt_y"/>
                                          </p:val>
                                        </p:tav>
                                      </p:tavLst>
                                    </p:anim>
                                    <p:anim calcmode="lin" valueType="num">
                                      <p:cBhvr>
                                        <p:cTn id="162" dur="500" fill="hold"/>
                                        <p:tgtEl>
                                          <p:spTgt spid="123"/>
                                        </p:tgtEl>
                                        <p:attrNameLst>
                                          <p:attrName>ppt_w</p:attrName>
                                        </p:attrNameLst>
                                      </p:cBhvr>
                                      <p:tavLst>
                                        <p:tav tm="0">
                                          <p:val>
                                            <p:strVal val="#ppt_w"/>
                                          </p:val>
                                        </p:tav>
                                        <p:tav tm="100000">
                                          <p:val>
                                            <p:strVal val="#ppt_w"/>
                                          </p:val>
                                        </p:tav>
                                      </p:tavLst>
                                    </p:anim>
                                    <p:anim calcmode="lin" valueType="num">
                                      <p:cBhvr>
                                        <p:cTn id="163" dur="500" fill="hold"/>
                                        <p:tgtEl>
                                          <p:spTgt spid="123"/>
                                        </p:tgtEl>
                                        <p:attrNameLst>
                                          <p:attrName>ppt_h</p:attrName>
                                        </p:attrNameLst>
                                      </p:cBhvr>
                                      <p:tavLst>
                                        <p:tav tm="0">
                                          <p:val>
                                            <p:fltVal val="0"/>
                                          </p:val>
                                        </p:tav>
                                        <p:tav tm="100000">
                                          <p:val>
                                            <p:strVal val="#ppt_h"/>
                                          </p:val>
                                        </p:tav>
                                      </p:tavLst>
                                    </p:anim>
                                  </p:childTnLst>
                                </p:cTn>
                              </p:par>
                              <p:par>
                                <p:cTn id="164" presetID="17" presetClass="entr" presetSubtype="1" fill="hold" nodeType="withEffect">
                                  <p:stCondLst>
                                    <p:cond delay="0"/>
                                  </p:stCondLst>
                                  <p:childTnLst>
                                    <p:set>
                                      <p:cBhvr>
                                        <p:cTn id="165" dur="1" fill="hold">
                                          <p:stCondLst>
                                            <p:cond delay="0"/>
                                          </p:stCondLst>
                                        </p:cTn>
                                        <p:tgtEl>
                                          <p:spTgt spid="131"/>
                                        </p:tgtEl>
                                        <p:attrNameLst>
                                          <p:attrName>style.visibility</p:attrName>
                                        </p:attrNameLst>
                                      </p:cBhvr>
                                      <p:to>
                                        <p:strVal val="visible"/>
                                      </p:to>
                                    </p:set>
                                    <p:anim calcmode="lin" valueType="num">
                                      <p:cBhvr>
                                        <p:cTn id="166" dur="500" fill="hold"/>
                                        <p:tgtEl>
                                          <p:spTgt spid="131"/>
                                        </p:tgtEl>
                                        <p:attrNameLst>
                                          <p:attrName>ppt_x</p:attrName>
                                        </p:attrNameLst>
                                      </p:cBhvr>
                                      <p:tavLst>
                                        <p:tav tm="0">
                                          <p:val>
                                            <p:strVal val="#ppt_x"/>
                                          </p:val>
                                        </p:tav>
                                        <p:tav tm="100000">
                                          <p:val>
                                            <p:strVal val="#ppt_x"/>
                                          </p:val>
                                        </p:tav>
                                      </p:tavLst>
                                    </p:anim>
                                    <p:anim calcmode="lin" valueType="num">
                                      <p:cBhvr>
                                        <p:cTn id="167" dur="500" fill="hold"/>
                                        <p:tgtEl>
                                          <p:spTgt spid="131"/>
                                        </p:tgtEl>
                                        <p:attrNameLst>
                                          <p:attrName>ppt_y</p:attrName>
                                        </p:attrNameLst>
                                      </p:cBhvr>
                                      <p:tavLst>
                                        <p:tav tm="0">
                                          <p:val>
                                            <p:strVal val="#ppt_y-#ppt_h/2"/>
                                          </p:val>
                                        </p:tav>
                                        <p:tav tm="100000">
                                          <p:val>
                                            <p:strVal val="#ppt_y"/>
                                          </p:val>
                                        </p:tav>
                                      </p:tavLst>
                                    </p:anim>
                                    <p:anim calcmode="lin" valueType="num">
                                      <p:cBhvr>
                                        <p:cTn id="168" dur="500" fill="hold"/>
                                        <p:tgtEl>
                                          <p:spTgt spid="131"/>
                                        </p:tgtEl>
                                        <p:attrNameLst>
                                          <p:attrName>ppt_w</p:attrName>
                                        </p:attrNameLst>
                                      </p:cBhvr>
                                      <p:tavLst>
                                        <p:tav tm="0">
                                          <p:val>
                                            <p:strVal val="#ppt_w"/>
                                          </p:val>
                                        </p:tav>
                                        <p:tav tm="100000">
                                          <p:val>
                                            <p:strVal val="#ppt_w"/>
                                          </p:val>
                                        </p:tav>
                                      </p:tavLst>
                                    </p:anim>
                                    <p:anim calcmode="lin" valueType="num">
                                      <p:cBhvr>
                                        <p:cTn id="169" dur="500" fill="hold"/>
                                        <p:tgtEl>
                                          <p:spTgt spid="131"/>
                                        </p:tgtEl>
                                        <p:attrNameLst>
                                          <p:attrName>ppt_h</p:attrName>
                                        </p:attrNameLst>
                                      </p:cBhvr>
                                      <p:tavLst>
                                        <p:tav tm="0">
                                          <p:val>
                                            <p:fltVal val="0"/>
                                          </p:val>
                                        </p:tav>
                                        <p:tav tm="100000">
                                          <p:val>
                                            <p:strVal val="#ppt_h"/>
                                          </p:val>
                                        </p:tav>
                                      </p:tavLst>
                                    </p:anim>
                                  </p:childTnLst>
                                </p:cTn>
                              </p:par>
                              <p:par>
                                <p:cTn id="170" presetID="17" presetClass="entr" presetSubtype="1" fill="hold" nodeType="withEffect">
                                  <p:stCondLst>
                                    <p:cond delay="0"/>
                                  </p:stCondLst>
                                  <p:childTnLst>
                                    <p:set>
                                      <p:cBhvr>
                                        <p:cTn id="171" dur="1" fill="hold">
                                          <p:stCondLst>
                                            <p:cond delay="0"/>
                                          </p:stCondLst>
                                        </p:cTn>
                                        <p:tgtEl>
                                          <p:spTgt spid="127"/>
                                        </p:tgtEl>
                                        <p:attrNameLst>
                                          <p:attrName>style.visibility</p:attrName>
                                        </p:attrNameLst>
                                      </p:cBhvr>
                                      <p:to>
                                        <p:strVal val="visible"/>
                                      </p:to>
                                    </p:set>
                                    <p:anim calcmode="lin" valueType="num">
                                      <p:cBhvr>
                                        <p:cTn id="172" dur="500" fill="hold"/>
                                        <p:tgtEl>
                                          <p:spTgt spid="127"/>
                                        </p:tgtEl>
                                        <p:attrNameLst>
                                          <p:attrName>ppt_x</p:attrName>
                                        </p:attrNameLst>
                                      </p:cBhvr>
                                      <p:tavLst>
                                        <p:tav tm="0">
                                          <p:val>
                                            <p:strVal val="#ppt_x"/>
                                          </p:val>
                                        </p:tav>
                                        <p:tav tm="100000">
                                          <p:val>
                                            <p:strVal val="#ppt_x"/>
                                          </p:val>
                                        </p:tav>
                                      </p:tavLst>
                                    </p:anim>
                                    <p:anim calcmode="lin" valueType="num">
                                      <p:cBhvr>
                                        <p:cTn id="173" dur="500" fill="hold"/>
                                        <p:tgtEl>
                                          <p:spTgt spid="127"/>
                                        </p:tgtEl>
                                        <p:attrNameLst>
                                          <p:attrName>ppt_y</p:attrName>
                                        </p:attrNameLst>
                                      </p:cBhvr>
                                      <p:tavLst>
                                        <p:tav tm="0">
                                          <p:val>
                                            <p:strVal val="#ppt_y-#ppt_h/2"/>
                                          </p:val>
                                        </p:tav>
                                        <p:tav tm="100000">
                                          <p:val>
                                            <p:strVal val="#ppt_y"/>
                                          </p:val>
                                        </p:tav>
                                      </p:tavLst>
                                    </p:anim>
                                    <p:anim calcmode="lin" valueType="num">
                                      <p:cBhvr>
                                        <p:cTn id="174" dur="500" fill="hold"/>
                                        <p:tgtEl>
                                          <p:spTgt spid="127"/>
                                        </p:tgtEl>
                                        <p:attrNameLst>
                                          <p:attrName>ppt_w</p:attrName>
                                        </p:attrNameLst>
                                      </p:cBhvr>
                                      <p:tavLst>
                                        <p:tav tm="0">
                                          <p:val>
                                            <p:strVal val="#ppt_w"/>
                                          </p:val>
                                        </p:tav>
                                        <p:tav tm="100000">
                                          <p:val>
                                            <p:strVal val="#ppt_w"/>
                                          </p:val>
                                        </p:tav>
                                      </p:tavLst>
                                    </p:anim>
                                    <p:anim calcmode="lin" valueType="num">
                                      <p:cBhvr>
                                        <p:cTn id="175" dur="500" fill="hold"/>
                                        <p:tgtEl>
                                          <p:spTgt spid="127"/>
                                        </p:tgtEl>
                                        <p:attrNameLst>
                                          <p:attrName>ppt_h</p:attrName>
                                        </p:attrNameLst>
                                      </p:cBhvr>
                                      <p:tavLst>
                                        <p:tav tm="0">
                                          <p:val>
                                            <p:fltVal val="0"/>
                                          </p:val>
                                        </p:tav>
                                        <p:tav tm="100000">
                                          <p:val>
                                            <p:strVal val="#ppt_h"/>
                                          </p:val>
                                        </p:tav>
                                      </p:tavLst>
                                    </p:anim>
                                  </p:childTnLst>
                                </p:cTn>
                              </p:par>
                            </p:childTnLst>
                          </p:cTn>
                        </p:par>
                        <p:par>
                          <p:cTn id="176" fill="hold">
                            <p:stCondLst>
                              <p:cond delay="500"/>
                            </p:stCondLst>
                            <p:childTnLst>
                              <p:par>
                                <p:cTn id="177" presetID="53" presetClass="entr" presetSubtype="0" fill="hold" nodeType="afterEffect">
                                  <p:stCondLst>
                                    <p:cond delay="0"/>
                                  </p:stCondLst>
                                  <p:childTnLst>
                                    <p:set>
                                      <p:cBhvr>
                                        <p:cTn id="178" dur="1" fill="hold">
                                          <p:stCondLst>
                                            <p:cond delay="0"/>
                                          </p:stCondLst>
                                        </p:cTn>
                                        <p:tgtEl>
                                          <p:spTgt spid="77"/>
                                        </p:tgtEl>
                                        <p:attrNameLst>
                                          <p:attrName>style.visibility</p:attrName>
                                        </p:attrNameLst>
                                      </p:cBhvr>
                                      <p:to>
                                        <p:strVal val="visible"/>
                                      </p:to>
                                    </p:set>
                                    <p:anim calcmode="lin" valueType="num">
                                      <p:cBhvr>
                                        <p:cTn id="179" dur="500" fill="hold"/>
                                        <p:tgtEl>
                                          <p:spTgt spid="77"/>
                                        </p:tgtEl>
                                        <p:attrNameLst>
                                          <p:attrName>ppt_w</p:attrName>
                                        </p:attrNameLst>
                                      </p:cBhvr>
                                      <p:tavLst>
                                        <p:tav tm="0">
                                          <p:val>
                                            <p:fltVal val="0"/>
                                          </p:val>
                                        </p:tav>
                                        <p:tav tm="100000">
                                          <p:val>
                                            <p:strVal val="#ppt_w"/>
                                          </p:val>
                                        </p:tav>
                                      </p:tavLst>
                                    </p:anim>
                                    <p:anim calcmode="lin" valueType="num">
                                      <p:cBhvr>
                                        <p:cTn id="180" dur="500" fill="hold"/>
                                        <p:tgtEl>
                                          <p:spTgt spid="77"/>
                                        </p:tgtEl>
                                        <p:attrNameLst>
                                          <p:attrName>ppt_h</p:attrName>
                                        </p:attrNameLst>
                                      </p:cBhvr>
                                      <p:tavLst>
                                        <p:tav tm="0">
                                          <p:val>
                                            <p:fltVal val="0"/>
                                          </p:val>
                                        </p:tav>
                                        <p:tav tm="100000">
                                          <p:val>
                                            <p:strVal val="#ppt_h"/>
                                          </p:val>
                                        </p:tav>
                                      </p:tavLst>
                                    </p:anim>
                                    <p:animEffect transition="in" filter="fade">
                                      <p:cBhvr>
                                        <p:cTn id="181" dur="500"/>
                                        <p:tgtEl>
                                          <p:spTgt spid="77"/>
                                        </p:tgtEl>
                                      </p:cBhvr>
                                    </p:animEffect>
                                  </p:childTnLst>
                                </p:cTn>
                              </p:par>
                            </p:childTnLst>
                          </p:cTn>
                        </p:par>
                      </p:childTnLst>
                    </p:cTn>
                  </p:par>
                  <p:par>
                    <p:cTn id="182" fill="hold">
                      <p:stCondLst>
                        <p:cond delay="indefinite"/>
                      </p:stCondLst>
                      <p:childTnLst>
                        <p:par>
                          <p:cTn id="183" fill="hold">
                            <p:stCondLst>
                              <p:cond delay="0"/>
                            </p:stCondLst>
                            <p:childTnLst>
                              <p:par>
                                <p:cTn id="184" presetID="17" presetClass="entr" presetSubtype="1" fill="hold" nodeType="clickEffect">
                                  <p:stCondLst>
                                    <p:cond delay="0"/>
                                  </p:stCondLst>
                                  <p:childTnLst>
                                    <p:set>
                                      <p:cBhvr>
                                        <p:cTn id="185" dur="1" fill="hold">
                                          <p:stCondLst>
                                            <p:cond delay="0"/>
                                          </p:stCondLst>
                                        </p:cTn>
                                        <p:tgtEl>
                                          <p:spTgt spid="135"/>
                                        </p:tgtEl>
                                        <p:attrNameLst>
                                          <p:attrName>style.visibility</p:attrName>
                                        </p:attrNameLst>
                                      </p:cBhvr>
                                      <p:to>
                                        <p:strVal val="visible"/>
                                      </p:to>
                                    </p:set>
                                    <p:anim calcmode="lin" valueType="num">
                                      <p:cBhvr>
                                        <p:cTn id="186" dur="500" fill="hold"/>
                                        <p:tgtEl>
                                          <p:spTgt spid="135"/>
                                        </p:tgtEl>
                                        <p:attrNameLst>
                                          <p:attrName>ppt_x</p:attrName>
                                        </p:attrNameLst>
                                      </p:cBhvr>
                                      <p:tavLst>
                                        <p:tav tm="0">
                                          <p:val>
                                            <p:strVal val="#ppt_x"/>
                                          </p:val>
                                        </p:tav>
                                        <p:tav tm="100000">
                                          <p:val>
                                            <p:strVal val="#ppt_x"/>
                                          </p:val>
                                        </p:tav>
                                      </p:tavLst>
                                    </p:anim>
                                    <p:anim calcmode="lin" valueType="num">
                                      <p:cBhvr>
                                        <p:cTn id="187" dur="500" fill="hold"/>
                                        <p:tgtEl>
                                          <p:spTgt spid="135"/>
                                        </p:tgtEl>
                                        <p:attrNameLst>
                                          <p:attrName>ppt_y</p:attrName>
                                        </p:attrNameLst>
                                      </p:cBhvr>
                                      <p:tavLst>
                                        <p:tav tm="0">
                                          <p:val>
                                            <p:strVal val="#ppt_y-#ppt_h/2"/>
                                          </p:val>
                                        </p:tav>
                                        <p:tav tm="100000">
                                          <p:val>
                                            <p:strVal val="#ppt_y"/>
                                          </p:val>
                                        </p:tav>
                                      </p:tavLst>
                                    </p:anim>
                                    <p:anim calcmode="lin" valueType="num">
                                      <p:cBhvr>
                                        <p:cTn id="188" dur="500" fill="hold"/>
                                        <p:tgtEl>
                                          <p:spTgt spid="135"/>
                                        </p:tgtEl>
                                        <p:attrNameLst>
                                          <p:attrName>ppt_w</p:attrName>
                                        </p:attrNameLst>
                                      </p:cBhvr>
                                      <p:tavLst>
                                        <p:tav tm="0">
                                          <p:val>
                                            <p:strVal val="#ppt_w"/>
                                          </p:val>
                                        </p:tav>
                                        <p:tav tm="100000">
                                          <p:val>
                                            <p:strVal val="#ppt_w"/>
                                          </p:val>
                                        </p:tav>
                                      </p:tavLst>
                                    </p:anim>
                                    <p:anim calcmode="lin" valueType="num">
                                      <p:cBhvr>
                                        <p:cTn id="189" dur="500" fill="hold"/>
                                        <p:tgtEl>
                                          <p:spTgt spid="135"/>
                                        </p:tgtEl>
                                        <p:attrNameLst>
                                          <p:attrName>ppt_h</p:attrName>
                                        </p:attrNameLst>
                                      </p:cBhvr>
                                      <p:tavLst>
                                        <p:tav tm="0">
                                          <p:val>
                                            <p:fltVal val="0"/>
                                          </p:val>
                                        </p:tav>
                                        <p:tav tm="100000">
                                          <p:val>
                                            <p:strVal val="#ppt_h"/>
                                          </p:val>
                                        </p:tav>
                                      </p:tavLst>
                                    </p:anim>
                                  </p:childTnLst>
                                </p:cTn>
                              </p:par>
                            </p:childTnLst>
                          </p:cTn>
                        </p:par>
                        <p:par>
                          <p:cTn id="190" fill="hold">
                            <p:stCondLst>
                              <p:cond delay="500"/>
                            </p:stCondLst>
                            <p:childTnLst>
                              <p:par>
                                <p:cTn id="191" presetID="53" presetClass="entr" presetSubtype="0" fill="hold" nodeType="afterEffect">
                                  <p:stCondLst>
                                    <p:cond delay="0"/>
                                  </p:stCondLst>
                                  <p:childTnLst>
                                    <p:set>
                                      <p:cBhvr>
                                        <p:cTn id="192" dur="1" fill="hold">
                                          <p:stCondLst>
                                            <p:cond delay="0"/>
                                          </p:stCondLst>
                                        </p:cTn>
                                        <p:tgtEl>
                                          <p:spTgt spid="78"/>
                                        </p:tgtEl>
                                        <p:attrNameLst>
                                          <p:attrName>style.visibility</p:attrName>
                                        </p:attrNameLst>
                                      </p:cBhvr>
                                      <p:to>
                                        <p:strVal val="visible"/>
                                      </p:to>
                                    </p:set>
                                    <p:anim calcmode="lin" valueType="num">
                                      <p:cBhvr>
                                        <p:cTn id="193" dur="500" fill="hold"/>
                                        <p:tgtEl>
                                          <p:spTgt spid="78"/>
                                        </p:tgtEl>
                                        <p:attrNameLst>
                                          <p:attrName>ppt_w</p:attrName>
                                        </p:attrNameLst>
                                      </p:cBhvr>
                                      <p:tavLst>
                                        <p:tav tm="0">
                                          <p:val>
                                            <p:fltVal val="0"/>
                                          </p:val>
                                        </p:tav>
                                        <p:tav tm="100000">
                                          <p:val>
                                            <p:strVal val="#ppt_w"/>
                                          </p:val>
                                        </p:tav>
                                      </p:tavLst>
                                    </p:anim>
                                    <p:anim calcmode="lin" valueType="num">
                                      <p:cBhvr>
                                        <p:cTn id="194" dur="500" fill="hold"/>
                                        <p:tgtEl>
                                          <p:spTgt spid="78"/>
                                        </p:tgtEl>
                                        <p:attrNameLst>
                                          <p:attrName>ppt_h</p:attrName>
                                        </p:attrNameLst>
                                      </p:cBhvr>
                                      <p:tavLst>
                                        <p:tav tm="0">
                                          <p:val>
                                            <p:fltVal val="0"/>
                                          </p:val>
                                        </p:tav>
                                        <p:tav tm="100000">
                                          <p:val>
                                            <p:strVal val="#ppt_h"/>
                                          </p:val>
                                        </p:tav>
                                      </p:tavLst>
                                    </p:anim>
                                    <p:animEffect transition="in" filter="fade">
                                      <p:cBhvr>
                                        <p:cTn id="195"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6" grpId="0" animBg="1"/>
      <p:bldP spid="67" grpId="0" animBg="1"/>
      <p:bldP spid="68" grpId="0" animBg="1"/>
      <p:bldP spid="69" grpId="0" animBg="1"/>
      <p:bldP spid="70" grpId="0" animBg="1"/>
      <p:bldP spid="72" grpId="0" animBg="1"/>
      <p:bldP spid="73" grpId="0" animBg="1"/>
      <p:bldP spid="74" grpId="0" animBg="1"/>
      <p:bldP spid="75" grpId="0" animBg="1"/>
      <p:bldP spid="76"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如何改进管理提升绩效</a:t>
            </a:r>
          </a:p>
        </p:txBody>
      </p:sp>
      <p:sp>
        <p:nvSpPr>
          <p:cNvPr id="4" name="Rectangle 1030"/>
          <p:cNvSpPr>
            <a:spLocks noChangeArrowheads="1"/>
          </p:cNvSpPr>
          <p:nvPr/>
        </p:nvSpPr>
        <p:spPr bwMode="ltGray">
          <a:xfrm>
            <a:off x="307754" y="1670420"/>
            <a:ext cx="1383191" cy="533117"/>
          </a:xfrm>
          <a:prstGeom prst="rect">
            <a:avLst/>
          </a:prstGeom>
          <a:solidFill>
            <a:srgbClr val="FF0000"/>
          </a:solidFill>
          <a:ln w="28575">
            <a:noFill/>
            <a:miter lim="800000"/>
            <a:headEnd/>
            <a:tailEnd/>
          </a:ln>
          <a:effectLst>
            <a:outerShdw blurRad="50800" dist="38100" dir="2700000" algn="tl" rotWithShape="0">
              <a:prstClr val="black">
                <a:alpha val="40000"/>
              </a:prstClr>
            </a:outerShdw>
          </a:effectLst>
        </p:spPr>
        <p:txBody>
          <a:bodyPr wrap="none" anchor="ctr"/>
          <a:lstStyle/>
          <a:p>
            <a:pPr algn="ctr"/>
            <a:r>
              <a:rPr lang="zh-CN" altLang="en-US" sz="2400" dirty="0">
                <a:solidFill>
                  <a:schemeClr val="bg1"/>
                </a:solidFill>
                <a:effectLst>
                  <a:outerShdw blurRad="38100" dist="38100" dir="2700000" algn="tl">
                    <a:srgbClr val="000000">
                      <a:alpha val="43137"/>
                    </a:srgbClr>
                  </a:outerShdw>
                </a:effectLst>
                <a:latin typeface="华文楷体" pitchFamily="2" charset="-122"/>
                <a:ea typeface="华文楷体" pitchFamily="2" charset="-122"/>
              </a:rPr>
              <a:t>管理分析</a:t>
            </a:r>
          </a:p>
        </p:txBody>
      </p:sp>
      <p:sp>
        <p:nvSpPr>
          <p:cNvPr id="6" name="AutoShape 1032"/>
          <p:cNvSpPr>
            <a:spLocks noChangeArrowheads="1"/>
          </p:cNvSpPr>
          <p:nvPr/>
        </p:nvSpPr>
        <p:spPr bwMode="ltGray">
          <a:xfrm>
            <a:off x="2038320" y="1625778"/>
            <a:ext cx="1447800" cy="609600"/>
          </a:xfrm>
          <a:prstGeom prst="flowChartDecision">
            <a:avLst/>
          </a:prstGeom>
          <a:solidFill>
            <a:srgbClr val="FFC000"/>
          </a:solidFill>
          <a:ln w="28575">
            <a:noFill/>
            <a:miter lim="800000"/>
            <a:headEnd/>
            <a:tailEnd/>
          </a:ln>
          <a:effectLst>
            <a:outerShdw blurRad="50800" dist="38100" dir="2700000" algn="tl" rotWithShape="0">
              <a:prstClr val="black">
                <a:alpha val="40000"/>
              </a:prstClr>
            </a:outerShdw>
          </a:effectLst>
        </p:spPr>
        <p:txBody>
          <a:bodyPr wrap="none" anchor="ctr"/>
          <a:lstStyle/>
          <a:p>
            <a:pPr algn="ctr"/>
            <a:r>
              <a:rPr lang="zh-CN" altLang="en-US" sz="20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成本太高</a:t>
            </a:r>
          </a:p>
        </p:txBody>
      </p:sp>
      <p:sp>
        <p:nvSpPr>
          <p:cNvPr id="9" name="AutoShape 1033"/>
          <p:cNvSpPr>
            <a:spLocks noChangeArrowheads="1"/>
          </p:cNvSpPr>
          <p:nvPr/>
        </p:nvSpPr>
        <p:spPr bwMode="ltGray">
          <a:xfrm>
            <a:off x="285720" y="2562212"/>
            <a:ext cx="1428760" cy="609600"/>
          </a:xfrm>
          <a:prstGeom prst="flowChartDecision">
            <a:avLst/>
          </a:prstGeom>
          <a:solidFill>
            <a:srgbClr val="FFC000"/>
          </a:solidFill>
          <a:ln w="28575">
            <a:noFill/>
            <a:miter lim="800000"/>
            <a:headEnd/>
            <a:tailEnd/>
          </a:ln>
          <a:effectLst>
            <a:outerShdw blurRad="50800" dist="38100" dir="2700000" algn="tl" rotWithShape="0">
              <a:prstClr val="black">
                <a:alpha val="40000"/>
              </a:prstClr>
            </a:outerShdw>
          </a:effectLst>
        </p:spPr>
        <p:txBody>
          <a:bodyPr wrap="none" anchor="ctr"/>
          <a:lstStyle/>
          <a:p>
            <a:pPr algn="ctr"/>
            <a:r>
              <a:rPr lang="zh-CN" altLang="en-US" sz="20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销售不足</a:t>
            </a:r>
          </a:p>
        </p:txBody>
      </p:sp>
      <p:sp>
        <p:nvSpPr>
          <p:cNvPr id="12" name="Text Box 1041"/>
          <p:cNvSpPr txBox="1">
            <a:spLocks noChangeArrowheads="1"/>
          </p:cNvSpPr>
          <p:nvPr/>
        </p:nvSpPr>
        <p:spPr bwMode="ltGray">
          <a:xfrm>
            <a:off x="2071670" y="2571744"/>
            <a:ext cx="336550" cy="338138"/>
          </a:xfrm>
          <a:prstGeom prst="rect">
            <a:avLst/>
          </a:prstGeom>
          <a:noFill/>
          <a:ln w="28575">
            <a:noFill/>
            <a:miter lim="800000"/>
            <a:headEnd/>
            <a:tailEnd/>
          </a:ln>
          <a:effectLst>
            <a:outerShdw blurRad="50800" dist="38100" dir="2700000" algn="tl" rotWithShape="0">
              <a:prstClr val="black">
                <a:alpha val="40000"/>
              </a:prstClr>
            </a:outerShdw>
          </a:effectLst>
        </p:spPr>
        <p:txBody>
          <a:bodyPr anchor="ctr">
            <a:spAutoFit/>
          </a:bodyPr>
          <a:lstStyle/>
          <a:p>
            <a:pPr>
              <a:spcBef>
                <a:spcPct val="50000"/>
              </a:spcBef>
            </a:pPr>
            <a:r>
              <a:rPr lang="zh-CN" altLang="en-US" sz="16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否</a:t>
            </a:r>
          </a:p>
        </p:txBody>
      </p:sp>
      <p:sp>
        <p:nvSpPr>
          <p:cNvPr id="16" name="Text Box 1055"/>
          <p:cNvSpPr txBox="1">
            <a:spLocks noChangeArrowheads="1"/>
          </p:cNvSpPr>
          <p:nvPr/>
        </p:nvSpPr>
        <p:spPr bwMode="ltGray">
          <a:xfrm>
            <a:off x="3571868" y="3090862"/>
            <a:ext cx="800100" cy="338138"/>
          </a:xfrm>
          <a:prstGeom prst="rect">
            <a:avLst/>
          </a:prstGeom>
          <a:noFill/>
          <a:ln w="28575">
            <a:noFill/>
            <a:miter lim="800000"/>
            <a:headEnd/>
            <a:tailEnd/>
          </a:ln>
          <a:effectLst>
            <a:outerShdw blurRad="50800" dist="38100" dir="2700000" algn="tl" rotWithShape="0">
              <a:prstClr val="black">
                <a:alpha val="40000"/>
              </a:prstClr>
            </a:outerShdw>
          </a:effectLst>
        </p:spPr>
        <p:txBody>
          <a:bodyPr wrap="none" anchor="ctr">
            <a:spAutoFit/>
          </a:bodyPr>
          <a:lstStyle/>
          <a:p>
            <a:pPr algn="ctr">
              <a:spcBef>
                <a:spcPct val="50000"/>
              </a:spcBef>
            </a:pPr>
            <a:r>
              <a:rPr lang="zh-CN" altLang="en-US" sz="16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不充分</a:t>
            </a:r>
          </a:p>
        </p:txBody>
      </p:sp>
      <p:sp>
        <p:nvSpPr>
          <p:cNvPr id="18" name="Line 1054"/>
          <p:cNvSpPr>
            <a:spLocks noChangeShapeType="1"/>
          </p:cNvSpPr>
          <p:nvPr/>
        </p:nvSpPr>
        <p:spPr bwMode="ltGray">
          <a:xfrm>
            <a:off x="3486120" y="3400412"/>
            <a:ext cx="1295400" cy="0"/>
          </a:xfrm>
          <a:prstGeom prst="line">
            <a:avLst/>
          </a:prstGeom>
          <a:noFill/>
          <a:ln w="28575">
            <a:solidFill>
              <a:schemeClr val="tx2"/>
            </a:solidFill>
            <a:round/>
            <a:headEnd/>
            <a:tailEnd type="stealth" w="med" len="med"/>
          </a:ln>
          <a:effectLst>
            <a:outerShdw blurRad="50800" dist="38100" dir="2700000" algn="tl" rotWithShape="0">
              <a:prstClr val="black">
                <a:alpha val="40000"/>
              </a:prstClr>
            </a:outerShdw>
          </a:effectLst>
        </p:spPr>
        <p:txBody>
          <a:bodyPr wrap="none" anchor="ctr"/>
          <a:lstStyle/>
          <a:p>
            <a:pPr algn="ctr"/>
            <a:endParaRPr lang="zh-CN" altLang="en-US" sz="1600" b="1">
              <a:solidFill>
                <a:schemeClr val="tx2"/>
              </a:solidFill>
              <a:effectLst>
                <a:outerShdw blurRad="38100" dist="38100" dir="2700000" algn="tl">
                  <a:srgbClr val="000000">
                    <a:alpha val="43137"/>
                  </a:srgbClr>
                </a:outerShdw>
              </a:effectLst>
              <a:latin typeface="华文楷体" pitchFamily="2" charset="-122"/>
              <a:ea typeface="华文楷体" pitchFamily="2" charset="-122"/>
            </a:endParaRPr>
          </a:p>
        </p:txBody>
      </p:sp>
      <p:sp>
        <p:nvSpPr>
          <p:cNvPr id="19" name="AutoShape 1056"/>
          <p:cNvSpPr>
            <a:spLocks noChangeArrowheads="1"/>
          </p:cNvSpPr>
          <p:nvPr/>
        </p:nvSpPr>
        <p:spPr bwMode="ltGray">
          <a:xfrm>
            <a:off x="4781520" y="3171812"/>
            <a:ext cx="1600200" cy="381000"/>
          </a:xfrm>
          <a:prstGeom prst="flowChartTerminator">
            <a:avLst/>
          </a:prstGeom>
          <a:solidFill>
            <a:srgbClr val="FFCCFF"/>
          </a:solidFill>
          <a:ln w="28575">
            <a:noFill/>
            <a:miter lim="800000"/>
            <a:headEnd/>
            <a:tailEnd/>
          </a:ln>
          <a:effectLst>
            <a:outerShdw blurRad="50800" dist="38100" dir="2700000" algn="tl" rotWithShape="0">
              <a:prstClr val="black">
                <a:alpha val="40000"/>
              </a:prstClr>
            </a:outerShdw>
          </a:effectLst>
        </p:spPr>
        <p:txBody>
          <a:bodyPr wrap="none" anchor="ctr"/>
          <a:lstStyle/>
          <a:p>
            <a:pPr algn="ctr"/>
            <a:r>
              <a:rPr lang="zh-CN" altLang="en-US" sz="20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行业调整</a:t>
            </a:r>
          </a:p>
        </p:txBody>
      </p:sp>
      <p:sp>
        <p:nvSpPr>
          <p:cNvPr id="23" name="Text Box 1051"/>
          <p:cNvSpPr txBox="1">
            <a:spLocks noChangeArrowheads="1"/>
          </p:cNvSpPr>
          <p:nvPr/>
        </p:nvSpPr>
        <p:spPr bwMode="ltGray">
          <a:xfrm>
            <a:off x="1285852" y="3090862"/>
            <a:ext cx="390525" cy="338138"/>
          </a:xfrm>
          <a:prstGeom prst="rect">
            <a:avLst/>
          </a:prstGeom>
          <a:noFill/>
          <a:ln w="28575">
            <a:noFill/>
            <a:miter lim="800000"/>
            <a:headEnd/>
            <a:tailEnd/>
          </a:ln>
          <a:effectLst>
            <a:outerShdw blurRad="50800" dist="38100" dir="2700000" algn="tl" rotWithShape="0">
              <a:prstClr val="black">
                <a:alpha val="40000"/>
              </a:prstClr>
            </a:outerShdw>
          </a:effectLst>
        </p:spPr>
        <p:txBody>
          <a:bodyPr wrap="none" anchor="ctr">
            <a:spAutoFit/>
          </a:bodyPr>
          <a:lstStyle/>
          <a:p>
            <a:pPr>
              <a:spcBef>
                <a:spcPct val="50000"/>
              </a:spcBef>
            </a:pPr>
            <a:r>
              <a:rPr lang="zh-CN" altLang="en-US" sz="16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是</a:t>
            </a:r>
          </a:p>
        </p:txBody>
      </p:sp>
      <p:sp>
        <p:nvSpPr>
          <p:cNvPr id="24" name="AutoShape 1059"/>
          <p:cNvSpPr>
            <a:spLocks noChangeArrowheads="1"/>
          </p:cNvSpPr>
          <p:nvPr/>
        </p:nvSpPr>
        <p:spPr bwMode="ltGray">
          <a:xfrm>
            <a:off x="2038320" y="3095612"/>
            <a:ext cx="1447800" cy="609600"/>
          </a:xfrm>
          <a:prstGeom prst="flowChartDecision">
            <a:avLst/>
          </a:prstGeom>
          <a:solidFill>
            <a:srgbClr val="FFC000"/>
          </a:solidFill>
          <a:ln w="28575">
            <a:noFill/>
            <a:miter lim="800000"/>
            <a:headEnd/>
            <a:tailEnd/>
          </a:ln>
          <a:effectLst>
            <a:outerShdw blurRad="50800" dist="38100" dir="2700000" algn="tl" rotWithShape="0">
              <a:prstClr val="black">
                <a:alpha val="40000"/>
              </a:prstClr>
            </a:outerShdw>
          </a:effectLst>
        </p:spPr>
        <p:txBody>
          <a:bodyPr wrap="none" anchor="ctr"/>
          <a:lstStyle/>
          <a:p>
            <a:pPr algn="ctr"/>
            <a:r>
              <a:rPr lang="zh-CN" altLang="en-US" sz="20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行业空间</a:t>
            </a:r>
          </a:p>
        </p:txBody>
      </p:sp>
      <p:sp>
        <p:nvSpPr>
          <p:cNvPr id="26" name="Line 1057"/>
          <p:cNvSpPr>
            <a:spLocks noChangeShapeType="1"/>
          </p:cNvSpPr>
          <p:nvPr/>
        </p:nvSpPr>
        <p:spPr bwMode="ltGray">
          <a:xfrm>
            <a:off x="2760633" y="3730612"/>
            <a:ext cx="0" cy="228600"/>
          </a:xfrm>
          <a:prstGeom prst="line">
            <a:avLst/>
          </a:prstGeom>
          <a:noFill/>
          <a:ln w="28575">
            <a:solidFill>
              <a:schemeClr val="tx2"/>
            </a:solidFill>
            <a:round/>
            <a:headEnd/>
            <a:tailEnd type="stealth" w="med" len="med"/>
          </a:ln>
          <a:effectLst>
            <a:outerShdw blurRad="50800" dist="38100" dir="2700000" algn="tl" rotWithShape="0">
              <a:prstClr val="black">
                <a:alpha val="40000"/>
              </a:prstClr>
            </a:outerShdw>
          </a:effectLst>
        </p:spPr>
        <p:txBody>
          <a:bodyPr wrap="none" anchor="ctr"/>
          <a:lstStyle/>
          <a:p>
            <a:pPr algn="ctr"/>
            <a:endParaRPr lang="zh-CN" altLang="en-US" sz="1600" b="1">
              <a:solidFill>
                <a:schemeClr val="tx2"/>
              </a:solidFill>
              <a:effectLst>
                <a:outerShdw blurRad="38100" dist="38100" dir="2700000" algn="tl">
                  <a:srgbClr val="000000">
                    <a:alpha val="43137"/>
                  </a:srgbClr>
                </a:outerShdw>
              </a:effectLst>
              <a:latin typeface="华文楷体" pitchFamily="2" charset="-122"/>
              <a:ea typeface="华文楷体" pitchFamily="2" charset="-122"/>
            </a:endParaRPr>
          </a:p>
        </p:txBody>
      </p:sp>
      <p:sp>
        <p:nvSpPr>
          <p:cNvPr id="27" name="Text Box 1058"/>
          <p:cNvSpPr txBox="1">
            <a:spLocks noChangeArrowheads="1"/>
          </p:cNvSpPr>
          <p:nvPr/>
        </p:nvSpPr>
        <p:spPr bwMode="ltGray">
          <a:xfrm>
            <a:off x="2724120" y="3629012"/>
            <a:ext cx="598488" cy="338138"/>
          </a:xfrm>
          <a:prstGeom prst="rect">
            <a:avLst/>
          </a:prstGeom>
          <a:noFill/>
          <a:ln w="28575">
            <a:noFill/>
            <a:miter lim="800000"/>
            <a:headEnd/>
            <a:tailEnd/>
          </a:ln>
          <a:effectLst>
            <a:outerShdw blurRad="50800" dist="38100" dir="2700000" algn="tl" rotWithShape="0">
              <a:prstClr val="black">
                <a:alpha val="40000"/>
              </a:prstClr>
            </a:outerShdw>
          </a:effectLst>
        </p:spPr>
        <p:txBody>
          <a:bodyPr wrap="none" anchor="ctr">
            <a:spAutoFit/>
          </a:bodyPr>
          <a:lstStyle/>
          <a:p>
            <a:pPr algn="ctr">
              <a:spcBef>
                <a:spcPct val="50000"/>
              </a:spcBef>
            </a:pPr>
            <a:r>
              <a:rPr lang="zh-CN" altLang="en-US" sz="1600" b="1">
                <a:solidFill>
                  <a:schemeClr val="tx2"/>
                </a:solidFill>
                <a:effectLst>
                  <a:outerShdw blurRad="38100" dist="38100" dir="2700000" algn="tl">
                    <a:srgbClr val="000000">
                      <a:alpha val="43137"/>
                    </a:srgbClr>
                  </a:outerShdw>
                </a:effectLst>
                <a:latin typeface="华文楷体" pitchFamily="2" charset="-122"/>
                <a:ea typeface="华文楷体" pitchFamily="2" charset="-122"/>
              </a:rPr>
              <a:t>充分</a:t>
            </a:r>
          </a:p>
        </p:txBody>
      </p:sp>
      <p:sp>
        <p:nvSpPr>
          <p:cNvPr id="28" name="AutoShape 1060"/>
          <p:cNvSpPr>
            <a:spLocks noChangeArrowheads="1"/>
          </p:cNvSpPr>
          <p:nvPr/>
        </p:nvSpPr>
        <p:spPr bwMode="ltGray">
          <a:xfrm>
            <a:off x="2038320" y="3933812"/>
            <a:ext cx="1447800" cy="609600"/>
          </a:xfrm>
          <a:prstGeom prst="flowChartDecision">
            <a:avLst/>
          </a:prstGeom>
          <a:solidFill>
            <a:srgbClr val="FFC000"/>
          </a:solidFill>
          <a:ln w="28575">
            <a:noFill/>
            <a:miter lim="800000"/>
            <a:headEnd/>
            <a:tailEnd/>
          </a:ln>
          <a:effectLst>
            <a:outerShdw blurRad="50800" dist="38100" dir="2700000" algn="tl" rotWithShape="0">
              <a:prstClr val="black">
                <a:alpha val="40000"/>
              </a:prstClr>
            </a:outerShdw>
          </a:effectLst>
        </p:spPr>
        <p:txBody>
          <a:bodyPr wrap="none" anchor="ctr"/>
          <a:lstStyle/>
          <a:p>
            <a:pPr algn="ctr"/>
            <a:r>
              <a:rPr lang="zh-CN" altLang="en-US" sz="20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细分市场</a:t>
            </a:r>
          </a:p>
        </p:txBody>
      </p:sp>
      <p:sp>
        <p:nvSpPr>
          <p:cNvPr id="30" name="Text Box 1061"/>
          <p:cNvSpPr txBox="1">
            <a:spLocks noChangeArrowheads="1"/>
          </p:cNvSpPr>
          <p:nvPr/>
        </p:nvSpPr>
        <p:spPr bwMode="ltGray">
          <a:xfrm>
            <a:off x="3571868" y="3929066"/>
            <a:ext cx="800100" cy="338138"/>
          </a:xfrm>
          <a:prstGeom prst="rect">
            <a:avLst/>
          </a:prstGeom>
          <a:noFill/>
          <a:ln w="28575">
            <a:noFill/>
            <a:miter lim="800000"/>
            <a:headEnd/>
            <a:tailEnd/>
          </a:ln>
          <a:effectLst>
            <a:outerShdw blurRad="50800" dist="38100" dir="2700000" algn="tl" rotWithShape="0">
              <a:prstClr val="black">
                <a:alpha val="40000"/>
              </a:prstClr>
            </a:outerShdw>
          </a:effectLst>
        </p:spPr>
        <p:txBody>
          <a:bodyPr wrap="none" anchor="ctr">
            <a:spAutoFit/>
          </a:bodyPr>
          <a:lstStyle/>
          <a:p>
            <a:pPr algn="ctr">
              <a:spcBef>
                <a:spcPct val="50000"/>
              </a:spcBef>
            </a:pPr>
            <a:r>
              <a:rPr lang="zh-CN" altLang="en-US" sz="16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不够大</a:t>
            </a:r>
          </a:p>
        </p:txBody>
      </p:sp>
      <p:sp>
        <p:nvSpPr>
          <p:cNvPr id="32" name="Line 1062"/>
          <p:cNvSpPr>
            <a:spLocks noChangeShapeType="1"/>
          </p:cNvSpPr>
          <p:nvPr/>
        </p:nvSpPr>
        <p:spPr bwMode="ltGray">
          <a:xfrm>
            <a:off x="3486120" y="4238613"/>
            <a:ext cx="1295400" cy="0"/>
          </a:xfrm>
          <a:prstGeom prst="line">
            <a:avLst/>
          </a:prstGeom>
          <a:noFill/>
          <a:ln w="28575">
            <a:solidFill>
              <a:schemeClr val="tx2"/>
            </a:solidFill>
            <a:round/>
            <a:headEnd/>
            <a:tailEnd type="stealth" w="med" len="med"/>
          </a:ln>
          <a:effectLst>
            <a:outerShdw blurRad="50800" dist="38100" dir="2700000" algn="tl" rotWithShape="0">
              <a:prstClr val="black">
                <a:alpha val="40000"/>
              </a:prstClr>
            </a:outerShdw>
          </a:effectLst>
        </p:spPr>
        <p:txBody>
          <a:bodyPr wrap="none" anchor="ctr"/>
          <a:lstStyle/>
          <a:p>
            <a:pPr algn="ctr"/>
            <a:endParaRPr lang="zh-CN" altLang="en-US" sz="1600" b="1">
              <a:solidFill>
                <a:schemeClr val="tx2"/>
              </a:solidFill>
              <a:effectLst>
                <a:outerShdw blurRad="38100" dist="38100" dir="2700000" algn="tl">
                  <a:srgbClr val="000000">
                    <a:alpha val="43137"/>
                  </a:srgbClr>
                </a:outerShdw>
              </a:effectLst>
              <a:latin typeface="华文楷体" pitchFamily="2" charset="-122"/>
              <a:ea typeface="华文楷体" pitchFamily="2" charset="-122"/>
            </a:endParaRPr>
          </a:p>
        </p:txBody>
      </p:sp>
      <p:sp>
        <p:nvSpPr>
          <p:cNvPr id="33" name="AutoShape 1063"/>
          <p:cNvSpPr>
            <a:spLocks noChangeArrowheads="1"/>
          </p:cNvSpPr>
          <p:nvPr/>
        </p:nvSpPr>
        <p:spPr bwMode="ltGray">
          <a:xfrm>
            <a:off x="4795808" y="4046525"/>
            <a:ext cx="1600200" cy="381000"/>
          </a:xfrm>
          <a:prstGeom prst="flowChartTerminator">
            <a:avLst/>
          </a:prstGeom>
          <a:solidFill>
            <a:srgbClr val="FFCCFF"/>
          </a:solidFill>
          <a:ln w="28575">
            <a:noFill/>
            <a:miter lim="800000"/>
            <a:headEnd/>
            <a:tailEnd/>
          </a:ln>
          <a:effectLst>
            <a:outerShdw blurRad="50800" dist="38100" dir="2700000" algn="tl" rotWithShape="0">
              <a:prstClr val="black">
                <a:alpha val="40000"/>
              </a:prstClr>
            </a:outerShdw>
          </a:effectLst>
        </p:spPr>
        <p:txBody>
          <a:bodyPr wrap="none" anchor="ctr"/>
          <a:lstStyle/>
          <a:p>
            <a:pPr algn="ctr"/>
            <a:r>
              <a:rPr lang="zh-CN" altLang="en-US" sz="20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重新定位</a:t>
            </a:r>
          </a:p>
        </p:txBody>
      </p:sp>
      <p:sp>
        <p:nvSpPr>
          <p:cNvPr id="35" name="Text Box 1064"/>
          <p:cNvSpPr txBox="1">
            <a:spLocks noChangeArrowheads="1"/>
          </p:cNvSpPr>
          <p:nvPr/>
        </p:nvSpPr>
        <p:spPr bwMode="ltGray">
          <a:xfrm>
            <a:off x="2800320" y="4543412"/>
            <a:ext cx="598488" cy="338138"/>
          </a:xfrm>
          <a:prstGeom prst="rect">
            <a:avLst/>
          </a:prstGeom>
          <a:noFill/>
          <a:ln w="28575">
            <a:noFill/>
            <a:miter lim="800000"/>
            <a:headEnd/>
            <a:tailEnd/>
          </a:ln>
          <a:effectLst>
            <a:outerShdw blurRad="50800" dist="38100" dir="2700000" algn="tl" rotWithShape="0">
              <a:prstClr val="black">
                <a:alpha val="40000"/>
              </a:prstClr>
            </a:outerShdw>
          </a:effectLst>
        </p:spPr>
        <p:txBody>
          <a:bodyPr wrap="none" anchor="ctr">
            <a:spAutoFit/>
          </a:bodyPr>
          <a:lstStyle/>
          <a:p>
            <a:pPr algn="ctr">
              <a:spcBef>
                <a:spcPct val="50000"/>
              </a:spcBef>
            </a:pPr>
            <a:r>
              <a:rPr lang="zh-CN" altLang="en-US" sz="16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够大</a:t>
            </a:r>
          </a:p>
        </p:txBody>
      </p:sp>
      <p:sp>
        <p:nvSpPr>
          <p:cNvPr id="36" name="Line 1066"/>
          <p:cNvSpPr>
            <a:spLocks noChangeShapeType="1"/>
          </p:cNvSpPr>
          <p:nvPr/>
        </p:nvSpPr>
        <p:spPr bwMode="ltGray">
          <a:xfrm>
            <a:off x="2774920" y="4554525"/>
            <a:ext cx="0" cy="228600"/>
          </a:xfrm>
          <a:prstGeom prst="line">
            <a:avLst/>
          </a:prstGeom>
          <a:noFill/>
          <a:ln w="28575">
            <a:solidFill>
              <a:schemeClr val="tx2"/>
            </a:solidFill>
            <a:round/>
            <a:headEnd/>
            <a:tailEnd type="stealth" w="med" len="med"/>
          </a:ln>
          <a:effectLst>
            <a:outerShdw blurRad="50800" dist="38100" dir="2700000" algn="tl" rotWithShape="0">
              <a:prstClr val="black">
                <a:alpha val="40000"/>
              </a:prstClr>
            </a:outerShdw>
          </a:effectLst>
        </p:spPr>
        <p:txBody>
          <a:bodyPr wrap="none" anchor="ctr"/>
          <a:lstStyle/>
          <a:p>
            <a:pPr algn="ctr"/>
            <a:endParaRPr lang="zh-CN" altLang="en-US" sz="1600" b="1">
              <a:solidFill>
                <a:schemeClr val="tx2"/>
              </a:solidFill>
              <a:effectLst>
                <a:outerShdw blurRad="38100" dist="38100" dir="2700000" algn="tl">
                  <a:srgbClr val="000000">
                    <a:alpha val="43137"/>
                  </a:srgbClr>
                </a:outerShdw>
              </a:effectLst>
              <a:latin typeface="华文楷体" pitchFamily="2" charset="-122"/>
              <a:ea typeface="华文楷体" pitchFamily="2" charset="-122"/>
            </a:endParaRPr>
          </a:p>
        </p:txBody>
      </p:sp>
      <p:sp>
        <p:nvSpPr>
          <p:cNvPr id="37" name="AutoShape 1067"/>
          <p:cNvSpPr>
            <a:spLocks noChangeArrowheads="1"/>
          </p:cNvSpPr>
          <p:nvPr/>
        </p:nvSpPr>
        <p:spPr bwMode="ltGray">
          <a:xfrm>
            <a:off x="2038320" y="4772012"/>
            <a:ext cx="1447800" cy="609600"/>
          </a:xfrm>
          <a:prstGeom prst="flowChartDecision">
            <a:avLst/>
          </a:prstGeom>
          <a:solidFill>
            <a:srgbClr val="FFC000"/>
          </a:solidFill>
          <a:ln w="28575">
            <a:noFill/>
            <a:miter lim="800000"/>
            <a:headEnd/>
            <a:tailEnd/>
          </a:ln>
          <a:effectLst>
            <a:outerShdw blurRad="50800" dist="38100" dir="2700000" algn="tl" rotWithShape="0">
              <a:prstClr val="black">
                <a:alpha val="40000"/>
              </a:prstClr>
            </a:outerShdw>
          </a:effectLst>
        </p:spPr>
        <p:txBody>
          <a:bodyPr wrap="none" anchor="ctr"/>
          <a:lstStyle/>
          <a:p>
            <a:pPr algn="ctr"/>
            <a:r>
              <a:rPr lang="zh-CN" altLang="en-US" sz="20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竞争能力</a:t>
            </a:r>
          </a:p>
        </p:txBody>
      </p:sp>
      <p:sp>
        <p:nvSpPr>
          <p:cNvPr id="39" name="Text Box 1071"/>
          <p:cNvSpPr txBox="1">
            <a:spLocks noChangeArrowheads="1"/>
          </p:cNvSpPr>
          <p:nvPr/>
        </p:nvSpPr>
        <p:spPr bwMode="ltGray">
          <a:xfrm>
            <a:off x="3562320" y="4786322"/>
            <a:ext cx="800100" cy="338138"/>
          </a:xfrm>
          <a:prstGeom prst="rect">
            <a:avLst/>
          </a:prstGeom>
          <a:noFill/>
          <a:ln w="28575">
            <a:noFill/>
            <a:miter lim="800000"/>
            <a:headEnd/>
            <a:tailEnd/>
          </a:ln>
          <a:effectLst>
            <a:outerShdw blurRad="50800" dist="38100" dir="2700000" algn="tl" rotWithShape="0">
              <a:prstClr val="black">
                <a:alpha val="40000"/>
              </a:prstClr>
            </a:outerShdw>
          </a:effectLst>
        </p:spPr>
        <p:txBody>
          <a:bodyPr wrap="none" anchor="ctr">
            <a:spAutoFit/>
          </a:bodyPr>
          <a:lstStyle/>
          <a:p>
            <a:pPr algn="ctr">
              <a:spcBef>
                <a:spcPct val="50000"/>
              </a:spcBef>
            </a:pPr>
            <a:r>
              <a:rPr lang="zh-CN" altLang="en-US" sz="16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不够强</a:t>
            </a:r>
          </a:p>
        </p:txBody>
      </p:sp>
      <p:sp>
        <p:nvSpPr>
          <p:cNvPr id="40" name="Line 1072"/>
          <p:cNvSpPr>
            <a:spLocks noChangeShapeType="1"/>
          </p:cNvSpPr>
          <p:nvPr/>
        </p:nvSpPr>
        <p:spPr bwMode="ltGray">
          <a:xfrm>
            <a:off x="3486120" y="5076812"/>
            <a:ext cx="1295400" cy="0"/>
          </a:xfrm>
          <a:prstGeom prst="line">
            <a:avLst/>
          </a:prstGeom>
          <a:noFill/>
          <a:ln w="28575">
            <a:solidFill>
              <a:schemeClr val="tx2"/>
            </a:solidFill>
            <a:round/>
            <a:headEnd/>
            <a:tailEnd type="stealth" w="med" len="med"/>
          </a:ln>
          <a:effectLst>
            <a:outerShdw blurRad="50800" dist="38100" dir="2700000" algn="tl" rotWithShape="0">
              <a:prstClr val="black">
                <a:alpha val="40000"/>
              </a:prstClr>
            </a:outerShdw>
          </a:effectLst>
        </p:spPr>
        <p:txBody>
          <a:bodyPr wrap="none" anchor="ctr"/>
          <a:lstStyle/>
          <a:p>
            <a:pPr algn="ctr"/>
            <a:endParaRPr lang="zh-CN" altLang="en-US" sz="1600" b="1">
              <a:solidFill>
                <a:schemeClr val="tx2"/>
              </a:solidFill>
              <a:effectLst>
                <a:outerShdw blurRad="38100" dist="38100" dir="2700000" algn="tl">
                  <a:srgbClr val="000000">
                    <a:alpha val="43137"/>
                  </a:srgbClr>
                </a:outerShdw>
              </a:effectLst>
              <a:latin typeface="华文楷体" pitchFamily="2" charset="-122"/>
              <a:ea typeface="华文楷体" pitchFamily="2" charset="-122"/>
            </a:endParaRPr>
          </a:p>
        </p:txBody>
      </p:sp>
      <p:sp>
        <p:nvSpPr>
          <p:cNvPr id="41" name="AutoShape 1074"/>
          <p:cNvSpPr>
            <a:spLocks noChangeArrowheads="1"/>
          </p:cNvSpPr>
          <p:nvPr/>
        </p:nvSpPr>
        <p:spPr bwMode="ltGray">
          <a:xfrm>
            <a:off x="4781520" y="4772012"/>
            <a:ext cx="1447800" cy="609600"/>
          </a:xfrm>
          <a:prstGeom prst="flowChartDecision">
            <a:avLst/>
          </a:prstGeom>
          <a:solidFill>
            <a:srgbClr val="FFC000"/>
          </a:solidFill>
          <a:ln w="28575">
            <a:noFill/>
            <a:miter lim="800000"/>
            <a:headEnd/>
            <a:tailEnd/>
          </a:ln>
          <a:effectLst>
            <a:outerShdw blurRad="50800" dist="38100" dir="2700000" algn="tl" rotWithShape="0">
              <a:prstClr val="black">
                <a:alpha val="40000"/>
              </a:prstClr>
            </a:outerShdw>
          </a:effectLst>
        </p:spPr>
        <p:txBody>
          <a:bodyPr wrap="none" anchor="ctr"/>
          <a:lstStyle/>
          <a:p>
            <a:pPr algn="ctr"/>
            <a:r>
              <a:rPr lang="zh-CN" altLang="en-US" sz="20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内部改进</a:t>
            </a:r>
          </a:p>
        </p:txBody>
      </p:sp>
      <p:sp>
        <p:nvSpPr>
          <p:cNvPr id="43" name="Text Box 1079"/>
          <p:cNvSpPr txBox="1">
            <a:spLocks noChangeArrowheads="1"/>
          </p:cNvSpPr>
          <p:nvPr/>
        </p:nvSpPr>
        <p:spPr bwMode="ltGray">
          <a:xfrm>
            <a:off x="6272230" y="4786322"/>
            <a:ext cx="800100" cy="338138"/>
          </a:xfrm>
          <a:prstGeom prst="rect">
            <a:avLst/>
          </a:prstGeom>
          <a:noFill/>
          <a:ln w="28575">
            <a:noFill/>
            <a:miter lim="800000"/>
            <a:headEnd/>
            <a:tailEnd/>
          </a:ln>
          <a:effectLst>
            <a:outerShdw blurRad="50800" dist="38100" dir="2700000" algn="tl" rotWithShape="0">
              <a:prstClr val="black">
                <a:alpha val="40000"/>
              </a:prstClr>
            </a:outerShdw>
          </a:effectLst>
        </p:spPr>
        <p:txBody>
          <a:bodyPr wrap="none" anchor="ctr">
            <a:spAutoFit/>
          </a:bodyPr>
          <a:lstStyle/>
          <a:p>
            <a:pPr algn="ctr">
              <a:spcBef>
                <a:spcPct val="50000"/>
              </a:spcBef>
            </a:pPr>
            <a:r>
              <a:rPr lang="zh-CN" altLang="en-US" sz="16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没可能</a:t>
            </a:r>
          </a:p>
        </p:txBody>
      </p:sp>
      <p:sp>
        <p:nvSpPr>
          <p:cNvPr id="44" name="Line 1080"/>
          <p:cNvSpPr>
            <a:spLocks noChangeShapeType="1"/>
          </p:cNvSpPr>
          <p:nvPr/>
        </p:nvSpPr>
        <p:spPr bwMode="ltGray">
          <a:xfrm>
            <a:off x="6229320" y="5076812"/>
            <a:ext cx="1295400" cy="0"/>
          </a:xfrm>
          <a:prstGeom prst="line">
            <a:avLst/>
          </a:prstGeom>
          <a:noFill/>
          <a:ln w="28575">
            <a:solidFill>
              <a:schemeClr val="tx2"/>
            </a:solidFill>
            <a:round/>
            <a:headEnd/>
            <a:tailEnd type="stealth" w="med" len="med"/>
          </a:ln>
          <a:effectLst>
            <a:outerShdw blurRad="50800" dist="38100" dir="2700000" algn="tl" rotWithShape="0">
              <a:prstClr val="black">
                <a:alpha val="40000"/>
              </a:prstClr>
            </a:outerShdw>
          </a:effectLst>
        </p:spPr>
        <p:txBody>
          <a:bodyPr wrap="none" anchor="ctr"/>
          <a:lstStyle/>
          <a:p>
            <a:pPr algn="ctr"/>
            <a:endParaRPr lang="zh-CN" altLang="en-US" sz="1600" b="1">
              <a:solidFill>
                <a:schemeClr val="tx2"/>
              </a:solidFill>
              <a:effectLst>
                <a:outerShdw blurRad="38100" dist="38100" dir="2700000" algn="tl">
                  <a:srgbClr val="000000">
                    <a:alpha val="43137"/>
                  </a:srgbClr>
                </a:outerShdw>
              </a:effectLst>
              <a:latin typeface="华文楷体" pitchFamily="2" charset="-122"/>
              <a:ea typeface="华文楷体" pitchFamily="2" charset="-122"/>
            </a:endParaRPr>
          </a:p>
        </p:txBody>
      </p:sp>
      <p:sp>
        <p:nvSpPr>
          <p:cNvPr id="45" name="AutoShape 1081"/>
          <p:cNvSpPr>
            <a:spLocks noChangeArrowheads="1"/>
          </p:cNvSpPr>
          <p:nvPr/>
        </p:nvSpPr>
        <p:spPr bwMode="ltGray">
          <a:xfrm>
            <a:off x="7524720" y="4772012"/>
            <a:ext cx="1447800" cy="609600"/>
          </a:xfrm>
          <a:prstGeom prst="flowChartDecision">
            <a:avLst/>
          </a:prstGeom>
          <a:solidFill>
            <a:srgbClr val="FFC000"/>
          </a:solidFill>
          <a:ln w="28575">
            <a:noFill/>
            <a:miter lim="800000"/>
            <a:headEnd/>
            <a:tailEnd/>
          </a:ln>
          <a:effectLst>
            <a:outerShdw blurRad="50800" dist="38100" dir="2700000" algn="tl" rotWithShape="0">
              <a:prstClr val="black">
                <a:alpha val="40000"/>
              </a:prstClr>
            </a:outerShdw>
          </a:effectLst>
        </p:spPr>
        <p:txBody>
          <a:bodyPr wrap="none" anchor="ctr"/>
          <a:lstStyle/>
          <a:p>
            <a:pPr algn="ctr"/>
            <a:r>
              <a:rPr lang="zh-CN" altLang="en-US" sz="20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对外合作</a:t>
            </a:r>
          </a:p>
        </p:txBody>
      </p:sp>
      <p:sp>
        <p:nvSpPr>
          <p:cNvPr id="47" name="Text Box 1082"/>
          <p:cNvSpPr txBox="1">
            <a:spLocks noChangeArrowheads="1"/>
          </p:cNvSpPr>
          <p:nvPr/>
        </p:nvSpPr>
        <p:spPr bwMode="ltGray">
          <a:xfrm>
            <a:off x="7500958" y="5357826"/>
            <a:ext cx="800100" cy="338138"/>
          </a:xfrm>
          <a:prstGeom prst="rect">
            <a:avLst/>
          </a:prstGeom>
          <a:noFill/>
          <a:ln w="28575">
            <a:noFill/>
            <a:miter lim="800000"/>
            <a:headEnd/>
            <a:tailEnd/>
          </a:ln>
          <a:effectLst>
            <a:outerShdw blurRad="50800" dist="38100" dir="2700000" algn="tl" rotWithShape="0">
              <a:prstClr val="black">
                <a:alpha val="40000"/>
              </a:prstClr>
            </a:outerShdw>
          </a:effectLst>
        </p:spPr>
        <p:txBody>
          <a:bodyPr wrap="none" anchor="ctr">
            <a:spAutoFit/>
          </a:bodyPr>
          <a:lstStyle/>
          <a:p>
            <a:pPr algn="ctr">
              <a:spcBef>
                <a:spcPct val="50000"/>
              </a:spcBef>
            </a:pPr>
            <a:r>
              <a:rPr lang="zh-CN" altLang="en-US" sz="16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有可能</a:t>
            </a:r>
          </a:p>
        </p:txBody>
      </p:sp>
      <p:sp>
        <p:nvSpPr>
          <p:cNvPr id="48" name="Line 1083"/>
          <p:cNvSpPr>
            <a:spLocks noChangeShapeType="1"/>
          </p:cNvSpPr>
          <p:nvPr/>
        </p:nvSpPr>
        <p:spPr bwMode="ltGray">
          <a:xfrm>
            <a:off x="8247033" y="5391142"/>
            <a:ext cx="0" cy="306388"/>
          </a:xfrm>
          <a:prstGeom prst="line">
            <a:avLst/>
          </a:prstGeom>
          <a:noFill/>
          <a:ln w="28575">
            <a:solidFill>
              <a:schemeClr val="tx2"/>
            </a:solidFill>
            <a:round/>
            <a:headEnd/>
            <a:tailEnd type="stealth" w="med" len="med"/>
          </a:ln>
          <a:effectLst>
            <a:outerShdw blurRad="50800" dist="38100" dir="2700000" algn="tl" rotWithShape="0">
              <a:prstClr val="black">
                <a:alpha val="40000"/>
              </a:prstClr>
            </a:outerShdw>
          </a:effectLst>
        </p:spPr>
        <p:txBody>
          <a:bodyPr wrap="none" anchor="ctr"/>
          <a:lstStyle/>
          <a:p>
            <a:pPr algn="ctr"/>
            <a:endParaRPr lang="zh-CN" altLang="en-US" sz="1600" b="1">
              <a:solidFill>
                <a:schemeClr val="tx2"/>
              </a:solidFill>
              <a:effectLst>
                <a:outerShdw blurRad="38100" dist="38100" dir="2700000" algn="tl">
                  <a:srgbClr val="000000">
                    <a:alpha val="43137"/>
                  </a:srgbClr>
                </a:outerShdw>
              </a:effectLst>
              <a:latin typeface="华文楷体" pitchFamily="2" charset="-122"/>
              <a:ea typeface="华文楷体" pitchFamily="2" charset="-122"/>
            </a:endParaRPr>
          </a:p>
        </p:txBody>
      </p:sp>
      <p:sp>
        <p:nvSpPr>
          <p:cNvPr id="49" name="AutoShape 1084"/>
          <p:cNvSpPr>
            <a:spLocks noChangeArrowheads="1"/>
          </p:cNvSpPr>
          <p:nvPr/>
        </p:nvSpPr>
        <p:spPr bwMode="ltGray">
          <a:xfrm>
            <a:off x="7448520" y="5686417"/>
            <a:ext cx="1600200" cy="400110"/>
          </a:xfrm>
          <a:prstGeom prst="flowChartProcess">
            <a:avLst/>
          </a:prstGeom>
          <a:solidFill>
            <a:srgbClr val="CCFFCC"/>
          </a:solidFill>
          <a:ln w="28575">
            <a:noFill/>
            <a:miter lim="800000"/>
            <a:headEnd/>
            <a:tailEnd/>
          </a:ln>
          <a:effectLst>
            <a:outerShdw blurRad="50800" dist="38100" dir="2700000" algn="tl" rotWithShape="0">
              <a:prstClr val="black">
                <a:alpha val="40000"/>
              </a:prstClr>
            </a:outerShdw>
          </a:effectLst>
        </p:spPr>
        <p:txBody>
          <a:bodyPr anchor="ctr">
            <a:spAutoFit/>
          </a:bodyPr>
          <a:lstStyle/>
          <a:p>
            <a:pPr algn="ctr"/>
            <a:r>
              <a:rPr lang="zh-CN" altLang="en-US" sz="20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合作伙伴</a:t>
            </a:r>
          </a:p>
        </p:txBody>
      </p:sp>
      <p:sp>
        <p:nvSpPr>
          <p:cNvPr id="54" name="Text Box 1075"/>
          <p:cNvSpPr txBox="1">
            <a:spLocks noChangeArrowheads="1"/>
          </p:cNvSpPr>
          <p:nvPr/>
        </p:nvSpPr>
        <p:spPr bwMode="ltGray">
          <a:xfrm>
            <a:off x="5429256" y="5357826"/>
            <a:ext cx="800100" cy="338138"/>
          </a:xfrm>
          <a:prstGeom prst="rect">
            <a:avLst/>
          </a:prstGeom>
          <a:noFill/>
          <a:ln w="28575">
            <a:noFill/>
            <a:miter lim="800000"/>
            <a:headEnd/>
            <a:tailEnd/>
          </a:ln>
          <a:effectLst>
            <a:outerShdw blurRad="50800" dist="38100" dir="2700000" algn="tl" rotWithShape="0">
              <a:prstClr val="black">
                <a:alpha val="40000"/>
              </a:prstClr>
            </a:outerShdw>
          </a:effectLst>
        </p:spPr>
        <p:txBody>
          <a:bodyPr wrap="none" anchor="ctr">
            <a:spAutoFit/>
          </a:bodyPr>
          <a:lstStyle/>
          <a:p>
            <a:pPr algn="ctr">
              <a:spcBef>
                <a:spcPct val="50000"/>
              </a:spcBef>
            </a:pPr>
            <a:r>
              <a:rPr lang="zh-CN" altLang="en-US" sz="16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有可能</a:t>
            </a:r>
          </a:p>
        </p:txBody>
      </p:sp>
      <p:sp>
        <p:nvSpPr>
          <p:cNvPr id="55" name="Line 1076"/>
          <p:cNvSpPr>
            <a:spLocks noChangeShapeType="1"/>
          </p:cNvSpPr>
          <p:nvPr/>
        </p:nvSpPr>
        <p:spPr bwMode="ltGray">
          <a:xfrm>
            <a:off x="5503833" y="5391142"/>
            <a:ext cx="0" cy="306388"/>
          </a:xfrm>
          <a:prstGeom prst="line">
            <a:avLst/>
          </a:prstGeom>
          <a:noFill/>
          <a:ln w="28575">
            <a:solidFill>
              <a:schemeClr val="tx2"/>
            </a:solidFill>
            <a:round/>
            <a:headEnd/>
            <a:tailEnd type="stealth" w="med" len="med"/>
          </a:ln>
          <a:effectLst>
            <a:outerShdw blurRad="50800" dist="38100" dir="2700000" algn="tl" rotWithShape="0">
              <a:prstClr val="black">
                <a:alpha val="40000"/>
              </a:prstClr>
            </a:outerShdw>
          </a:effectLst>
        </p:spPr>
        <p:txBody>
          <a:bodyPr wrap="none" anchor="ctr"/>
          <a:lstStyle/>
          <a:p>
            <a:pPr algn="ctr"/>
            <a:endParaRPr lang="zh-CN" altLang="en-US" sz="1600" b="1">
              <a:solidFill>
                <a:schemeClr val="tx2"/>
              </a:solidFill>
              <a:effectLst>
                <a:outerShdw blurRad="38100" dist="38100" dir="2700000" algn="tl">
                  <a:srgbClr val="000000">
                    <a:alpha val="43137"/>
                  </a:srgbClr>
                </a:outerShdw>
              </a:effectLst>
              <a:latin typeface="华文楷体" pitchFamily="2" charset="-122"/>
              <a:ea typeface="华文楷体" pitchFamily="2" charset="-122"/>
            </a:endParaRPr>
          </a:p>
        </p:txBody>
      </p:sp>
      <p:sp>
        <p:nvSpPr>
          <p:cNvPr id="56" name="AutoShape 1077"/>
          <p:cNvSpPr>
            <a:spLocks noChangeArrowheads="1"/>
          </p:cNvSpPr>
          <p:nvPr/>
        </p:nvSpPr>
        <p:spPr bwMode="ltGray">
          <a:xfrm>
            <a:off x="4781520" y="5675305"/>
            <a:ext cx="1600200" cy="400110"/>
          </a:xfrm>
          <a:prstGeom prst="flowChartProcess">
            <a:avLst/>
          </a:prstGeom>
          <a:solidFill>
            <a:srgbClr val="CCFFCC"/>
          </a:solidFill>
          <a:ln w="28575">
            <a:noFill/>
            <a:miter lim="800000"/>
            <a:headEnd/>
            <a:tailEnd/>
          </a:ln>
          <a:effectLst>
            <a:outerShdw blurRad="50800" dist="38100" dir="2700000" algn="tl" rotWithShape="0">
              <a:prstClr val="black">
                <a:alpha val="40000"/>
              </a:prstClr>
            </a:outerShdw>
          </a:effectLst>
        </p:spPr>
        <p:txBody>
          <a:bodyPr anchor="ctr">
            <a:spAutoFit/>
          </a:bodyPr>
          <a:lstStyle/>
          <a:p>
            <a:pPr algn="ctr"/>
            <a:r>
              <a:rPr lang="zh-CN" altLang="en-US" sz="20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快速改进</a:t>
            </a:r>
          </a:p>
        </p:txBody>
      </p:sp>
      <p:sp>
        <p:nvSpPr>
          <p:cNvPr id="52" name="Line 1078"/>
          <p:cNvSpPr>
            <a:spLocks noChangeShapeType="1"/>
          </p:cNvSpPr>
          <p:nvPr/>
        </p:nvSpPr>
        <p:spPr bwMode="ltGray">
          <a:xfrm>
            <a:off x="3562320" y="5838818"/>
            <a:ext cx="1219200" cy="0"/>
          </a:xfrm>
          <a:prstGeom prst="line">
            <a:avLst/>
          </a:prstGeom>
          <a:noFill/>
          <a:ln w="28575">
            <a:solidFill>
              <a:schemeClr val="tx2"/>
            </a:solidFill>
            <a:round/>
            <a:headEnd type="stealth" w="med" len="med"/>
            <a:tailEnd/>
          </a:ln>
          <a:effectLst>
            <a:outerShdw blurRad="50800" dist="38100" dir="2700000" algn="tl" rotWithShape="0">
              <a:prstClr val="black">
                <a:alpha val="40000"/>
              </a:prstClr>
            </a:outerShdw>
          </a:effectLst>
        </p:spPr>
        <p:txBody>
          <a:bodyPr wrap="none" anchor="ctr"/>
          <a:lstStyle/>
          <a:p>
            <a:pPr algn="ctr"/>
            <a:endParaRPr lang="zh-CN" altLang="en-US" sz="1600" b="1">
              <a:solidFill>
                <a:schemeClr val="tx2"/>
              </a:solidFill>
              <a:effectLst>
                <a:outerShdw blurRad="38100" dist="38100" dir="2700000" algn="tl">
                  <a:srgbClr val="000000">
                    <a:alpha val="43137"/>
                  </a:srgbClr>
                </a:outerShdw>
              </a:effectLst>
              <a:latin typeface="华文楷体" pitchFamily="2" charset="-122"/>
              <a:ea typeface="华文楷体" pitchFamily="2" charset="-122"/>
            </a:endParaRPr>
          </a:p>
        </p:txBody>
      </p:sp>
      <p:sp>
        <p:nvSpPr>
          <p:cNvPr id="53" name="Text Box 1086"/>
          <p:cNvSpPr txBox="1">
            <a:spLocks noChangeArrowheads="1"/>
          </p:cNvSpPr>
          <p:nvPr/>
        </p:nvSpPr>
        <p:spPr bwMode="ltGray">
          <a:xfrm>
            <a:off x="3690935" y="5519754"/>
            <a:ext cx="595313" cy="338138"/>
          </a:xfrm>
          <a:prstGeom prst="rect">
            <a:avLst/>
          </a:prstGeom>
          <a:noFill/>
          <a:ln w="28575">
            <a:noFill/>
            <a:miter lim="800000"/>
            <a:headEnd/>
            <a:tailEnd/>
          </a:ln>
          <a:effectLst>
            <a:outerShdw blurRad="50800" dist="38100" dir="2700000" algn="tl" rotWithShape="0">
              <a:prstClr val="black">
                <a:alpha val="40000"/>
              </a:prstClr>
            </a:outerShdw>
          </a:effectLst>
        </p:spPr>
        <p:txBody>
          <a:bodyPr wrap="none" anchor="ctr">
            <a:spAutoFit/>
          </a:bodyPr>
          <a:lstStyle/>
          <a:p>
            <a:pPr algn="ctr">
              <a:spcBef>
                <a:spcPct val="50000"/>
              </a:spcBef>
            </a:pPr>
            <a:r>
              <a:rPr lang="zh-CN" altLang="en-US" sz="16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成功</a:t>
            </a:r>
          </a:p>
        </p:txBody>
      </p:sp>
      <p:sp>
        <p:nvSpPr>
          <p:cNvPr id="58" name="Line 1087"/>
          <p:cNvSpPr>
            <a:spLocks noChangeShapeType="1"/>
          </p:cNvSpPr>
          <p:nvPr/>
        </p:nvSpPr>
        <p:spPr bwMode="ltGray">
          <a:xfrm>
            <a:off x="4476721" y="4238615"/>
            <a:ext cx="0" cy="1600201"/>
          </a:xfrm>
          <a:prstGeom prst="line">
            <a:avLst/>
          </a:prstGeom>
          <a:noFill/>
          <a:ln w="28575">
            <a:solidFill>
              <a:schemeClr val="tx2"/>
            </a:solidFill>
            <a:round/>
            <a:headEnd/>
            <a:tailEnd/>
          </a:ln>
          <a:effectLst>
            <a:outerShdw blurRad="50800" dist="38100" dir="2700000" algn="tl" rotWithShape="0">
              <a:prstClr val="black">
                <a:alpha val="40000"/>
              </a:prstClr>
            </a:outerShdw>
          </a:effectLst>
        </p:spPr>
        <p:txBody>
          <a:bodyPr wrap="none" anchor="ctr"/>
          <a:lstStyle/>
          <a:p>
            <a:endParaRPr lang="zh-CN" altLang="en-US" sz="1600" b="1">
              <a:solidFill>
                <a:schemeClr val="tx2"/>
              </a:solidFill>
              <a:effectLst>
                <a:outerShdw blurRad="38100" dist="38100" dir="2700000" algn="tl">
                  <a:srgbClr val="000000">
                    <a:alpha val="43137"/>
                  </a:srgbClr>
                </a:outerShdw>
              </a:effectLst>
              <a:latin typeface="华文楷体" pitchFamily="2" charset="-122"/>
              <a:ea typeface="华文楷体" pitchFamily="2" charset="-122"/>
            </a:endParaRPr>
          </a:p>
        </p:txBody>
      </p:sp>
      <p:sp>
        <p:nvSpPr>
          <p:cNvPr id="59" name="Text Box 1088"/>
          <p:cNvSpPr txBox="1">
            <a:spLocks noChangeArrowheads="1"/>
          </p:cNvSpPr>
          <p:nvPr/>
        </p:nvSpPr>
        <p:spPr bwMode="ltGray">
          <a:xfrm>
            <a:off x="4426865" y="5000636"/>
            <a:ext cx="430887" cy="876202"/>
          </a:xfrm>
          <a:prstGeom prst="rect">
            <a:avLst/>
          </a:prstGeom>
          <a:noFill/>
          <a:ln w="28575">
            <a:noFill/>
            <a:miter lim="800000"/>
            <a:headEnd/>
            <a:tailEnd/>
          </a:ln>
          <a:effectLst>
            <a:outerShdw blurRad="50800" dist="38100" dir="2700000" algn="tl" rotWithShape="0">
              <a:prstClr val="black">
                <a:alpha val="40000"/>
              </a:prstClr>
            </a:outerShdw>
          </a:effectLst>
        </p:spPr>
        <p:txBody>
          <a:bodyPr vert="eaVert" wrap="none" anchor="ctr">
            <a:spAutoFit/>
          </a:bodyPr>
          <a:lstStyle/>
          <a:p>
            <a:pPr>
              <a:spcBef>
                <a:spcPct val="50000"/>
              </a:spcBef>
            </a:pPr>
            <a:r>
              <a:rPr lang="zh-CN" altLang="en-US" sz="16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不成功</a:t>
            </a:r>
          </a:p>
        </p:txBody>
      </p:sp>
      <p:sp>
        <p:nvSpPr>
          <p:cNvPr id="61" name="Line 1089"/>
          <p:cNvSpPr>
            <a:spLocks noChangeShapeType="1"/>
          </p:cNvSpPr>
          <p:nvPr/>
        </p:nvSpPr>
        <p:spPr bwMode="ltGray">
          <a:xfrm>
            <a:off x="6381720" y="4238612"/>
            <a:ext cx="1905000" cy="0"/>
          </a:xfrm>
          <a:prstGeom prst="line">
            <a:avLst/>
          </a:prstGeom>
          <a:noFill/>
          <a:ln w="28575">
            <a:solidFill>
              <a:schemeClr val="tx2"/>
            </a:solidFill>
            <a:round/>
            <a:headEnd type="stealth" w="med" len="med"/>
            <a:tailEnd/>
          </a:ln>
          <a:effectLst>
            <a:outerShdw blurRad="50800" dist="38100" dir="2700000" algn="tl" rotWithShape="0">
              <a:prstClr val="black">
                <a:alpha val="40000"/>
              </a:prstClr>
            </a:outerShdw>
          </a:effectLst>
        </p:spPr>
        <p:txBody>
          <a:bodyPr wrap="none" anchor="ctr"/>
          <a:lstStyle/>
          <a:p>
            <a:endParaRPr lang="zh-CN" altLang="en-US" sz="1600" b="1">
              <a:solidFill>
                <a:schemeClr val="tx2"/>
              </a:solidFill>
              <a:effectLst>
                <a:outerShdw blurRad="38100" dist="38100" dir="2700000" algn="tl">
                  <a:srgbClr val="000000">
                    <a:alpha val="43137"/>
                  </a:srgbClr>
                </a:outerShdw>
              </a:effectLst>
              <a:latin typeface="华文楷体" pitchFamily="2" charset="-122"/>
              <a:ea typeface="华文楷体" pitchFamily="2" charset="-122"/>
            </a:endParaRPr>
          </a:p>
        </p:txBody>
      </p:sp>
      <p:sp>
        <p:nvSpPr>
          <p:cNvPr id="62" name="Line 1090"/>
          <p:cNvSpPr>
            <a:spLocks noChangeShapeType="1"/>
          </p:cNvSpPr>
          <p:nvPr/>
        </p:nvSpPr>
        <p:spPr bwMode="ltGray">
          <a:xfrm>
            <a:off x="8274020" y="4251312"/>
            <a:ext cx="0" cy="533400"/>
          </a:xfrm>
          <a:prstGeom prst="line">
            <a:avLst/>
          </a:prstGeom>
          <a:noFill/>
          <a:ln w="28575">
            <a:solidFill>
              <a:schemeClr val="tx2"/>
            </a:solidFill>
            <a:round/>
            <a:headEnd/>
            <a:tailEnd/>
          </a:ln>
          <a:effectLst>
            <a:outerShdw blurRad="50800" dist="38100" dir="2700000" algn="tl" rotWithShape="0">
              <a:prstClr val="black">
                <a:alpha val="40000"/>
              </a:prstClr>
            </a:outerShdw>
          </a:effectLst>
        </p:spPr>
        <p:txBody>
          <a:bodyPr wrap="none" anchor="ctr"/>
          <a:lstStyle/>
          <a:p>
            <a:endParaRPr lang="zh-CN" altLang="en-US" sz="1600" b="1">
              <a:solidFill>
                <a:schemeClr val="tx2"/>
              </a:solidFill>
              <a:effectLst>
                <a:outerShdw blurRad="38100" dist="38100" dir="2700000" algn="tl">
                  <a:srgbClr val="000000">
                    <a:alpha val="43137"/>
                  </a:srgbClr>
                </a:outerShdw>
              </a:effectLst>
              <a:latin typeface="华文楷体" pitchFamily="2" charset="-122"/>
              <a:ea typeface="华文楷体" pitchFamily="2" charset="-122"/>
            </a:endParaRPr>
          </a:p>
        </p:txBody>
      </p:sp>
      <p:sp>
        <p:nvSpPr>
          <p:cNvPr id="63" name="Text Box 1091"/>
          <p:cNvSpPr txBox="1">
            <a:spLocks noChangeArrowheads="1"/>
          </p:cNvSpPr>
          <p:nvPr/>
        </p:nvSpPr>
        <p:spPr bwMode="ltGray">
          <a:xfrm>
            <a:off x="7500958" y="4357694"/>
            <a:ext cx="800100" cy="338138"/>
          </a:xfrm>
          <a:prstGeom prst="rect">
            <a:avLst/>
          </a:prstGeom>
          <a:noFill/>
          <a:ln w="28575">
            <a:noFill/>
            <a:miter lim="800000"/>
            <a:headEnd/>
            <a:tailEnd/>
          </a:ln>
          <a:effectLst>
            <a:outerShdw blurRad="50800" dist="38100" dir="2700000" algn="tl" rotWithShape="0">
              <a:prstClr val="black">
                <a:alpha val="40000"/>
              </a:prstClr>
            </a:outerShdw>
          </a:effectLst>
        </p:spPr>
        <p:txBody>
          <a:bodyPr wrap="none" anchor="ctr">
            <a:spAutoFit/>
          </a:bodyPr>
          <a:lstStyle/>
          <a:p>
            <a:pPr>
              <a:spcBef>
                <a:spcPct val="50000"/>
              </a:spcBef>
            </a:pPr>
            <a:r>
              <a:rPr lang="zh-CN" altLang="en-US" sz="16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没可能</a:t>
            </a:r>
          </a:p>
        </p:txBody>
      </p:sp>
      <p:sp>
        <p:nvSpPr>
          <p:cNvPr id="65" name="Line 1085"/>
          <p:cNvSpPr>
            <a:spLocks noChangeShapeType="1"/>
          </p:cNvSpPr>
          <p:nvPr/>
        </p:nvSpPr>
        <p:spPr bwMode="ltGray">
          <a:xfrm>
            <a:off x="6381720" y="5838810"/>
            <a:ext cx="1066800" cy="0"/>
          </a:xfrm>
          <a:prstGeom prst="line">
            <a:avLst/>
          </a:prstGeom>
          <a:noFill/>
          <a:ln w="28575">
            <a:solidFill>
              <a:schemeClr val="tx2"/>
            </a:solidFill>
            <a:round/>
            <a:headEnd type="stealth" w="med" len="med"/>
            <a:tailEnd/>
          </a:ln>
          <a:effectLst>
            <a:outerShdw blurRad="50800" dist="38100" dir="2700000" algn="tl" rotWithShape="0">
              <a:prstClr val="black">
                <a:alpha val="40000"/>
              </a:prstClr>
            </a:outerShdw>
          </a:effectLst>
        </p:spPr>
        <p:txBody>
          <a:bodyPr wrap="none" anchor="ctr"/>
          <a:lstStyle/>
          <a:p>
            <a:endParaRPr lang="zh-CN" altLang="en-US" sz="1600" b="1">
              <a:solidFill>
                <a:schemeClr val="tx2"/>
              </a:solidFill>
              <a:effectLst>
                <a:outerShdw blurRad="38100" dist="38100" dir="2700000" algn="tl">
                  <a:srgbClr val="000000">
                    <a:alpha val="43137"/>
                  </a:srgbClr>
                </a:outerShdw>
              </a:effectLst>
              <a:latin typeface="华文楷体" pitchFamily="2" charset="-122"/>
              <a:ea typeface="华文楷体" pitchFamily="2" charset="-122"/>
            </a:endParaRPr>
          </a:p>
        </p:txBody>
      </p:sp>
      <p:sp>
        <p:nvSpPr>
          <p:cNvPr id="66" name="Text Box 1093"/>
          <p:cNvSpPr txBox="1">
            <a:spLocks noChangeArrowheads="1"/>
          </p:cNvSpPr>
          <p:nvPr/>
        </p:nvSpPr>
        <p:spPr bwMode="ltGray">
          <a:xfrm>
            <a:off x="6429388" y="5519754"/>
            <a:ext cx="595313" cy="338138"/>
          </a:xfrm>
          <a:prstGeom prst="rect">
            <a:avLst/>
          </a:prstGeom>
          <a:noFill/>
          <a:ln w="28575">
            <a:noFill/>
            <a:miter lim="800000"/>
            <a:headEnd/>
            <a:tailEnd/>
          </a:ln>
          <a:effectLst>
            <a:outerShdw blurRad="50800" dist="38100" dir="2700000" algn="tl" rotWithShape="0">
              <a:prstClr val="black">
                <a:alpha val="40000"/>
              </a:prstClr>
            </a:outerShdw>
          </a:effectLst>
        </p:spPr>
        <p:txBody>
          <a:bodyPr wrap="none" anchor="ctr">
            <a:spAutoFit/>
          </a:bodyPr>
          <a:lstStyle/>
          <a:p>
            <a:pPr>
              <a:spcBef>
                <a:spcPct val="50000"/>
              </a:spcBef>
            </a:pPr>
            <a:r>
              <a:rPr lang="zh-CN" altLang="en-US" sz="16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成功</a:t>
            </a:r>
          </a:p>
        </p:txBody>
      </p:sp>
      <p:sp>
        <p:nvSpPr>
          <p:cNvPr id="68" name="Text Box 1094"/>
          <p:cNvSpPr txBox="1">
            <a:spLocks noChangeArrowheads="1"/>
          </p:cNvSpPr>
          <p:nvPr/>
        </p:nvSpPr>
        <p:spPr bwMode="ltGray">
          <a:xfrm>
            <a:off x="7003345" y="5000636"/>
            <a:ext cx="430887" cy="876202"/>
          </a:xfrm>
          <a:prstGeom prst="rect">
            <a:avLst/>
          </a:prstGeom>
          <a:noFill/>
          <a:ln w="28575">
            <a:noFill/>
            <a:miter lim="800000"/>
            <a:headEnd/>
            <a:tailEnd/>
          </a:ln>
          <a:effectLst>
            <a:outerShdw blurRad="50800" dist="38100" dir="2700000" algn="tl" rotWithShape="0">
              <a:prstClr val="black">
                <a:alpha val="40000"/>
              </a:prstClr>
            </a:outerShdw>
          </a:effectLst>
        </p:spPr>
        <p:txBody>
          <a:bodyPr vert="eaVert" wrap="none" anchor="ctr">
            <a:spAutoFit/>
          </a:bodyPr>
          <a:lstStyle/>
          <a:p>
            <a:pPr>
              <a:spcBef>
                <a:spcPct val="50000"/>
              </a:spcBef>
            </a:pPr>
            <a:r>
              <a:rPr lang="zh-CN" altLang="en-US" sz="16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不成功</a:t>
            </a:r>
          </a:p>
        </p:txBody>
      </p:sp>
      <p:sp>
        <p:nvSpPr>
          <p:cNvPr id="69" name="Line 1095"/>
          <p:cNvSpPr>
            <a:spLocks noChangeShapeType="1"/>
          </p:cNvSpPr>
          <p:nvPr/>
        </p:nvSpPr>
        <p:spPr bwMode="ltGray">
          <a:xfrm>
            <a:off x="7067519" y="4238615"/>
            <a:ext cx="0" cy="1600201"/>
          </a:xfrm>
          <a:prstGeom prst="line">
            <a:avLst/>
          </a:prstGeom>
          <a:noFill/>
          <a:ln w="28575">
            <a:solidFill>
              <a:schemeClr val="tx2"/>
            </a:solidFill>
            <a:round/>
            <a:headEnd/>
            <a:tailEnd/>
          </a:ln>
          <a:effectLst>
            <a:outerShdw blurRad="50800" dist="38100" dir="2700000" algn="tl" rotWithShape="0">
              <a:prstClr val="black">
                <a:alpha val="40000"/>
              </a:prstClr>
            </a:outerShdw>
          </a:effectLst>
        </p:spPr>
        <p:txBody>
          <a:bodyPr wrap="none" anchor="ctr"/>
          <a:lstStyle/>
          <a:p>
            <a:endParaRPr lang="zh-CN" altLang="en-US" sz="1600" b="1">
              <a:solidFill>
                <a:schemeClr val="tx2"/>
              </a:solidFill>
              <a:effectLst>
                <a:outerShdw blurRad="38100" dist="38100" dir="2700000" algn="tl">
                  <a:srgbClr val="000000">
                    <a:alpha val="43137"/>
                  </a:srgbClr>
                </a:outerShdw>
              </a:effectLst>
              <a:latin typeface="华文楷体" pitchFamily="2" charset="-122"/>
              <a:ea typeface="华文楷体" pitchFamily="2" charset="-122"/>
            </a:endParaRPr>
          </a:p>
        </p:txBody>
      </p:sp>
      <p:sp>
        <p:nvSpPr>
          <p:cNvPr id="71" name="Line 1068"/>
          <p:cNvSpPr>
            <a:spLocks noChangeShapeType="1"/>
          </p:cNvSpPr>
          <p:nvPr/>
        </p:nvSpPr>
        <p:spPr bwMode="ltGray">
          <a:xfrm>
            <a:off x="2762220" y="5432441"/>
            <a:ext cx="0" cy="282575"/>
          </a:xfrm>
          <a:prstGeom prst="line">
            <a:avLst/>
          </a:prstGeom>
          <a:noFill/>
          <a:ln w="28575">
            <a:solidFill>
              <a:schemeClr val="tx2"/>
            </a:solidFill>
            <a:round/>
            <a:headEnd/>
            <a:tailEnd type="stealth" w="med" len="med"/>
          </a:ln>
          <a:effectLst>
            <a:outerShdw blurRad="50800" dist="38100" dir="2700000" algn="tl" rotWithShape="0">
              <a:prstClr val="black">
                <a:alpha val="40000"/>
              </a:prstClr>
            </a:outerShdw>
          </a:effectLst>
        </p:spPr>
        <p:txBody>
          <a:bodyPr wrap="none" anchor="ctr"/>
          <a:lstStyle/>
          <a:p>
            <a:pPr algn="ctr"/>
            <a:endParaRPr lang="zh-CN" altLang="en-US" sz="1600" b="1">
              <a:solidFill>
                <a:schemeClr val="tx2"/>
              </a:solidFill>
              <a:effectLst>
                <a:outerShdw blurRad="38100" dist="38100" dir="2700000" algn="tl">
                  <a:srgbClr val="000000">
                    <a:alpha val="43137"/>
                  </a:srgbClr>
                </a:outerShdw>
              </a:effectLst>
              <a:latin typeface="华文楷体" pitchFamily="2" charset="-122"/>
              <a:ea typeface="华文楷体" pitchFamily="2" charset="-122"/>
            </a:endParaRPr>
          </a:p>
        </p:txBody>
      </p:sp>
      <p:sp>
        <p:nvSpPr>
          <p:cNvPr id="72" name="Text Box 1069"/>
          <p:cNvSpPr txBox="1">
            <a:spLocks noChangeArrowheads="1"/>
          </p:cNvSpPr>
          <p:nvPr/>
        </p:nvSpPr>
        <p:spPr bwMode="ltGray">
          <a:xfrm>
            <a:off x="2800320" y="5338784"/>
            <a:ext cx="595313" cy="338138"/>
          </a:xfrm>
          <a:prstGeom prst="rect">
            <a:avLst/>
          </a:prstGeom>
          <a:noFill/>
          <a:ln w="28575">
            <a:noFill/>
            <a:miter lim="800000"/>
            <a:headEnd/>
            <a:tailEnd/>
          </a:ln>
          <a:effectLst>
            <a:outerShdw blurRad="50800" dist="38100" dir="2700000" algn="tl" rotWithShape="0">
              <a:prstClr val="black">
                <a:alpha val="40000"/>
              </a:prstClr>
            </a:outerShdw>
          </a:effectLst>
        </p:spPr>
        <p:txBody>
          <a:bodyPr wrap="none" anchor="ctr">
            <a:spAutoFit/>
          </a:bodyPr>
          <a:lstStyle/>
          <a:p>
            <a:pPr algn="ctr">
              <a:spcBef>
                <a:spcPct val="50000"/>
              </a:spcBef>
            </a:pPr>
            <a:r>
              <a:rPr lang="zh-CN" altLang="en-US" sz="16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够强</a:t>
            </a:r>
          </a:p>
        </p:txBody>
      </p:sp>
      <p:sp>
        <p:nvSpPr>
          <p:cNvPr id="73" name="AutoShape 1097"/>
          <p:cNvSpPr>
            <a:spLocks noChangeArrowheads="1"/>
          </p:cNvSpPr>
          <p:nvPr/>
        </p:nvSpPr>
        <p:spPr bwMode="ltGray">
          <a:xfrm>
            <a:off x="1877982" y="5683272"/>
            <a:ext cx="1765324" cy="400110"/>
          </a:xfrm>
          <a:prstGeom prst="flowChartProcess">
            <a:avLst/>
          </a:prstGeom>
          <a:solidFill>
            <a:srgbClr val="CCFFCC"/>
          </a:solidFill>
          <a:ln w="28575">
            <a:noFill/>
            <a:miter lim="800000"/>
            <a:headEnd/>
            <a:tailEnd/>
          </a:ln>
          <a:effectLst>
            <a:outerShdw blurRad="50800" dist="38100" dir="2700000" algn="tl" rotWithShape="0">
              <a:prstClr val="black">
                <a:alpha val="40000"/>
              </a:prstClr>
            </a:outerShdw>
          </a:effectLst>
        </p:spPr>
        <p:txBody>
          <a:bodyPr wrap="square" anchor="ctr">
            <a:spAutoFit/>
          </a:bodyPr>
          <a:lstStyle/>
          <a:p>
            <a:pPr algn="ctr"/>
            <a:r>
              <a:rPr lang="zh-CN" altLang="en-US" sz="20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加大市场投入</a:t>
            </a:r>
          </a:p>
        </p:txBody>
      </p:sp>
      <p:sp>
        <p:nvSpPr>
          <p:cNvPr id="75" name="AutoShape 1096"/>
          <p:cNvSpPr>
            <a:spLocks noChangeArrowheads="1"/>
          </p:cNvSpPr>
          <p:nvPr/>
        </p:nvSpPr>
        <p:spPr bwMode="ltGray">
          <a:xfrm>
            <a:off x="285720" y="5691206"/>
            <a:ext cx="1143000" cy="381000"/>
          </a:xfrm>
          <a:prstGeom prst="flowChartTerminator">
            <a:avLst/>
          </a:prstGeom>
          <a:solidFill>
            <a:srgbClr val="FFCCFF"/>
          </a:solidFill>
          <a:ln w="28575">
            <a:noFill/>
            <a:miter lim="800000"/>
            <a:headEnd/>
            <a:tailEnd/>
          </a:ln>
          <a:effectLst>
            <a:outerShdw blurRad="50800" dist="38100" dir="2700000" algn="tl" rotWithShape="0">
              <a:prstClr val="black">
                <a:alpha val="40000"/>
              </a:prstClr>
            </a:outerShdw>
          </a:effectLst>
        </p:spPr>
        <p:txBody>
          <a:bodyPr wrap="none" anchor="ctr"/>
          <a:lstStyle/>
          <a:p>
            <a:pPr algn="ctr"/>
            <a:r>
              <a:rPr lang="zh-CN" altLang="en-US" sz="20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提升收入</a:t>
            </a:r>
          </a:p>
        </p:txBody>
      </p:sp>
      <p:sp>
        <p:nvSpPr>
          <p:cNvPr id="76" name="Line 1098"/>
          <p:cNvSpPr>
            <a:spLocks noChangeShapeType="1"/>
          </p:cNvSpPr>
          <p:nvPr/>
        </p:nvSpPr>
        <p:spPr bwMode="ltGray">
          <a:xfrm>
            <a:off x="1428728" y="5870715"/>
            <a:ext cx="457200" cy="0"/>
          </a:xfrm>
          <a:prstGeom prst="line">
            <a:avLst/>
          </a:prstGeom>
          <a:noFill/>
          <a:ln w="28575">
            <a:solidFill>
              <a:schemeClr val="tx2"/>
            </a:solidFill>
            <a:round/>
            <a:headEnd type="stealth" w="med" len="med"/>
            <a:tailEnd/>
          </a:ln>
          <a:effectLst>
            <a:outerShdw blurRad="50800" dist="38100" dir="2700000" algn="tl" rotWithShape="0">
              <a:prstClr val="black">
                <a:alpha val="40000"/>
              </a:prstClr>
            </a:outerShdw>
          </a:effectLst>
        </p:spPr>
        <p:txBody>
          <a:bodyPr wrap="none" anchor="ctr"/>
          <a:lstStyle/>
          <a:p>
            <a:pPr algn="ctr"/>
            <a:endParaRPr lang="zh-CN" altLang="en-US" sz="2000" b="1">
              <a:solidFill>
                <a:schemeClr val="tx2"/>
              </a:solidFill>
              <a:effectLst>
                <a:outerShdw blurRad="38100" dist="38100" dir="2700000" algn="tl">
                  <a:srgbClr val="000000">
                    <a:alpha val="43137"/>
                  </a:srgbClr>
                </a:outerShdw>
              </a:effectLst>
              <a:latin typeface="华文楷体" pitchFamily="2" charset="-122"/>
              <a:ea typeface="华文楷体" pitchFamily="2" charset="-122"/>
            </a:endParaRPr>
          </a:p>
        </p:txBody>
      </p:sp>
      <p:sp>
        <p:nvSpPr>
          <p:cNvPr id="81" name="Line 1036"/>
          <p:cNvSpPr>
            <a:spLocks noChangeShapeType="1"/>
          </p:cNvSpPr>
          <p:nvPr/>
        </p:nvSpPr>
        <p:spPr bwMode="ltGray">
          <a:xfrm>
            <a:off x="3486120" y="1952615"/>
            <a:ext cx="1295400" cy="0"/>
          </a:xfrm>
          <a:prstGeom prst="line">
            <a:avLst/>
          </a:prstGeom>
          <a:noFill/>
          <a:ln w="28575">
            <a:solidFill>
              <a:schemeClr val="tx2"/>
            </a:solidFill>
            <a:round/>
            <a:headEnd/>
            <a:tailEnd type="stealth" w="med" len="med"/>
          </a:ln>
          <a:effectLst>
            <a:outerShdw blurRad="50800" dist="38100" dir="2700000" algn="tl" rotWithShape="0">
              <a:prstClr val="black">
                <a:alpha val="40000"/>
              </a:prstClr>
            </a:outerShdw>
          </a:effectLst>
        </p:spPr>
        <p:txBody>
          <a:bodyPr wrap="none" anchor="ctr"/>
          <a:lstStyle/>
          <a:p>
            <a:endParaRPr lang="zh-CN" altLang="en-US" sz="1600" b="1">
              <a:solidFill>
                <a:schemeClr val="tx2"/>
              </a:solidFill>
              <a:effectLst>
                <a:outerShdw blurRad="38100" dist="38100" dir="2700000" algn="tl">
                  <a:srgbClr val="000000">
                    <a:alpha val="43137"/>
                  </a:srgbClr>
                </a:outerShdw>
              </a:effectLst>
              <a:latin typeface="华文楷体" pitchFamily="2" charset="-122"/>
              <a:ea typeface="华文楷体" pitchFamily="2" charset="-122"/>
            </a:endParaRPr>
          </a:p>
        </p:txBody>
      </p:sp>
      <p:sp>
        <p:nvSpPr>
          <p:cNvPr id="82" name="Text Box 1037"/>
          <p:cNvSpPr txBox="1">
            <a:spLocks noChangeArrowheads="1"/>
          </p:cNvSpPr>
          <p:nvPr/>
        </p:nvSpPr>
        <p:spPr bwMode="ltGray">
          <a:xfrm>
            <a:off x="3786182" y="1662102"/>
            <a:ext cx="390525" cy="338138"/>
          </a:xfrm>
          <a:prstGeom prst="rect">
            <a:avLst/>
          </a:prstGeom>
          <a:noFill/>
          <a:ln w="28575">
            <a:noFill/>
            <a:miter lim="800000"/>
            <a:headEnd/>
            <a:tailEnd/>
          </a:ln>
          <a:effectLst>
            <a:outerShdw blurRad="50800" dist="38100" dir="2700000" algn="tl" rotWithShape="0">
              <a:prstClr val="black">
                <a:alpha val="40000"/>
              </a:prstClr>
            </a:outerShdw>
          </a:effectLst>
        </p:spPr>
        <p:txBody>
          <a:bodyPr wrap="none" anchor="ctr">
            <a:spAutoFit/>
          </a:bodyPr>
          <a:lstStyle/>
          <a:p>
            <a:pPr>
              <a:spcBef>
                <a:spcPct val="50000"/>
              </a:spcBef>
            </a:pPr>
            <a:r>
              <a:rPr lang="zh-CN" altLang="en-US" sz="16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是</a:t>
            </a:r>
          </a:p>
        </p:txBody>
      </p:sp>
      <p:sp>
        <p:nvSpPr>
          <p:cNvPr id="83" name="AutoShape 1039"/>
          <p:cNvSpPr>
            <a:spLocks noChangeArrowheads="1"/>
          </p:cNvSpPr>
          <p:nvPr/>
        </p:nvSpPr>
        <p:spPr bwMode="ltGray">
          <a:xfrm>
            <a:off x="4781520" y="1285860"/>
            <a:ext cx="1600200" cy="1323439"/>
          </a:xfrm>
          <a:prstGeom prst="flowChartProcess">
            <a:avLst/>
          </a:prstGeom>
          <a:solidFill>
            <a:srgbClr val="CCFFCC"/>
          </a:solidFill>
          <a:ln w="28575">
            <a:noFill/>
            <a:miter lim="800000"/>
            <a:headEnd/>
            <a:tailEnd/>
          </a:ln>
          <a:effectLst>
            <a:outerShdw blurRad="50800" dist="38100" dir="2700000" algn="tl" rotWithShape="0">
              <a:prstClr val="black">
                <a:alpha val="40000"/>
              </a:prstClr>
            </a:outerShdw>
          </a:effectLst>
        </p:spPr>
        <p:txBody>
          <a:bodyPr anchor="ctr">
            <a:spAutoFit/>
          </a:bodyPr>
          <a:lstStyle/>
          <a:p>
            <a:r>
              <a:rPr lang="zh-CN" altLang="en-US" sz="20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控制成本</a:t>
            </a:r>
          </a:p>
          <a:p>
            <a:pPr algn="l"/>
            <a:r>
              <a:rPr lang="zh-CN" altLang="en-US" sz="20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a:t>
            </a:r>
            <a:r>
              <a:rPr lang="zh-CN" altLang="en-US" sz="2000"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产品</a:t>
            </a:r>
            <a:r>
              <a:rPr lang="zh-CN" altLang="en-US" sz="20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成本</a:t>
            </a:r>
          </a:p>
          <a:p>
            <a:pPr algn="l"/>
            <a:r>
              <a:rPr lang="zh-CN" altLang="en-US" sz="20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－销售成本</a:t>
            </a:r>
          </a:p>
          <a:p>
            <a:pPr algn="l"/>
            <a:r>
              <a:rPr lang="zh-CN" altLang="en-US" sz="20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－管理成本</a:t>
            </a:r>
          </a:p>
        </p:txBody>
      </p:sp>
      <p:sp>
        <p:nvSpPr>
          <p:cNvPr id="79" name="AutoShape 1099"/>
          <p:cNvSpPr>
            <a:spLocks noChangeArrowheads="1"/>
          </p:cNvSpPr>
          <p:nvPr/>
        </p:nvSpPr>
        <p:spPr bwMode="ltGray">
          <a:xfrm>
            <a:off x="6991320" y="1724015"/>
            <a:ext cx="1224018" cy="381000"/>
          </a:xfrm>
          <a:prstGeom prst="flowChartTerminator">
            <a:avLst/>
          </a:prstGeom>
          <a:solidFill>
            <a:srgbClr val="FFCCFF"/>
          </a:solidFill>
          <a:ln w="28575">
            <a:noFill/>
            <a:miter lim="800000"/>
            <a:headEnd/>
            <a:tailEnd/>
          </a:ln>
          <a:effectLst>
            <a:outerShdw blurRad="50800" dist="38100" dir="2700000" algn="tl" rotWithShape="0">
              <a:prstClr val="black">
                <a:alpha val="40000"/>
              </a:prstClr>
            </a:outerShdw>
          </a:effectLst>
        </p:spPr>
        <p:txBody>
          <a:bodyPr wrap="none" anchor="ctr"/>
          <a:lstStyle/>
          <a:p>
            <a:r>
              <a:rPr lang="zh-CN" altLang="en-US" sz="2000"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降低</a:t>
            </a:r>
            <a:r>
              <a:rPr lang="zh-CN" altLang="en-US" sz="2000" b="1" dirty="0">
                <a:solidFill>
                  <a:schemeClr val="tx2"/>
                </a:solidFill>
                <a:effectLst>
                  <a:outerShdw blurRad="38100" dist="38100" dir="2700000" algn="tl">
                    <a:srgbClr val="000000">
                      <a:alpha val="43137"/>
                    </a:srgbClr>
                  </a:outerShdw>
                </a:effectLst>
                <a:latin typeface="华文楷体" pitchFamily="2" charset="-122"/>
                <a:ea typeface="华文楷体" pitchFamily="2" charset="-122"/>
              </a:rPr>
              <a:t>成本</a:t>
            </a:r>
          </a:p>
        </p:txBody>
      </p:sp>
      <p:sp>
        <p:nvSpPr>
          <p:cNvPr id="80" name="Line 1100"/>
          <p:cNvSpPr>
            <a:spLocks noChangeShapeType="1"/>
          </p:cNvSpPr>
          <p:nvPr/>
        </p:nvSpPr>
        <p:spPr bwMode="ltGray">
          <a:xfrm>
            <a:off x="6381720" y="1952615"/>
            <a:ext cx="609600" cy="0"/>
          </a:xfrm>
          <a:prstGeom prst="line">
            <a:avLst/>
          </a:prstGeom>
          <a:noFill/>
          <a:ln w="28575">
            <a:solidFill>
              <a:schemeClr val="tx2"/>
            </a:solidFill>
            <a:round/>
            <a:headEnd/>
            <a:tailEnd type="stealth" w="med" len="med"/>
          </a:ln>
          <a:effectLst>
            <a:outerShdw blurRad="50800" dist="38100" dir="2700000" algn="tl" rotWithShape="0">
              <a:prstClr val="black">
                <a:alpha val="40000"/>
              </a:prstClr>
            </a:outerShdw>
          </a:effectLst>
        </p:spPr>
        <p:txBody>
          <a:bodyPr wrap="none" anchor="ctr"/>
          <a:lstStyle/>
          <a:p>
            <a:endParaRPr lang="zh-CN" altLang="en-US" sz="1600" b="1">
              <a:solidFill>
                <a:schemeClr val="tx2"/>
              </a:solidFill>
              <a:effectLst>
                <a:outerShdw blurRad="38100" dist="38100" dir="2700000" algn="tl">
                  <a:srgbClr val="000000">
                    <a:alpha val="43137"/>
                  </a:srgbClr>
                </a:outerShdw>
              </a:effectLst>
              <a:latin typeface="华文楷体" pitchFamily="2" charset="-122"/>
              <a:ea typeface="华文楷体" pitchFamily="2" charset="-122"/>
            </a:endParaRPr>
          </a:p>
        </p:txBody>
      </p:sp>
      <p:cxnSp>
        <p:nvCxnSpPr>
          <p:cNvPr id="85" name="形状 84"/>
          <p:cNvCxnSpPr>
            <a:stCxn id="9" idx="3"/>
            <a:endCxn id="6" idx="2"/>
          </p:cNvCxnSpPr>
          <p:nvPr/>
        </p:nvCxnSpPr>
        <p:spPr>
          <a:xfrm flipV="1">
            <a:off x="1714480" y="2235378"/>
            <a:ext cx="1047740" cy="631634"/>
          </a:xfrm>
          <a:prstGeom prst="bentConnector2">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87" name="肘形连接符 86"/>
          <p:cNvCxnSpPr>
            <a:stCxn id="4" idx="2"/>
            <a:endCxn id="9" idx="0"/>
          </p:cNvCxnSpPr>
          <p:nvPr/>
        </p:nvCxnSpPr>
        <p:spPr>
          <a:xfrm rot="16200000" flipH="1">
            <a:off x="820388" y="2382499"/>
            <a:ext cx="358675" cy="750"/>
          </a:xfrm>
          <a:prstGeom prst="bentConnector3">
            <a:avLst>
              <a:gd name="adj1" fmla="val 50000"/>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95" name="形状 94"/>
          <p:cNvCxnSpPr>
            <a:endCxn id="24" idx="1"/>
          </p:cNvCxnSpPr>
          <p:nvPr/>
        </p:nvCxnSpPr>
        <p:spPr>
          <a:xfrm rot="16200000" flipH="1">
            <a:off x="1390620" y="2752712"/>
            <a:ext cx="228600" cy="1066800"/>
          </a:xfrm>
          <a:prstGeom prst="bentConnector4">
            <a:avLst>
              <a:gd name="adj1" fmla="val 100000"/>
              <a:gd name="adj2" fmla="val 50000"/>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101" name="肘形连接符 100"/>
          <p:cNvCxnSpPr>
            <a:stCxn id="4" idx="3"/>
            <a:endCxn id="6" idx="1"/>
          </p:cNvCxnSpPr>
          <p:nvPr/>
        </p:nvCxnSpPr>
        <p:spPr>
          <a:xfrm flipV="1">
            <a:off x="1690945" y="1930578"/>
            <a:ext cx="347375" cy="6401"/>
          </a:xfrm>
          <a:prstGeom prst="bentConnector3">
            <a:avLst>
              <a:gd name="adj1" fmla="val 50000"/>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cxnSp>
        <p:nvCxnSpPr>
          <p:cNvPr id="104" name="形状 103"/>
          <p:cNvCxnSpPr>
            <a:stCxn id="6" idx="2"/>
            <a:endCxn id="9" idx="3"/>
          </p:cNvCxnSpPr>
          <p:nvPr/>
        </p:nvCxnSpPr>
        <p:spPr>
          <a:xfrm rot="5400000">
            <a:off x="1922533" y="2027325"/>
            <a:ext cx="631634" cy="1047740"/>
          </a:xfrm>
          <a:prstGeom prst="bentConnector2">
            <a:avLst/>
          </a:prstGeom>
          <a:ln w="28575">
            <a:solidFill>
              <a:schemeClr val="tx2"/>
            </a:solidFill>
            <a:tailEnd type="arrow"/>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87"/>
                                        </p:tgtEl>
                                        <p:attrNameLst>
                                          <p:attrName>style.visibility</p:attrName>
                                        </p:attrNameLst>
                                      </p:cBhvr>
                                      <p:to>
                                        <p:strVal val="visible"/>
                                      </p:to>
                                    </p:set>
                                    <p:animEffect transition="in" filter="fade">
                                      <p:cBhvr>
                                        <p:cTn id="12" dur="500"/>
                                        <p:tgtEl>
                                          <p:spTgt spid="87"/>
                                        </p:tgtEl>
                                      </p:cBhvr>
                                    </p:animEffect>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500"/>
                                        <p:tgtEl>
                                          <p:spTgt spid="9"/>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101"/>
                                        </p:tgtEl>
                                        <p:attrNameLst>
                                          <p:attrName>style.visibility</p:attrName>
                                        </p:attrNameLst>
                                      </p:cBhvr>
                                      <p:to>
                                        <p:strVal val="visible"/>
                                      </p:to>
                                    </p:set>
                                    <p:animEffect transition="in" filter="fade">
                                      <p:cBhvr>
                                        <p:cTn id="21" dur="500"/>
                                        <p:tgtEl>
                                          <p:spTgt spid="101"/>
                                        </p:tgtEl>
                                      </p:cBhvr>
                                    </p:animEffect>
                                  </p:childTnLst>
                                </p:cTn>
                              </p:par>
                            </p:childTnLst>
                          </p:cTn>
                        </p:par>
                        <p:par>
                          <p:cTn id="22" fill="hold">
                            <p:stCondLst>
                              <p:cond delay="500"/>
                            </p:stCondLst>
                            <p:childTnLst>
                              <p:par>
                                <p:cTn id="23" presetID="10" presetClass="entr" presetSubtype="0" fill="hold" grpId="0" nodeType="after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fade">
                                      <p:cBhvr>
                                        <p:cTn id="25" dur="500"/>
                                        <p:tgtEl>
                                          <p:spTgt spid="6"/>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grpId="0" nodeType="clickEffect">
                                  <p:stCondLst>
                                    <p:cond delay="0"/>
                                  </p:stCondLst>
                                  <p:childTnLst>
                                    <p:set>
                                      <p:cBhvr>
                                        <p:cTn id="29" dur="1" fill="hold">
                                          <p:stCondLst>
                                            <p:cond delay="0"/>
                                          </p:stCondLst>
                                        </p:cTn>
                                        <p:tgtEl>
                                          <p:spTgt spid="12"/>
                                        </p:tgtEl>
                                        <p:attrNameLst>
                                          <p:attrName>style.visibility</p:attrName>
                                        </p:attrNameLst>
                                      </p:cBhvr>
                                      <p:to>
                                        <p:strVal val="visible"/>
                                      </p:to>
                                    </p:set>
                                    <p:animEffect transition="in" filter="fade">
                                      <p:cBhvr>
                                        <p:cTn id="30" dur="500"/>
                                        <p:tgtEl>
                                          <p:spTgt spid="12"/>
                                        </p:tgtEl>
                                      </p:cBhvr>
                                    </p:animEffect>
                                  </p:childTnLst>
                                </p:cTn>
                              </p:par>
                            </p:childTnLst>
                          </p:cTn>
                        </p:par>
                        <p:par>
                          <p:cTn id="31" fill="hold">
                            <p:stCondLst>
                              <p:cond delay="500"/>
                            </p:stCondLst>
                            <p:childTnLst>
                              <p:par>
                                <p:cTn id="32" presetID="10" presetClass="entr" presetSubtype="0" fill="hold" nodeType="afterEffect">
                                  <p:stCondLst>
                                    <p:cond delay="0"/>
                                  </p:stCondLst>
                                  <p:childTnLst>
                                    <p:set>
                                      <p:cBhvr>
                                        <p:cTn id="33" dur="1" fill="hold">
                                          <p:stCondLst>
                                            <p:cond delay="0"/>
                                          </p:stCondLst>
                                        </p:cTn>
                                        <p:tgtEl>
                                          <p:spTgt spid="104"/>
                                        </p:tgtEl>
                                        <p:attrNameLst>
                                          <p:attrName>style.visibility</p:attrName>
                                        </p:attrNameLst>
                                      </p:cBhvr>
                                      <p:to>
                                        <p:strVal val="visible"/>
                                      </p:to>
                                    </p:set>
                                    <p:animEffect transition="in" filter="fade">
                                      <p:cBhvr>
                                        <p:cTn id="34" dur="500"/>
                                        <p:tgtEl>
                                          <p:spTgt spid="104"/>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23"/>
                                        </p:tgtEl>
                                        <p:attrNameLst>
                                          <p:attrName>style.visibility</p:attrName>
                                        </p:attrNameLst>
                                      </p:cBhvr>
                                      <p:to>
                                        <p:strVal val="visible"/>
                                      </p:to>
                                    </p:set>
                                    <p:animEffect transition="in" filter="fade">
                                      <p:cBhvr>
                                        <p:cTn id="39" dur="500"/>
                                        <p:tgtEl>
                                          <p:spTgt spid="23"/>
                                        </p:tgtEl>
                                      </p:cBhvr>
                                    </p:animEffect>
                                  </p:childTnLst>
                                </p:cTn>
                              </p:par>
                            </p:childTnLst>
                          </p:cTn>
                        </p:par>
                        <p:par>
                          <p:cTn id="40" fill="hold">
                            <p:stCondLst>
                              <p:cond delay="500"/>
                            </p:stCondLst>
                            <p:childTnLst>
                              <p:par>
                                <p:cTn id="41" presetID="10" presetClass="entr" presetSubtype="0" fill="hold" nodeType="afterEffect">
                                  <p:stCondLst>
                                    <p:cond delay="0"/>
                                  </p:stCondLst>
                                  <p:childTnLst>
                                    <p:set>
                                      <p:cBhvr>
                                        <p:cTn id="42" dur="1" fill="hold">
                                          <p:stCondLst>
                                            <p:cond delay="0"/>
                                          </p:stCondLst>
                                        </p:cTn>
                                        <p:tgtEl>
                                          <p:spTgt spid="95"/>
                                        </p:tgtEl>
                                        <p:attrNameLst>
                                          <p:attrName>style.visibility</p:attrName>
                                        </p:attrNameLst>
                                      </p:cBhvr>
                                      <p:to>
                                        <p:strVal val="visible"/>
                                      </p:to>
                                    </p:set>
                                    <p:animEffect transition="in" filter="fade">
                                      <p:cBhvr>
                                        <p:cTn id="43" dur="500"/>
                                        <p:tgtEl>
                                          <p:spTgt spid="95"/>
                                        </p:tgtEl>
                                      </p:cBhvr>
                                    </p:animEffect>
                                  </p:childTnLst>
                                </p:cTn>
                              </p:par>
                            </p:childTnLst>
                          </p:cTn>
                        </p:par>
                        <p:par>
                          <p:cTn id="44" fill="hold">
                            <p:stCondLst>
                              <p:cond delay="1000"/>
                            </p:stCondLst>
                            <p:childTnLst>
                              <p:par>
                                <p:cTn id="45" presetID="10" presetClass="entr" presetSubtype="0" fill="hold" grpId="0" nodeType="afterEffect">
                                  <p:stCondLst>
                                    <p:cond delay="0"/>
                                  </p:stCondLst>
                                  <p:childTnLst>
                                    <p:set>
                                      <p:cBhvr>
                                        <p:cTn id="46" dur="1" fill="hold">
                                          <p:stCondLst>
                                            <p:cond delay="0"/>
                                          </p:stCondLst>
                                        </p:cTn>
                                        <p:tgtEl>
                                          <p:spTgt spid="24"/>
                                        </p:tgtEl>
                                        <p:attrNameLst>
                                          <p:attrName>style.visibility</p:attrName>
                                        </p:attrNameLst>
                                      </p:cBhvr>
                                      <p:to>
                                        <p:strVal val="visible"/>
                                      </p:to>
                                    </p:set>
                                    <p:animEffect transition="in" filter="fade">
                                      <p:cBhvr>
                                        <p:cTn id="47" dur="500"/>
                                        <p:tgtEl>
                                          <p:spTgt spid="24"/>
                                        </p:tgtEl>
                                      </p:cBhvr>
                                    </p:animEffect>
                                  </p:childTnLst>
                                </p:cTn>
                              </p:par>
                            </p:childTnLst>
                          </p:cTn>
                        </p:par>
                      </p:childTnLst>
                    </p:cTn>
                  </p:par>
                  <p:par>
                    <p:cTn id="48" fill="hold">
                      <p:stCondLst>
                        <p:cond delay="indefinite"/>
                      </p:stCondLst>
                      <p:childTnLst>
                        <p:par>
                          <p:cTn id="49" fill="hold">
                            <p:stCondLst>
                              <p:cond delay="0"/>
                            </p:stCondLst>
                            <p:childTnLst>
                              <p:par>
                                <p:cTn id="50" presetID="10" presetClass="entr" presetSubtype="0" fill="hold" grpId="0" nodeType="clickEffect">
                                  <p:stCondLst>
                                    <p:cond delay="0"/>
                                  </p:stCondLst>
                                  <p:childTnLst>
                                    <p:set>
                                      <p:cBhvr>
                                        <p:cTn id="51" dur="1" fill="hold">
                                          <p:stCondLst>
                                            <p:cond delay="0"/>
                                          </p:stCondLst>
                                        </p:cTn>
                                        <p:tgtEl>
                                          <p:spTgt spid="16"/>
                                        </p:tgtEl>
                                        <p:attrNameLst>
                                          <p:attrName>style.visibility</p:attrName>
                                        </p:attrNameLst>
                                      </p:cBhvr>
                                      <p:to>
                                        <p:strVal val="visible"/>
                                      </p:to>
                                    </p:set>
                                    <p:animEffect transition="in" filter="fade">
                                      <p:cBhvr>
                                        <p:cTn id="52" dur="500"/>
                                        <p:tgtEl>
                                          <p:spTgt spid="16"/>
                                        </p:tgtEl>
                                      </p:cBhvr>
                                    </p:animEffect>
                                  </p:childTnLst>
                                </p:cTn>
                              </p:par>
                            </p:childTnLst>
                          </p:cTn>
                        </p:par>
                        <p:par>
                          <p:cTn id="53" fill="hold">
                            <p:stCondLst>
                              <p:cond delay="500"/>
                            </p:stCondLst>
                            <p:childTnLst>
                              <p:par>
                                <p:cTn id="54" presetID="10" presetClass="entr" presetSubtype="0" fill="hold" grpId="0" nodeType="afterEffect">
                                  <p:stCondLst>
                                    <p:cond delay="0"/>
                                  </p:stCondLst>
                                  <p:childTnLst>
                                    <p:set>
                                      <p:cBhvr>
                                        <p:cTn id="55" dur="1" fill="hold">
                                          <p:stCondLst>
                                            <p:cond delay="0"/>
                                          </p:stCondLst>
                                        </p:cTn>
                                        <p:tgtEl>
                                          <p:spTgt spid="18"/>
                                        </p:tgtEl>
                                        <p:attrNameLst>
                                          <p:attrName>style.visibility</p:attrName>
                                        </p:attrNameLst>
                                      </p:cBhvr>
                                      <p:to>
                                        <p:strVal val="visible"/>
                                      </p:to>
                                    </p:set>
                                    <p:animEffect transition="in" filter="fade">
                                      <p:cBhvr>
                                        <p:cTn id="56" dur="500"/>
                                        <p:tgtEl>
                                          <p:spTgt spid="18"/>
                                        </p:tgtEl>
                                      </p:cBhvr>
                                    </p:animEffect>
                                  </p:childTnLst>
                                </p:cTn>
                              </p:par>
                            </p:childTnLst>
                          </p:cTn>
                        </p:par>
                        <p:par>
                          <p:cTn id="57" fill="hold">
                            <p:stCondLst>
                              <p:cond delay="1000"/>
                            </p:stCondLst>
                            <p:childTnLst>
                              <p:par>
                                <p:cTn id="58" presetID="10" presetClass="entr" presetSubtype="0"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fade">
                                      <p:cBhvr>
                                        <p:cTn id="60" dur="500"/>
                                        <p:tgtEl>
                                          <p:spTgt spid="19"/>
                                        </p:tgtEl>
                                      </p:cBhvr>
                                    </p:animEffect>
                                  </p:childTnLst>
                                </p:cTn>
                              </p:par>
                            </p:childTnLst>
                          </p:cTn>
                        </p:par>
                      </p:childTnLst>
                    </p:cTn>
                  </p:par>
                  <p:par>
                    <p:cTn id="61" fill="hold">
                      <p:stCondLst>
                        <p:cond delay="indefinite"/>
                      </p:stCondLst>
                      <p:childTnLst>
                        <p:par>
                          <p:cTn id="62" fill="hold">
                            <p:stCondLst>
                              <p:cond delay="0"/>
                            </p:stCondLst>
                            <p:childTnLst>
                              <p:par>
                                <p:cTn id="63" presetID="10" presetClass="entr" presetSubtype="0" fill="hold" grpId="0" nodeType="clickEffect">
                                  <p:stCondLst>
                                    <p:cond delay="0"/>
                                  </p:stCondLst>
                                  <p:childTnLst>
                                    <p:set>
                                      <p:cBhvr>
                                        <p:cTn id="64" dur="1" fill="hold">
                                          <p:stCondLst>
                                            <p:cond delay="0"/>
                                          </p:stCondLst>
                                        </p:cTn>
                                        <p:tgtEl>
                                          <p:spTgt spid="27"/>
                                        </p:tgtEl>
                                        <p:attrNameLst>
                                          <p:attrName>style.visibility</p:attrName>
                                        </p:attrNameLst>
                                      </p:cBhvr>
                                      <p:to>
                                        <p:strVal val="visible"/>
                                      </p:to>
                                    </p:set>
                                    <p:animEffect transition="in" filter="fade">
                                      <p:cBhvr>
                                        <p:cTn id="65" dur="500"/>
                                        <p:tgtEl>
                                          <p:spTgt spid="27"/>
                                        </p:tgtEl>
                                      </p:cBhvr>
                                    </p:animEffect>
                                  </p:childTnLst>
                                </p:cTn>
                              </p:par>
                            </p:childTnLst>
                          </p:cTn>
                        </p:par>
                        <p:par>
                          <p:cTn id="66" fill="hold">
                            <p:stCondLst>
                              <p:cond delay="500"/>
                            </p:stCondLst>
                            <p:childTnLst>
                              <p:par>
                                <p:cTn id="67" presetID="10" presetClass="entr" presetSubtype="0" fill="hold" grpId="0" nodeType="afterEffect">
                                  <p:stCondLst>
                                    <p:cond delay="0"/>
                                  </p:stCondLst>
                                  <p:childTnLst>
                                    <p:set>
                                      <p:cBhvr>
                                        <p:cTn id="68" dur="1" fill="hold">
                                          <p:stCondLst>
                                            <p:cond delay="0"/>
                                          </p:stCondLst>
                                        </p:cTn>
                                        <p:tgtEl>
                                          <p:spTgt spid="26"/>
                                        </p:tgtEl>
                                        <p:attrNameLst>
                                          <p:attrName>style.visibility</p:attrName>
                                        </p:attrNameLst>
                                      </p:cBhvr>
                                      <p:to>
                                        <p:strVal val="visible"/>
                                      </p:to>
                                    </p:set>
                                    <p:animEffect transition="in" filter="fade">
                                      <p:cBhvr>
                                        <p:cTn id="69" dur="500"/>
                                        <p:tgtEl>
                                          <p:spTgt spid="26"/>
                                        </p:tgtEl>
                                      </p:cBhvr>
                                    </p:animEffect>
                                  </p:childTnLst>
                                </p:cTn>
                              </p:par>
                            </p:childTnLst>
                          </p:cTn>
                        </p:par>
                        <p:par>
                          <p:cTn id="70" fill="hold">
                            <p:stCondLst>
                              <p:cond delay="1000"/>
                            </p:stCondLst>
                            <p:childTnLst>
                              <p:par>
                                <p:cTn id="71" presetID="10" presetClass="entr" presetSubtype="0" fill="hold" grpId="0" nodeType="afterEffect">
                                  <p:stCondLst>
                                    <p:cond delay="0"/>
                                  </p:stCondLst>
                                  <p:childTnLst>
                                    <p:set>
                                      <p:cBhvr>
                                        <p:cTn id="72" dur="1" fill="hold">
                                          <p:stCondLst>
                                            <p:cond delay="0"/>
                                          </p:stCondLst>
                                        </p:cTn>
                                        <p:tgtEl>
                                          <p:spTgt spid="28"/>
                                        </p:tgtEl>
                                        <p:attrNameLst>
                                          <p:attrName>style.visibility</p:attrName>
                                        </p:attrNameLst>
                                      </p:cBhvr>
                                      <p:to>
                                        <p:strVal val="visible"/>
                                      </p:to>
                                    </p:set>
                                    <p:animEffect transition="in" filter="fade">
                                      <p:cBhvr>
                                        <p:cTn id="73" dur="500"/>
                                        <p:tgtEl>
                                          <p:spTgt spid="28"/>
                                        </p:tgtEl>
                                      </p:cBhvr>
                                    </p:animEffect>
                                  </p:childTnLst>
                                </p:cTn>
                              </p:par>
                            </p:childTnLst>
                          </p:cTn>
                        </p:par>
                      </p:childTnLst>
                    </p:cTn>
                  </p:par>
                  <p:par>
                    <p:cTn id="74" fill="hold">
                      <p:stCondLst>
                        <p:cond delay="indefinite"/>
                      </p:stCondLst>
                      <p:childTnLst>
                        <p:par>
                          <p:cTn id="75" fill="hold">
                            <p:stCondLst>
                              <p:cond delay="0"/>
                            </p:stCondLst>
                            <p:childTnLst>
                              <p:par>
                                <p:cTn id="76" presetID="10" presetClass="entr" presetSubtype="0" fill="hold" grpId="0" nodeType="clickEffect">
                                  <p:stCondLst>
                                    <p:cond delay="0"/>
                                  </p:stCondLst>
                                  <p:childTnLst>
                                    <p:set>
                                      <p:cBhvr>
                                        <p:cTn id="77" dur="1" fill="hold">
                                          <p:stCondLst>
                                            <p:cond delay="0"/>
                                          </p:stCondLst>
                                        </p:cTn>
                                        <p:tgtEl>
                                          <p:spTgt spid="30"/>
                                        </p:tgtEl>
                                        <p:attrNameLst>
                                          <p:attrName>style.visibility</p:attrName>
                                        </p:attrNameLst>
                                      </p:cBhvr>
                                      <p:to>
                                        <p:strVal val="visible"/>
                                      </p:to>
                                    </p:set>
                                    <p:animEffect transition="in" filter="fade">
                                      <p:cBhvr>
                                        <p:cTn id="78" dur="500"/>
                                        <p:tgtEl>
                                          <p:spTgt spid="30"/>
                                        </p:tgtEl>
                                      </p:cBhvr>
                                    </p:animEffect>
                                  </p:childTnLst>
                                </p:cTn>
                              </p:par>
                            </p:childTnLst>
                          </p:cTn>
                        </p:par>
                        <p:par>
                          <p:cTn id="79" fill="hold">
                            <p:stCondLst>
                              <p:cond delay="500"/>
                            </p:stCondLst>
                            <p:childTnLst>
                              <p:par>
                                <p:cTn id="80" presetID="10" presetClass="entr" presetSubtype="0" fill="hold" grpId="0" nodeType="afterEffect">
                                  <p:stCondLst>
                                    <p:cond delay="0"/>
                                  </p:stCondLst>
                                  <p:childTnLst>
                                    <p:set>
                                      <p:cBhvr>
                                        <p:cTn id="81" dur="1" fill="hold">
                                          <p:stCondLst>
                                            <p:cond delay="0"/>
                                          </p:stCondLst>
                                        </p:cTn>
                                        <p:tgtEl>
                                          <p:spTgt spid="32"/>
                                        </p:tgtEl>
                                        <p:attrNameLst>
                                          <p:attrName>style.visibility</p:attrName>
                                        </p:attrNameLst>
                                      </p:cBhvr>
                                      <p:to>
                                        <p:strVal val="visible"/>
                                      </p:to>
                                    </p:set>
                                    <p:animEffect transition="in" filter="fade">
                                      <p:cBhvr>
                                        <p:cTn id="82" dur="500"/>
                                        <p:tgtEl>
                                          <p:spTgt spid="32"/>
                                        </p:tgtEl>
                                      </p:cBhvr>
                                    </p:animEffect>
                                  </p:childTnLst>
                                </p:cTn>
                              </p:par>
                            </p:childTnLst>
                          </p:cTn>
                        </p:par>
                        <p:par>
                          <p:cTn id="83" fill="hold">
                            <p:stCondLst>
                              <p:cond delay="1000"/>
                            </p:stCondLst>
                            <p:childTnLst>
                              <p:par>
                                <p:cTn id="84" presetID="10" presetClass="entr" presetSubtype="0" fill="hold" grpId="0" nodeType="afterEffect">
                                  <p:stCondLst>
                                    <p:cond delay="0"/>
                                  </p:stCondLst>
                                  <p:childTnLst>
                                    <p:set>
                                      <p:cBhvr>
                                        <p:cTn id="85" dur="1" fill="hold">
                                          <p:stCondLst>
                                            <p:cond delay="0"/>
                                          </p:stCondLst>
                                        </p:cTn>
                                        <p:tgtEl>
                                          <p:spTgt spid="33"/>
                                        </p:tgtEl>
                                        <p:attrNameLst>
                                          <p:attrName>style.visibility</p:attrName>
                                        </p:attrNameLst>
                                      </p:cBhvr>
                                      <p:to>
                                        <p:strVal val="visible"/>
                                      </p:to>
                                    </p:set>
                                    <p:animEffect transition="in" filter="fade">
                                      <p:cBhvr>
                                        <p:cTn id="86" dur="500"/>
                                        <p:tgtEl>
                                          <p:spTgt spid="33"/>
                                        </p:tgtEl>
                                      </p:cBhvr>
                                    </p:animEffect>
                                  </p:childTnLst>
                                </p:cTn>
                              </p:par>
                            </p:childTnLst>
                          </p:cTn>
                        </p:par>
                      </p:childTnLst>
                    </p:cTn>
                  </p:par>
                  <p:par>
                    <p:cTn id="87" fill="hold">
                      <p:stCondLst>
                        <p:cond delay="indefinite"/>
                      </p:stCondLst>
                      <p:childTnLst>
                        <p:par>
                          <p:cTn id="88" fill="hold">
                            <p:stCondLst>
                              <p:cond delay="0"/>
                            </p:stCondLst>
                            <p:childTnLst>
                              <p:par>
                                <p:cTn id="89" presetID="10" presetClass="entr" presetSubtype="0" fill="hold" grpId="0" nodeType="clickEffect">
                                  <p:stCondLst>
                                    <p:cond delay="0"/>
                                  </p:stCondLst>
                                  <p:childTnLst>
                                    <p:set>
                                      <p:cBhvr>
                                        <p:cTn id="90" dur="1" fill="hold">
                                          <p:stCondLst>
                                            <p:cond delay="0"/>
                                          </p:stCondLst>
                                        </p:cTn>
                                        <p:tgtEl>
                                          <p:spTgt spid="35"/>
                                        </p:tgtEl>
                                        <p:attrNameLst>
                                          <p:attrName>style.visibility</p:attrName>
                                        </p:attrNameLst>
                                      </p:cBhvr>
                                      <p:to>
                                        <p:strVal val="visible"/>
                                      </p:to>
                                    </p:set>
                                    <p:animEffect transition="in" filter="fade">
                                      <p:cBhvr>
                                        <p:cTn id="91" dur="500"/>
                                        <p:tgtEl>
                                          <p:spTgt spid="35"/>
                                        </p:tgtEl>
                                      </p:cBhvr>
                                    </p:animEffect>
                                  </p:childTnLst>
                                </p:cTn>
                              </p:par>
                            </p:childTnLst>
                          </p:cTn>
                        </p:par>
                        <p:par>
                          <p:cTn id="92" fill="hold">
                            <p:stCondLst>
                              <p:cond delay="500"/>
                            </p:stCondLst>
                            <p:childTnLst>
                              <p:par>
                                <p:cTn id="93" presetID="10" presetClass="entr" presetSubtype="0" fill="hold" grpId="0" nodeType="afterEffect">
                                  <p:stCondLst>
                                    <p:cond delay="0"/>
                                  </p:stCondLst>
                                  <p:childTnLst>
                                    <p:set>
                                      <p:cBhvr>
                                        <p:cTn id="94" dur="1" fill="hold">
                                          <p:stCondLst>
                                            <p:cond delay="0"/>
                                          </p:stCondLst>
                                        </p:cTn>
                                        <p:tgtEl>
                                          <p:spTgt spid="36"/>
                                        </p:tgtEl>
                                        <p:attrNameLst>
                                          <p:attrName>style.visibility</p:attrName>
                                        </p:attrNameLst>
                                      </p:cBhvr>
                                      <p:to>
                                        <p:strVal val="visible"/>
                                      </p:to>
                                    </p:set>
                                    <p:animEffect transition="in" filter="fade">
                                      <p:cBhvr>
                                        <p:cTn id="95" dur="500"/>
                                        <p:tgtEl>
                                          <p:spTgt spid="36"/>
                                        </p:tgtEl>
                                      </p:cBhvr>
                                    </p:animEffect>
                                  </p:childTnLst>
                                </p:cTn>
                              </p:par>
                            </p:childTnLst>
                          </p:cTn>
                        </p:par>
                        <p:par>
                          <p:cTn id="96" fill="hold">
                            <p:stCondLst>
                              <p:cond delay="1000"/>
                            </p:stCondLst>
                            <p:childTnLst>
                              <p:par>
                                <p:cTn id="97" presetID="10" presetClass="entr" presetSubtype="0" fill="hold" grpId="0" nodeType="afterEffect">
                                  <p:stCondLst>
                                    <p:cond delay="0"/>
                                  </p:stCondLst>
                                  <p:childTnLst>
                                    <p:set>
                                      <p:cBhvr>
                                        <p:cTn id="98" dur="1" fill="hold">
                                          <p:stCondLst>
                                            <p:cond delay="0"/>
                                          </p:stCondLst>
                                        </p:cTn>
                                        <p:tgtEl>
                                          <p:spTgt spid="37"/>
                                        </p:tgtEl>
                                        <p:attrNameLst>
                                          <p:attrName>style.visibility</p:attrName>
                                        </p:attrNameLst>
                                      </p:cBhvr>
                                      <p:to>
                                        <p:strVal val="visible"/>
                                      </p:to>
                                    </p:set>
                                    <p:animEffect transition="in" filter="fade">
                                      <p:cBhvr>
                                        <p:cTn id="99" dur="500"/>
                                        <p:tgtEl>
                                          <p:spTgt spid="37"/>
                                        </p:tgtEl>
                                      </p:cBhvr>
                                    </p:animEffect>
                                  </p:childTnLst>
                                </p:cTn>
                              </p:par>
                            </p:childTnLst>
                          </p:cTn>
                        </p:par>
                      </p:childTnLst>
                    </p:cTn>
                  </p:par>
                  <p:par>
                    <p:cTn id="100" fill="hold">
                      <p:stCondLst>
                        <p:cond delay="indefinite"/>
                      </p:stCondLst>
                      <p:childTnLst>
                        <p:par>
                          <p:cTn id="101" fill="hold">
                            <p:stCondLst>
                              <p:cond delay="0"/>
                            </p:stCondLst>
                            <p:childTnLst>
                              <p:par>
                                <p:cTn id="102" presetID="10" presetClass="entr" presetSubtype="0" fill="hold" grpId="0" nodeType="clickEffect">
                                  <p:stCondLst>
                                    <p:cond delay="0"/>
                                  </p:stCondLst>
                                  <p:childTnLst>
                                    <p:set>
                                      <p:cBhvr>
                                        <p:cTn id="103" dur="1" fill="hold">
                                          <p:stCondLst>
                                            <p:cond delay="0"/>
                                          </p:stCondLst>
                                        </p:cTn>
                                        <p:tgtEl>
                                          <p:spTgt spid="72"/>
                                        </p:tgtEl>
                                        <p:attrNameLst>
                                          <p:attrName>style.visibility</p:attrName>
                                        </p:attrNameLst>
                                      </p:cBhvr>
                                      <p:to>
                                        <p:strVal val="visible"/>
                                      </p:to>
                                    </p:set>
                                    <p:animEffect transition="in" filter="fade">
                                      <p:cBhvr>
                                        <p:cTn id="104" dur="500"/>
                                        <p:tgtEl>
                                          <p:spTgt spid="72"/>
                                        </p:tgtEl>
                                      </p:cBhvr>
                                    </p:animEffect>
                                  </p:childTnLst>
                                </p:cTn>
                              </p:par>
                            </p:childTnLst>
                          </p:cTn>
                        </p:par>
                        <p:par>
                          <p:cTn id="105" fill="hold">
                            <p:stCondLst>
                              <p:cond delay="500"/>
                            </p:stCondLst>
                            <p:childTnLst>
                              <p:par>
                                <p:cTn id="106" presetID="10" presetClass="entr" presetSubtype="0" fill="hold" grpId="0" nodeType="afterEffect">
                                  <p:stCondLst>
                                    <p:cond delay="0"/>
                                  </p:stCondLst>
                                  <p:childTnLst>
                                    <p:set>
                                      <p:cBhvr>
                                        <p:cTn id="107" dur="1" fill="hold">
                                          <p:stCondLst>
                                            <p:cond delay="0"/>
                                          </p:stCondLst>
                                        </p:cTn>
                                        <p:tgtEl>
                                          <p:spTgt spid="71"/>
                                        </p:tgtEl>
                                        <p:attrNameLst>
                                          <p:attrName>style.visibility</p:attrName>
                                        </p:attrNameLst>
                                      </p:cBhvr>
                                      <p:to>
                                        <p:strVal val="visible"/>
                                      </p:to>
                                    </p:set>
                                    <p:animEffect transition="in" filter="fade">
                                      <p:cBhvr>
                                        <p:cTn id="108" dur="500"/>
                                        <p:tgtEl>
                                          <p:spTgt spid="71"/>
                                        </p:tgtEl>
                                      </p:cBhvr>
                                    </p:animEffect>
                                  </p:childTnLst>
                                </p:cTn>
                              </p:par>
                            </p:childTnLst>
                          </p:cTn>
                        </p:par>
                        <p:par>
                          <p:cTn id="109" fill="hold">
                            <p:stCondLst>
                              <p:cond delay="1000"/>
                            </p:stCondLst>
                            <p:childTnLst>
                              <p:par>
                                <p:cTn id="110" presetID="10" presetClass="entr" presetSubtype="0" fill="hold" grpId="0" nodeType="afterEffect">
                                  <p:stCondLst>
                                    <p:cond delay="0"/>
                                  </p:stCondLst>
                                  <p:childTnLst>
                                    <p:set>
                                      <p:cBhvr>
                                        <p:cTn id="111" dur="1" fill="hold">
                                          <p:stCondLst>
                                            <p:cond delay="0"/>
                                          </p:stCondLst>
                                        </p:cTn>
                                        <p:tgtEl>
                                          <p:spTgt spid="73"/>
                                        </p:tgtEl>
                                        <p:attrNameLst>
                                          <p:attrName>style.visibility</p:attrName>
                                        </p:attrNameLst>
                                      </p:cBhvr>
                                      <p:to>
                                        <p:strVal val="visible"/>
                                      </p:to>
                                    </p:set>
                                    <p:animEffect transition="in" filter="fade">
                                      <p:cBhvr>
                                        <p:cTn id="112" dur="500"/>
                                        <p:tgtEl>
                                          <p:spTgt spid="73"/>
                                        </p:tgtEl>
                                      </p:cBhvr>
                                    </p:animEffect>
                                  </p:childTnLst>
                                </p:cTn>
                              </p:par>
                            </p:childTnLst>
                          </p:cTn>
                        </p:par>
                      </p:childTnLst>
                    </p:cTn>
                  </p:par>
                  <p:par>
                    <p:cTn id="113" fill="hold">
                      <p:stCondLst>
                        <p:cond delay="indefinite"/>
                      </p:stCondLst>
                      <p:childTnLst>
                        <p:par>
                          <p:cTn id="114" fill="hold">
                            <p:stCondLst>
                              <p:cond delay="0"/>
                            </p:stCondLst>
                            <p:childTnLst>
                              <p:par>
                                <p:cTn id="115" presetID="10" presetClass="entr" presetSubtype="0" fill="hold" grpId="0" nodeType="clickEffect">
                                  <p:stCondLst>
                                    <p:cond delay="0"/>
                                  </p:stCondLst>
                                  <p:childTnLst>
                                    <p:set>
                                      <p:cBhvr>
                                        <p:cTn id="116" dur="1" fill="hold">
                                          <p:stCondLst>
                                            <p:cond delay="0"/>
                                          </p:stCondLst>
                                        </p:cTn>
                                        <p:tgtEl>
                                          <p:spTgt spid="76"/>
                                        </p:tgtEl>
                                        <p:attrNameLst>
                                          <p:attrName>style.visibility</p:attrName>
                                        </p:attrNameLst>
                                      </p:cBhvr>
                                      <p:to>
                                        <p:strVal val="visible"/>
                                      </p:to>
                                    </p:set>
                                    <p:animEffect transition="in" filter="fade">
                                      <p:cBhvr>
                                        <p:cTn id="117" dur="500"/>
                                        <p:tgtEl>
                                          <p:spTgt spid="76"/>
                                        </p:tgtEl>
                                      </p:cBhvr>
                                    </p:animEffect>
                                  </p:childTnLst>
                                </p:cTn>
                              </p:par>
                            </p:childTnLst>
                          </p:cTn>
                        </p:par>
                        <p:par>
                          <p:cTn id="118" fill="hold">
                            <p:stCondLst>
                              <p:cond delay="500"/>
                            </p:stCondLst>
                            <p:childTnLst>
                              <p:par>
                                <p:cTn id="119" presetID="10" presetClass="entr" presetSubtype="0" fill="hold" grpId="0" nodeType="afterEffect">
                                  <p:stCondLst>
                                    <p:cond delay="0"/>
                                  </p:stCondLst>
                                  <p:childTnLst>
                                    <p:set>
                                      <p:cBhvr>
                                        <p:cTn id="120" dur="1" fill="hold">
                                          <p:stCondLst>
                                            <p:cond delay="0"/>
                                          </p:stCondLst>
                                        </p:cTn>
                                        <p:tgtEl>
                                          <p:spTgt spid="75"/>
                                        </p:tgtEl>
                                        <p:attrNameLst>
                                          <p:attrName>style.visibility</p:attrName>
                                        </p:attrNameLst>
                                      </p:cBhvr>
                                      <p:to>
                                        <p:strVal val="visible"/>
                                      </p:to>
                                    </p:set>
                                    <p:animEffect transition="in" filter="fade">
                                      <p:cBhvr>
                                        <p:cTn id="121" dur="500"/>
                                        <p:tgtEl>
                                          <p:spTgt spid="75"/>
                                        </p:tgtEl>
                                      </p:cBhvr>
                                    </p:animEffect>
                                  </p:childTnLst>
                                </p:cTn>
                              </p:par>
                            </p:childTnLst>
                          </p:cTn>
                        </p:par>
                      </p:childTnLst>
                    </p:cTn>
                  </p:par>
                  <p:par>
                    <p:cTn id="122" fill="hold">
                      <p:stCondLst>
                        <p:cond delay="indefinite"/>
                      </p:stCondLst>
                      <p:childTnLst>
                        <p:par>
                          <p:cTn id="123" fill="hold">
                            <p:stCondLst>
                              <p:cond delay="0"/>
                            </p:stCondLst>
                            <p:childTnLst>
                              <p:par>
                                <p:cTn id="124" presetID="10" presetClass="entr" presetSubtype="0" fill="hold" grpId="0" nodeType="clickEffect">
                                  <p:stCondLst>
                                    <p:cond delay="0"/>
                                  </p:stCondLst>
                                  <p:childTnLst>
                                    <p:set>
                                      <p:cBhvr>
                                        <p:cTn id="125" dur="1" fill="hold">
                                          <p:stCondLst>
                                            <p:cond delay="0"/>
                                          </p:stCondLst>
                                        </p:cTn>
                                        <p:tgtEl>
                                          <p:spTgt spid="39"/>
                                        </p:tgtEl>
                                        <p:attrNameLst>
                                          <p:attrName>style.visibility</p:attrName>
                                        </p:attrNameLst>
                                      </p:cBhvr>
                                      <p:to>
                                        <p:strVal val="visible"/>
                                      </p:to>
                                    </p:set>
                                    <p:animEffect transition="in" filter="fade">
                                      <p:cBhvr>
                                        <p:cTn id="126" dur="500"/>
                                        <p:tgtEl>
                                          <p:spTgt spid="39"/>
                                        </p:tgtEl>
                                      </p:cBhvr>
                                    </p:animEffect>
                                  </p:childTnLst>
                                </p:cTn>
                              </p:par>
                            </p:childTnLst>
                          </p:cTn>
                        </p:par>
                        <p:par>
                          <p:cTn id="127" fill="hold">
                            <p:stCondLst>
                              <p:cond delay="500"/>
                            </p:stCondLst>
                            <p:childTnLst>
                              <p:par>
                                <p:cTn id="128" presetID="10" presetClass="entr" presetSubtype="0" fill="hold" grpId="0" nodeType="afterEffect">
                                  <p:stCondLst>
                                    <p:cond delay="0"/>
                                  </p:stCondLst>
                                  <p:childTnLst>
                                    <p:set>
                                      <p:cBhvr>
                                        <p:cTn id="129" dur="1" fill="hold">
                                          <p:stCondLst>
                                            <p:cond delay="0"/>
                                          </p:stCondLst>
                                        </p:cTn>
                                        <p:tgtEl>
                                          <p:spTgt spid="40"/>
                                        </p:tgtEl>
                                        <p:attrNameLst>
                                          <p:attrName>style.visibility</p:attrName>
                                        </p:attrNameLst>
                                      </p:cBhvr>
                                      <p:to>
                                        <p:strVal val="visible"/>
                                      </p:to>
                                    </p:set>
                                    <p:animEffect transition="in" filter="fade">
                                      <p:cBhvr>
                                        <p:cTn id="130" dur="500"/>
                                        <p:tgtEl>
                                          <p:spTgt spid="40"/>
                                        </p:tgtEl>
                                      </p:cBhvr>
                                    </p:animEffect>
                                  </p:childTnLst>
                                </p:cTn>
                              </p:par>
                            </p:childTnLst>
                          </p:cTn>
                        </p:par>
                        <p:par>
                          <p:cTn id="131" fill="hold">
                            <p:stCondLst>
                              <p:cond delay="1000"/>
                            </p:stCondLst>
                            <p:childTnLst>
                              <p:par>
                                <p:cTn id="132" presetID="10" presetClass="entr" presetSubtype="0" fill="hold" grpId="0" nodeType="afterEffect">
                                  <p:stCondLst>
                                    <p:cond delay="0"/>
                                  </p:stCondLst>
                                  <p:childTnLst>
                                    <p:set>
                                      <p:cBhvr>
                                        <p:cTn id="133" dur="1" fill="hold">
                                          <p:stCondLst>
                                            <p:cond delay="0"/>
                                          </p:stCondLst>
                                        </p:cTn>
                                        <p:tgtEl>
                                          <p:spTgt spid="41"/>
                                        </p:tgtEl>
                                        <p:attrNameLst>
                                          <p:attrName>style.visibility</p:attrName>
                                        </p:attrNameLst>
                                      </p:cBhvr>
                                      <p:to>
                                        <p:strVal val="visible"/>
                                      </p:to>
                                    </p:set>
                                    <p:animEffect transition="in" filter="fade">
                                      <p:cBhvr>
                                        <p:cTn id="134" dur="500"/>
                                        <p:tgtEl>
                                          <p:spTgt spid="41"/>
                                        </p:tgtEl>
                                      </p:cBhvr>
                                    </p:animEffect>
                                  </p:childTnLst>
                                </p:cTn>
                              </p:par>
                            </p:childTnLst>
                          </p:cTn>
                        </p:par>
                      </p:childTnLst>
                    </p:cTn>
                  </p:par>
                  <p:par>
                    <p:cTn id="135" fill="hold">
                      <p:stCondLst>
                        <p:cond delay="indefinite"/>
                      </p:stCondLst>
                      <p:childTnLst>
                        <p:par>
                          <p:cTn id="136" fill="hold">
                            <p:stCondLst>
                              <p:cond delay="0"/>
                            </p:stCondLst>
                            <p:childTnLst>
                              <p:par>
                                <p:cTn id="137" presetID="10" presetClass="entr" presetSubtype="0" fill="hold" grpId="0" nodeType="clickEffect">
                                  <p:stCondLst>
                                    <p:cond delay="0"/>
                                  </p:stCondLst>
                                  <p:childTnLst>
                                    <p:set>
                                      <p:cBhvr>
                                        <p:cTn id="138" dur="1" fill="hold">
                                          <p:stCondLst>
                                            <p:cond delay="0"/>
                                          </p:stCondLst>
                                        </p:cTn>
                                        <p:tgtEl>
                                          <p:spTgt spid="54"/>
                                        </p:tgtEl>
                                        <p:attrNameLst>
                                          <p:attrName>style.visibility</p:attrName>
                                        </p:attrNameLst>
                                      </p:cBhvr>
                                      <p:to>
                                        <p:strVal val="visible"/>
                                      </p:to>
                                    </p:set>
                                    <p:animEffect transition="in" filter="fade">
                                      <p:cBhvr>
                                        <p:cTn id="139" dur="500"/>
                                        <p:tgtEl>
                                          <p:spTgt spid="54"/>
                                        </p:tgtEl>
                                      </p:cBhvr>
                                    </p:animEffect>
                                  </p:childTnLst>
                                </p:cTn>
                              </p:par>
                            </p:childTnLst>
                          </p:cTn>
                        </p:par>
                        <p:par>
                          <p:cTn id="140" fill="hold">
                            <p:stCondLst>
                              <p:cond delay="500"/>
                            </p:stCondLst>
                            <p:childTnLst>
                              <p:par>
                                <p:cTn id="141" presetID="10" presetClass="entr" presetSubtype="0" fill="hold" grpId="0" nodeType="afterEffect">
                                  <p:stCondLst>
                                    <p:cond delay="0"/>
                                  </p:stCondLst>
                                  <p:childTnLst>
                                    <p:set>
                                      <p:cBhvr>
                                        <p:cTn id="142" dur="1" fill="hold">
                                          <p:stCondLst>
                                            <p:cond delay="0"/>
                                          </p:stCondLst>
                                        </p:cTn>
                                        <p:tgtEl>
                                          <p:spTgt spid="55"/>
                                        </p:tgtEl>
                                        <p:attrNameLst>
                                          <p:attrName>style.visibility</p:attrName>
                                        </p:attrNameLst>
                                      </p:cBhvr>
                                      <p:to>
                                        <p:strVal val="visible"/>
                                      </p:to>
                                    </p:set>
                                    <p:animEffect transition="in" filter="fade">
                                      <p:cBhvr>
                                        <p:cTn id="143" dur="500"/>
                                        <p:tgtEl>
                                          <p:spTgt spid="55"/>
                                        </p:tgtEl>
                                      </p:cBhvr>
                                    </p:animEffect>
                                  </p:childTnLst>
                                </p:cTn>
                              </p:par>
                            </p:childTnLst>
                          </p:cTn>
                        </p:par>
                        <p:par>
                          <p:cTn id="144" fill="hold">
                            <p:stCondLst>
                              <p:cond delay="1000"/>
                            </p:stCondLst>
                            <p:childTnLst>
                              <p:par>
                                <p:cTn id="145" presetID="10" presetClass="entr" presetSubtype="0" fill="hold" grpId="0" nodeType="afterEffect">
                                  <p:stCondLst>
                                    <p:cond delay="0"/>
                                  </p:stCondLst>
                                  <p:childTnLst>
                                    <p:set>
                                      <p:cBhvr>
                                        <p:cTn id="146" dur="1" fill="hold">
                                          <p:stCondLst>
                                            <p:cond delay="0"/>
                                          </p:stCondLst>
                                        </p:cTn>
                                        <p:tgtEl>
                                          <p:spTgt spid="56"/>
                                        </p:tgtEl>
                                        <p:attrNameLst>
                                          <p:attrName>style.visibility</p:attrName>
                                        </p:attrNameLst>
                                      </p:cBhvr>
                                      <p:to>
                                        <p:strVal val="visible"/>
                                      </p:to>
                                    </p:set>
                                    <p:animEffect transition="in" filter="fade">
                                      <p:cBhvr>
                                        <p:cTn id="147" dur="500"/>
                                        <p:tgtEl>
                                          <p:spTgt spid="56"/>
                                        </p:tgtEl>
                                      </p:cBhvr>
                                    </p:animEffect>
                                  </p:childTnLst>
                                </p:cTn>
                              </p:par>
                            </p:childTnLst>
                          </p:cTn>
                        </p:par>
                      </p:childTnLst>
                    </p:cTn>
                  </p:par>
                  <p:par>
                    <p:cTn id="148" fill="hold">
                      <p:stCondLst>
                        <p:cond delay="indefinite"/>
                      </p:stCondLst>
                      <p:childTnLst>
                        <p:par>
                          <p:cTn id="149" fill="hold">
                            <p:stCondLst>
                              <p:cond delay="0"/>
                            </p:stCondLst>
                            <p:childTnLst>
                              <p:par>
                                <p:cTn id="150" presetID="10" presetClass="entr" presetSubtype="0" fill="hold" grpId="0" nodeType="clickEffect">
                                  <p:stCondLst>
                                    <p:cond delay="0"/>
                                  </p:stCondLst>
                                  <p:childTnLst>
                                    <p:set>
                                      <p:cBhvr>
                                        <p:cTn id="151" dur="1" fill="hold">
                                          <p:stCondLst>
                                            <p:cond delay="0"/>
                                          </p:stCondLst>
                                        </p:cTn>
                                        <p:tgtEl>
                                          <p:spTgt spid="53"/>
                                        </p:tgtEl>
                                        <p:attrNameLst>
                                          <p:attrName>style.visibility</p:attrName>
                                        </p:attrNameLst>
                                      </p:cBhvr>
                                      <p:to>
                                        <p:strVal val="visible"/>
                                      </p:to>
                                    </p:set>
                                    <p:animEffect transition="in" filter="fade">
                                      <p:cBhvr>
                                        <p:cTn id="152" dur="500"/>
                                        <p:tgtEl>
                                          <p:spTgt spid="53"/>
                                        </p:tgtEl>
                                      </p:cBhvr>
                                    </p:animEffect>
                                  </p:childTnLst>
                                </p:cTn>
                              </p:par>
                            </p:childTnLst>
                          </p:cTn>
                        </p:par>
                        <p:par>
                          <p:cTn id="153" fill="hold">
                            <p:stCondLst>
                              <p:cond delay="500"/>
                            </p:stCondLst>
                            <p:childTnLst>
                              <p:par>
                                <p:cTn id="154" presetID="10" presetClass="entr" presetSubtype="0" fill="hold" grpId="0" nodeType="afterEffect">
                                  <p:stCondLst>
                                    <p:cond delay="0"/>
                                  </p:stCondLst>
                                  <p:childTnLst>
                                    <p:set>
                                      <p:cBhvr>
                                        <p:cTn id="155" dur="1" fill="hold">
                                          <p:stCondLst>
                                            <p:cond delay="0"/>
                                          </p:stCondLst>
                                        </p:cTn>
                                        <p:tgtEl>
                                          <p:spTgt spid="52"/>
                                        </p:tgtEl>
                                        <p:attrNameLst>
                                          <p:attrName>style.visibility</p:attrName>
                                        </p:attrNameLst>
                                      </p:cBhvr>
                                      <p:to>
                                        <p:strVal val="visible"/>
                                      </p:to>
                                    </p:set>
                                    <p:animEffect transition="in" filter="fade">
                                      <p:cBhvr>
                                        <p:cTn id="156" dur="500"/>
                                        <p:tgtEl>
                                          <p:spTgt spid="52"/>
                                        </p:tgtEl>
                                      </p:cBhvr>
                                    </p:animEffect>
                                  </p:childTnLst>
                                </p:cTn>
                              </p:par>
                            </p:childTnLst>
                          </p:cTn>
                        </p:par>
                      </p:childTnLst>
                    </p:cTn>
                  </p:par>
                  <p:par>
                    <p:cTn id="157" fill="hold">
                      <p:stCondLst>
                        <p:cond delay="indefinite"/>
                      </p:stCondLst>
                      <p:childTnLst>
                        <p:par>
                          <p:cTn id="158" fill="hold">
                            <p:stCondLst>
                              <p:cond delay="0"/>
                            </p:stCondLst>
                            <p:childTnLst>
                              <p:par>
                                <p:cTn id="159" presetID="10" presetClass="entr" presetSubtype="0" fill="hold" grpId="0" nodeType="clickEffect">
                                  <p:stCondLst>
                                    <p:cond delay="0"/>
                                  </p:stCondLst>
                                  <p:childTnLst>
                                    <p:set>
                                      <p:cBhvr>
                                        <p:cTn id="160" dur="1" fill="hold">
                                          <p:stCondLst>
                                            <p:cond delay="0"/>
                                          </p:stCondLst>
                                        </p:cTn>
                                        <p:tgtEl>
                                          <p:spTgt spid="59"/>
                                        </p:tgtEl>
                                        <p:attrNameLst>
                                          <p:attrName>style.visibility</p:attrName>
                                        </p:attrNameLst>
                                      </p:cBhvr>
                                      <p:to>
                                        <p:strVal val="visible"/>
                                      </p:to>
                                    </p:set>
                                    <p:animEffect transition="in" filter="fade">
                                      <p:cBhvr>
                                        <p:cTn id="161" dur="500"/>
                                        <p:tgtEl>
                                          <p:spTgt spid="59"/>
                                        </p:tgtEl>
                                      </p:cBhvr>
                                    </p:animEffect>
                                  </p:childTnLst>
                                </p:cTn>
                              </p:par>
                            </p:childTnLst>
                          </p:cTn>
                        </p:par>
                        <p:par>
                          <p:cTn id="162" fill="hold">
                            <p:stCondLst>
                              <p:cond delay="500"/>
                            </p:stCondLst>
                            <p:childTnLst>
                              <p:par>
                                <p:cTn id="163" presetID="10" presetClass="entr" presetSubtype="0" fill="hold" grpId="0" nodeType="afterEffect">
                                  <p:stCondLst>
                                    <p:cond delay="0"/>
                                  </p:stCondLst>
                                  <p:childTnLst>
                                    <p:set>
                                      <p:cBhvr>
                                        <p:cTn id="164" dur="1" fill="hold">
                                          <p:stCondLst>
                                            <p:cond delay="0"/>
                                          </p:stCondLst>
                                        </p:cTn>
                                        <p:tgtEl>
                                          <p:spTgt spid="58"/>
                                        </p:tgtEl>
                                        <p:attrNameLst>
                                          <p:attrName>style.visibility</p:attrName>
                                        </p:attrNameLst>
                                      </p:cBhvr>
                                      <p:to>
                                        <p:strVal val="visible"/>
                                      </p:to>
                                    </p:set>
                                    <p:animEffect transition="in" filter="fade">
                                      <p:cBhvr>
                                        <p:cTn id="165" dur="500"/>
                                        <p:tgtEl>
                                          <p:spTgt spid="58"/>
                                        </p:tgtEl>
                                      </p:cBhvr>
                                    </p:animEffect>
                                  </p:childTnLst>
                                </p:cTn>
                              </p:par>
                            </p:childTnLst>
                          </p:cTn>
                        </p:par>
                      </p:childTnLst>
                    </p:cTn>
                  </p:par>
                  <p:par>
                    <p:cTn id="166" fill="hold">
                      <p:stCondLst>
                        <p:cond delay="indefinite"/>
                      </p:stCondLst>
                      <p:childTnLst>
                        <p:par>
                          <p:cTn id="167" fill="hold">
                            <p:stCondLst>
                              <p:cond delay="0"/>
                            </p:stCondLst>
                            <p:childTnLst>
                              <p:par>
                                <p:cTn id="168" presetID="10" presetClass="entr" presetSubtype="0" fill="hold" grpId="0" nodeType="clickEffect">
                                  <p:stCondLst>
                                    <p:cond delay="0"/>
                                  </p:stCondLst>
                                  <p:childTnLst>
                                    <p:set>
                                      <p:cBhvr>
                                        <p:cTn id="169" dur="1" fill="hold">
                                          <p:stCondLst>
                                            <p:cond delay="0"/>
                                          </p:stCondLst>
                                        </p:cTn>
                                        <p:tgtEl>
                                          <p:spTgt spid="43"/>
                                        </p:tgtEl>
                                        <p:attrNameLst>
                                          <p:attrName>style.visibility</p:attrName>
                                        </p:attrNameLst>
                                      </p:cBhvr>
                                      <p:to>
                                        <p:strVal val="visible"/>
                                      </p:to>
                                    </p:set>
                                    <p:animEffect transition="in" filter="fade">
                                      <p:cBhvr>
                                        <p:cTn id="170" dur="500"/>
                                        <p:tgtEl>
                                          <p:spTgt spid="43"/>
                                        </p:tgtEl>
                                      </p:cBhvr>
                                    </p:animEffect>
                                  </p:childTnLst>
                                </p:cTn>
                              </p:par>
                            </p:childTnLst>
                          </p:cTn>
                        </p:par>
                        <p:par>
                          <p:cTn id="171" fill="hold">
                            <p:stCondLst>
                              <p:cond delay="500"/>
                            </p:stCondLst>
                            <p:childTnLst>
                              <p:par>
                                <p:cTn id="172" presetID="10" presetClass="entr" presetSubtype="0" fill="hold" grpId="0" nodeType="afterEffect">
                                  <p:stCondLst>
                                    <p:cond delay="0"/>
                                  </p:stCondLst>
                                  <p:childTnLst>
                                    <p:set>
                                      <p:cBhvr>
                                        <p:cTn id="173" dur="1" fill="hold">
                                          <p:stCondLst>
                                            <p:cond delay="0"/>
                                          </p:stCondLst>
                                        </p:cTn>
                                        <p:tgtEl>
                                          <p:spTgt spid="44"/>
                                        </p:tgtEl>
                                        <p:attrNameLst>
                                          <p:attrName>style.visibility</p:attrName>
                                        </p:attrNameLst>
                                      </p:cBhvr>
                                      <p:to>
                                        <p:strVal val="visible"/>
                                      </p:to>
                                    </p:set>
                                    <p:animEffect transition="in" filter="fade">
                                      <p:cBhvr>
                                        <p:cTn id="174" dur="500"/>
                                        <p:tgtEl>
                                          <p:spTgt spid="44"/>
                                        </p:tgtEl>
                                      </p:cBhvr>
                                    </p:animEffect>
                                  </p:childTnLst>
                                </p:cTn>
                              </p:par>
                            </p:childTnLst>
                          </p:cTn>
                        </p:par>
                        <p:par>
                          <p:cTn id="175" fill="hold">
                            <p:stCondLst>
                              <p:cond delay="1000"/>
                            </p:stCondLst>
                            <p:childTnLst>
                              <p:par>
                                <p:cTn id="176" presetID="10" presetClass="entr" presetSubtype="0" fill="hold" grpId="0" nodeType="afterEffect">
                                  <p:stCondLst>
                                    <p:cond delay="0"/>
                                  </p:stCondLst>
                                  <p:childTnLst>
                                    <p:set>
                                      <p:cBhvr>
                                        <p:cTn id="177" dur="1" fill="hold">
                                          <p:stCondLst>
                                            <p:cond delay="0"/>
                                          </p:stCondLst>
                                        </p:cTn>
                                        <p:tgtEl>
                                          <p:spTgt spid="45"/>
                                        </p:tgtEl>
                                        <p:attrNameLst>
                                          <p:attrName>style.visibility</p:attrName>
                                        </p:attrNameLst>
                                      </p:cBhvr>
                                      <p:to>
                                        <p:strVal val="visible"/>
                                      </p:to>
                                    </p:set>
                                    <p:animEffect transition="in" filter="fade">
                                      <p:cBhvr>
                                        <p:cTn id="178" dur="500"/>
                                        <p:tgtEl>
                                          <p:spTgt spid="45"/>
                                        </p:tgtEl>
                                      </p:cBhvr>
                                    </p:animEffect>
                                  </p:childTnLst>
                                </p:cTn>
                              </p:par>
                            </p:childTnLst>
                          </p:cTn>
                        </p:par>
                      </p:childTnLst>
                    </p:cTn>
                  </p:par>
                  <p:par>
                    <p:cTn id="179" fill="hold">
                      <p:stCondLst>
                        <p:cond delay="indefinite"/>
                      </p:stCondLst>
                      <p:childTnLst>
                        <p:par>
                          <p:cTn id="180" fill="hold">
                            <p:stCondLst>
                              <p:cond delay="0"/>
                            </p:stCondLst>
                            <p:childTnLst>
                              <p:par>
                                <p:cTn id="181" presetID="10" presetClass="entr" presetSubtype="0" fill="hold" grpId="0" nodeType="clickEffect">
                                  <p:stCondLst>
                                    <p:cond delay="0"/>
                                  </p:stCondLst>
                                  <p:childTnLst>
                                    <p:set>
                                      <p:cBhvr>
                                        <p:cTn id="182" dur="1" fill="hold">
                                          <p:stCondLst>
                                            <p:cond delay="0"/>
                                          </p:stCondLst>
                                        </p:cTn>
                                        <p:tgtEl>
                                          <p:spTgt spid="63"/>
                                        </p:tgtEl>
                                        <p:attrNameLst>
                                          <p:attrName>style.visibility</p:attrName>
                                        </p:attrNameLst>
                                      </p:cBhvr>
                                      <p:to>
                                        <p:strVal val="visible"/>
                                      </p:to>
                                    </p:set>
                                    <p:animEffect transition="in" filter="fade">
                                      <p:cBhvr>
                                        <p:cTn id="183" dur="500"/>
                                        <p:tgtEl>
                                          <p:spTgt spid="63"/>
                                        </p:tgtEl>
                                      </p:cBhvr>
                                    </p:animEffect>
                                  </p:childTnLst>
                                </p:cTn>
                              </p:par>
                            </p:childTnLst>
                          </p:cTn>
                        </p:par>
                        <p:par>
                          <p:cTn id="184" fill="hold">
                            <p:stCondLst>
                              <p:cond delay="500"/>
                            </p:stCondLst>
                            <p:childTnLst>
                              <p:par>
                                <p:cTn id="185" presetID="10" presetClass="entr" presetSubtype="0" fill="hold" grpId="0" nodeType="afterEffect">
                                  <p:stCondLst>
                                    <p:cond delay="0"/>
                                  </p:stCondLst>
                                  <p:childTnLst>
                                    <p:set>
                                      <p:cBhvr>
                                        <p:cTn id="186" dur="1" fill="hold">
                                          <p:stCondLst>
                                            <p:cond delay="0"/>
                                          </p:stCondLst>
                                        </p:cTn>
                                        <p:tgtEl>
                                          <p:spTgt spid="62"/>
                                        </p:tgtEl>
                                        <p:attrNameLst>
                                          <p:attrName>style.visibility</p:attrName>
                                        </p:attrNameLst>
                                      </p:cBhvr>
                                      <p:to>
                                        <p:strVal val="visible"/>
                                      </p:to>
                                    </p:set>
                                    <p:animEffect transition="in" filter="fade">
                                      <p:cBhvr>
                                        <p:cTn id="187" dur="500"/>
                                        <p:tgtEl>
                                          <p:spTgt spid="62"/>
                                        </p:tgtEl>
                                      </p:cBhvr>
                                    </p:animEffect>
                                  </p:childTnLst>
                                </p:cTn>
                              </p:par>
                            </p:childTnLst>
                          </p:cTn>
                        </p:par>
                        <p:par>
                          <p:cTn id="188" fill="hold">
                            <p:stCondLst>
                              <p:cond delay="1000"/>
                            </p:stCondLst>
                            <p:childTnLst>
                              <p:par>
                                <p:cTn id="189" presetID="10" presetClass="entr" presetSubtype="0" fill="hold" grpId="0" nodeType="afterEffect">
                                  <p:stCondLst>
                                    <p:cond delay="0"/>
                                  </p:stCondLst>
                                  <p:childTnLst>
                                    <p:set>
                                      <p:cBhvr>
                                        <p:cTn id="190" dur="1" fill="hold">
                                          <p:stCondLst>
                                            <p:cond delay="0"/>
                                          </p:stCondLst>
                                        </p:cTn>
                                        <p:tgtEl>
                                          <p:spTgt spid="61"/>
                                        </p:tgtEl>
                                        <p:attrNameLst>
                                          <p:attrName>style.visibility</p:attrName>
                                        </p:attrNameLst>
                                      </p:cBhvr>
                                      <p:to>
                                        <p:strVal val="visible"/>
                                      </p:to>
                                    </p:set>
                                    <p:animEffect transition="in" filter="fade">
                                      <p:cBhvr>
                                        <p:cTn id="191" dur="500"/>
                                        <p:tgtEl>
                                          <p:spTgt spid="61"/>
                                        </p:tgtEl>
                                      </p:cBhvr>
                                    </p:animEffect>
                                  </p:childTnLst>
                                </p:cTn>
                              </p:par>
                            </p:childTnLst>
                          </p:cTn>
                        </p:par>
                      </p:childTnLst>
                    </p:cTn>
                  </p:par>
                  <p:par>
                    <p:cTn id="192" fill="hold">
                      <p:stCondLst>
                        <p:cond delay="indefinite"/>
                      </p:stCondLst>
                      <p:childTnLst>
                        <p:par>
                          <p:cTn id="193" fill="hold">
                            <p:stCondLst>
                              <p:cond delay="0"/>
                            </p:stCondLst>
                            <p:childTnLst>
                              <p:par>
                                <p:cTn id="194" presetID="10" presetClass="entr" presetSubtype="0" fill="hold" grpId="0" nodeType="clickEffect">
                                  <p:stCondLst>
                                    <p:cond delay="0"/>
                                  </p:stCondLst>
                                  <p:childTnLst>
                                    <p:set>
                                      <p:cBhvr>
                                        <p:cTn id="195" dur="1" fill="hold">
                                          <p:stCondLst>
                                            <p:cond delay="0"/>
                                          </p:stCondLst>
                                        </p:cTn>
                                        <p:tgtEl>
                                          <p:spTgt spid="47"/>
                                        </p:tgtEl>
                                        <p:attrNameLst>
                                          <p:attrName>style.visibility</p:attrName>
                                        </p:attrNameLst>
                                      </p:cBhvr>
                                      <p:to>
                                        <p:strVal val="visible"/>
                                      </p:to>
                                    </p:set>
                                    <p:animEffect transition="in" filter="fade">
                                      <p:cBhvr>
                                        <p:cTn id="196" dur="500"/>
                                        <p:tgtEl>
                                          <p:spTgt spid="47"/>
                                        </p:tgtEl>
                                      </p:cBhvr>
                                    </p:animEffect>
                                  </p:childTnLst>
                                </p:cTn>
                              </p:par>
                            </p:childTnLst>
                          </p:cTn>
                        </p:par>
                        <p:par>
                          <p:cTn id="197" fill="hold">
                            <p:stCondLst>
                              <p:cond delay="500"/>
                            </p:stCondLst>
                            <p:childTnLst>
                              <p:par>
                                <p:cTn id="198" presetID="10" presetClass="entr" presetSubtype="0" fill="hold" grpId="0" nodeType="afterEffect">
                                  <p:stCondLst>
                                    <p:cond delay="0"/>
                                  </p:stCondLst>
                                  <p:childTnLst>
                                    <p:set>
                                      <p:cBhvr>
                                        <p:cTn id="199" dur="1" fill="hold">
                                          <p:stCondLst>
                                            <p:cond delay="0"/>
                                          </p:stCondLst>
                                        </p:cTn>
                                        <p:tgtEl>
                                          <p:spTgt spid="48"/>
                                        </p:tgtEl>
                                        <p:attrNameLst>
                                          <p:attrName>style.visibility</p:attrName>
                                        </p:attrNameLst>
                                      </p:cBhvr>
                                      <p:to>
                                        <p:strVal val="visible"/>
                                      </p:to>
                                    </p:set>
                                    <p:animEffect transition="in" filter="fade">
                                      <p:cBhvr>
                                        <p:cTn id="200" dur="500"/>
                                        <p:tgtEl>
                                          <p:spTgt spid="48"/>
                                        </p:tgtEl>
                                      </p:cBhvr>
                                    </p:animEffect>
                                  </p:childTnLst>
                                </p:cTn>
                              </p:par>
                            </p:childTnLst>
                          </p:cTn>
                        </p:par>
                        <p:par>
                          <p:cTn id="201" fill="hold">
                            <p:stCondLst>
                              <p:cond delay="1000"/>
                            </p:stCondLst>
                            <p:childTnLst>
                              <p:par>
                                <p:cTn id="202" presetID="10" presetClass="entr" presetSubtype="0" fill="hold" grpId="0" nodeType="afterEffect">
                                  <p:stCondLst>
                                    <p:cond delay="0"/>
                                  </p:stCondLst>
                                  <p:childTnLst>
                                    <p:set>
                                      <p:cBhvr>
                                        <p:cTn id="203" dur="1" fill="hold">
                                          <p:stCondLst>
                                            <p:cond delay="0"/>
                                          </p:stCondLst>
                                        </p:cTn>
                                        <p:tgtEl>
                                          <p:spTgt spid="49"/>
                                        </p:tgtEl>
                                        <p:attrNameLst>
                                          <p:attrName>style.visibility</p:attrName>
                                        </p:attrNameLst>
                                      </p:cBhvr>
                                      <p:to>
                                        <p:strVal val="visible"/>
                                      </p:to>
                                    </p:set>
                                    <p:animEffect transition="in" filter="fade">
                                      <p:cBhvr>
                                        <p:cTn id="204" dur="500"/>
                                        <p:tgtEl>
                                          <p:spTgt spid="49"/>
                                        </p:tgtEl>
                                      </p:cBhvr>
                                    </p:animEffect>
                                  </p:childTnLst>
                                </p:cTn>
                              </p:par>
                            </p:childTnLst>
                          </p:cTn>
                        </p:par>
                      </p:childTnLst>
                    </p:cTn>
                  </p:par>
                  <p:par>
                    <p:cTn id="205" fill="hold">
                      <p:stCondLst>
                        <p:cond delay="indefinite"/>
                      </p:stCondLst>
                      <p:childTnLst>
                        <p:par>
                          <p:cTn id="206" fill="hold">
                            <p:stCondLst>
                              <p:cond delay="0"/>
                            </p:stCondLst>
                            <p:childTnLst>
                              <p:par>
                                <p:cTn id="207" presetID="10" presetClass="entr" presetSubtype="0" fill="hold" grpId="0" nodeType="clickEffect">
                                  <p:stCondLst>
                                    <p:cond delay="0"/>
                                  </p:stCondLst>
                                  <p:childTnLst>
                                    <p:set>
                                      <p:cBhvr>
                                        <p:cTn id="208" dur="1" fill="hold">
                                          <p:stCondLst>
                                            <p:cond delay="0"/>
                                          </p:stCondLst>
                                        </p:cTn>
                                        <p:tgtEl>
                                          <p:spTgt spid="66"/>
                                        </p:tgtEl>
                                        <p:attrNameLst>
                                          <p:attrName>style.visibility</p:attrName>
                                        </p:attrNameLst>
                                      </p:cBhvr>
                                      <p:to>
                                        <p:strVal val="visible"/>
                                      </p:to>
                                    </p:set>
                                    <p:animEffect transition="in" filter="fade">
                                      <p:cBhvr>
                                        <p:cTn id="209" dur="500"/>
                                        <p:tgtEl>
                                          <p:spTgt spid="66"/>
                                        </p:tgtEl>
                                      </p:cBhvr>
                                    </p:animEffect>
                                  </p:childTnLst>
                                </p:cTn>
                              </p:par>
                            </p:childTnLst>
                          </p:cTn>
                        </p:par>
                        <p:par>
                          <p:cTn id="210" fill="hold">
                            <p:stCondLst>
                              <p:cond delay="500"/>
                            </p:stCondLst>
                            <p:childTnLst>
                              <p:par>
                                <p:cTn id="211" presetID="10" presetClass="entr" presetSubtype="0" fill="hold" grpId="0" nodeType="afterEffect">
                                  <p:stCondLst>
                                    <p:cond delay="0"/>
                                  </p:stCondLst>
                                  <p:childTnLst>
                                    <p:set>
                                      <p:cBhvr>
                                        <p:cTn id="212" dur="1" fill="hold">
                                          <p:stCondLst>
                                            <p:cond delay="0"/>
                                          </p:stCondLst>
                                        </p:cTn>
                                        <p:tgtEl>
                                          <p:spTgt spid="65"/>
                                        </p:tgtEl>
                                        <p:attrNameLst>
                                          <p:attrName>style.visibility</p:attrName>
                                        </p:attrNameLst>
                                      </p:cBhvr>
                                      <p:to>
                                        <p:strVal val="visible"/>
                                      </p:to>
                                    </p:set>
                                    <p:animEffect transition="in" filter="fade">
                                      <p:cBhvr>
                                        <p:cTn id="213" dur="500"/>
                                        <p:tgtEl>
                                          <p:spTgt spid="65"/>
                                        </p:tgtEl>
                                      </p:cBhvr>
                                    </p:animEffect>
                                  </p:childTnLst>
                                </p:cTn>
                              </p:par>
                            </p:childTnLst>
                          </p:cTn>
                        </p:par>
                      </p:childTnLst>
                    </p:cTn>
                  </p:par>
                  <p:par>
                    <p:cTn id="214" fill="hold">
                      <p:stCondLst>
                        <p:cond delay="indefinite"/>
                      </p:stCondLst>
                      <p:childTnLst>
                        <p:par>
                          <p:cTn id="215" fill="hold">
                            <p:stCondLst>
                              <p:cond delay="0"/>
                            </p:stCondLst>
                            <p:childTnLst>
                              <p:par>
                                <p:cTn id="216" presetID="10" presetClass="entr" presetSubtype="0" fill="hold" grpId="0" nodeType="clickEffect">
                                  <p:stCondLst>
                                    <p:cond delay="0"/>
                                  </p:stCondLst>
                                  <p:childTnLst>
                                    <p:set>
                                      <p:cBhvr>
                                        <p:cTn id="217" dur="1" fill="hold">
                                          <p:stCondLst>
                                            <p:cond delay="0"/>
                                          </p:stCondLst>
                                        </p:cTn>
                                        <p:tgtEl>
                                          <p:spTgt spid="68"/>
                                        </p:tgtEl>
                                        <p:attrNameLst>
                                          <p:attrName>style.visibility</p:attrName>
                                        </p:attrNameLst>
                                      </p:cBhvr>
                                      <p:to>
                                        <p:strVal val="visible"/>
                                      </p:to>
                                    </p:set>
                                    <p:animEffect transition="in" filter="fade">
                                      <p:cBhvr>
                                        <p:cTn id="218" dur="500"/>
                                        <p:tgtEl>
                                          <p:spTgt spid="68"/>
                                        </p:tgtEl>
                                      </p:cBhvr>
                                    </p:animEffect>
                                  </p:childTnLst>
                                </p:cTn>
                              </p:par>
                            </p:childTnLst>
                          </p:cTn>
                        </p:par>
                        <p:par>
                          <p:cTn id="219" fill="hold">
                            <p:stCondLst>
                              <p:cond delay="500"/>
                            </p:stCondLst>
                            <p:childTnLst>
                              <p:par>
                                <p:cTn id="220" presetID="10" presetClass="entr" presetSubtype="0" fill="hold" grpId="0" nodeType="afterEffect">
                                  <p:stCondLst>
                                    <p:cond delay="0"/>
                                  </p:stCondLst>
                                  <p:childTnLst>
                                    <p:set>
                                      <p:cBhvr>
                                        <p:cTn id="221" dur="1" fill="hold">
                                          <p:stCondLst>
                                            <p:cond delay="0"/>
                                          </p:stCondLst>
                                        </p:cTn>
                                        <p:tgtEl>
                                          <p:spTgt spid="69"/>
                                        </p:tgtEl>
                                        <p:attrNameLst>
                                          <p:attrName>style.visibility</p:attrName>
                                        </p:attrNameLst>
                                      </p:cBhvr>
                                      <p:to>
                                        <p:strVal val="visible"/>
                                      </p:to>
                                    </p:set>
                                    <p:animEffect transition="in" filter="fade">
                                      <p:cBhvr>
                                        <p:cTn id="222" dur="500"/>
                                        <p:tgtEl>
                                          <p:spTgt spid="69"/>
                                        </p:tgtEl>
                                      </p:cBhvr>
                                    </p:animEffect>
                                  </p:childTnLst>
                                </p:cTn>
                              </p:par>
                            </p:childTnLst>
                          </p:cTn>
                        </p:par>
                        <p:par>
                          <p:cTn id="223" fill="hold">
                            <p:stCondLst>
                              <p:cond delay="1000"/>
                            </p:stCondLst>
                            <p:childTnLst>
                              <p:par>
                                <p:cTn id="224" presetID="10" presetClass="entr" presetSubtype="0" fill="hold" nodeType="afterEffect">
                                  <p:stCondLst>
                                    <p:cond delay="0"/>
                                  </p:stCondLst>
                                  <p:childTnLst>
                                    <p:set>
                                      <p:cBhvr>
                                        <p:cTn id="225" dur="1" fill="hold">
                                          <p:stCondLst>
                                            <p:cond delay="0"/>
                                          </p:stCondLst>
                                        </p:cTn>
                                        <p:tgtEl>
                                          <p:spTgt spid="85"/>
                                        </p:tgtEl>
                                        <p:attrNameLst>
                                          <p:attrName>style.visibility</p:attrName>
                                        </p:attrNameLst>
                                      </p:cBhvr>
                                      <p:to>
                                        <p:strVal val="visible"/>
                                      </p:to>
                                    </p:set>
                                    <p:animEffect transition="in" filter="fade">
                                      <p:cBhvr>
                                        <p:cTn id="226" dur="500"/>
                                        <p:tgtEl>
                                          <p:spTgt spid="85"/>
                                        </p:tgtEl>
                                      </p:cBhvr>
                                    </p:animEffect>
                                  </p:childTnLst>
                                </p:cTn>
                              </p:par>
                            </p:childTnLst>
                          </p:cTn>
                        </p:par>
                      </p:childTnLst>
                    </p:cTn>
                  </p:par>
                  <p:par>
                    <p:cTn id="227" fill="hold">
                      <p:stCondLst>
                        <p:cond delay="indefinite"/>
                      </p:stCondLst>
                      <p:childTnLst>
                        <p:par>
                          <p:cTn id="228" fill="hold">
                            <p:stCondLst>
                              <p:cond delay="0"/>
                            </p:stCondLst>
                            <p:childTnLst>
                              <p:par>
                                <p:cTn id="229" presetID="10" presetClass="entr" presetSubtype="0" fill="hold" grpId="0" nodeType="clickEffect">
                                  <p:stCondLst>
                                    <p:cond delay="0"/>
                                  </p:stCondLst>
                                  <p:childTnLst>
                                    <p:set>
                                      <p:cBhvr>
                                        <p:cTn id="230" dur="1" fill="hold">
                                          <p:stCondLst>
                                            <p:cond delay="0"/>
                                          </p:stCondLst>
                                        </p:cTn>
                                        <p:tgtEl>
                                          <p:spTgt spid="82"/>
                                        </p:tgtEl>
                                        <p:attrNameLst>
                                          <p:attrName>style.visibility</p:attrName>
                                        </p:attrNameLst>
                                      </p:cBhvr>
                                      <p:to>
                                        <p:strVal val="visible"/>
                                      </p:to>
                                    </p:set>
                                    <p:animEffect transition="in" filter="fade">
                                      <p:cBhvr>
                                        <p:cTn id="231" dur="500"/>
                                        <p:tgtEl>
                                          <p:spTgt spid="82"/>
                                        </p:tgtEl>
                                      </p:cBhvr>
                                    </p:animEffect>
                                  </p:childTnLst>
                                </p:cTn>
                              </p:par>
                            </p:childTnLst>
                          </p:cTn>
                        </p:par>
                        <p:par>
                          <p:cTn id="232" fill="hold">
                            <p:stCondLst>
                              <p:cond delay="500"/>
                            </p:stCondLst>
                            <p:childTnLst>
                              <p:par>
                                <p:cTn id="233" presetID="10" presetClass="entr" presetSubtype="0" fill="hold" grpId="0" nodeType="afterEffect">
                                  <p:stCondLst>
                                    <p:cond delay="0"/>
                                  </p:stCondLst>
                                  <p:childTnLst>
                                    <p:set>
                                      <p:cBhvr>
                                        <p:cTn id="234" dur="1" fill="hold">
                                          <p:stCondLst>
                                            <p:cond delay="0"/>
                                          </p:stCondLst>
                                        </p:cTn>
                                        <p:tgtEl>
                                          <p:spTgt spid="81"/>
                                        </p:tgtEl>
                                        <p:attrNameLst>
                                          <p:attrName>style.visibility</p:attrName>
                                        </p:attrNameLst>
                                      </p:cBhvr>
                                      <p:to>
                                        <p:strVal val="visible"/>
                                      </p:to>
                                    </p:set>
                                    <p:animEffect transition="in" filter="fade">
                                      <p:cBhvr>
                                        <p:cTn id="235" dur="500"/>
                                        <p:tgtEl>
                                          <p:spTgt spid="81"/>
                                        </p:tgtEl>
                                      </p:cBhvr>
                                    </p:animEffect>
                                  </p:childTnLst>
                                </p:cTn>
                              </p:par>
                            </p:childTnLst>
                          </p:cTn>
                        </p:par>
                        <p:par>
                          <p:cTn id="236" fill="hold">
                            <p:stCondLst>
                              <p:cond delay="1000"/>
                            </p:stCondLst>
                            <p:childTnLst>
                              <p:par>
                                <p:cTn id="237" presetID="10" presetClass="entr" presetSubtype="0" fill="hold" grpId="0" nodeType="afterEffect">
                                  <p:stCondLst>
                                    <p:cond delay="0"/>
                                  </p:stCondLst>
                                  <p:childTnLst>
                                    <p:set>
                                      <p:cBhvr>
                                        <p:cTn id="238" dur="1" fill="hold">
                                          <p:stCondLst>
                                            <p:cond delay="0"/>
                                          </p:stCondLst>
                                        </p:cTn>
                                        <p:tgtEl>
                                          <p:spTgt spid="83"/>
                                        </p:tgtEl>
                                        <p:attrNameLst>
                                          <p:attrName>style.visibility</p:attrName>
                                        </p:attrNameLst>
                                      </p:cBhvr>
                                      <p:to>
                                        <p:strVal val="visible"/>
                                      </p:to>
                                    </p:set>
                                    <p:animEffect transition="in" filter="fade">
                                      <p:cBhvr>
                                        <p:cTn id="239" dur="500"/>
                                        <p:tgtEl>
                                          <p:spTgt spid="83"/>
                                        </p:tgtEl>
                                      </p:cBhvr>
                                    </p:animEffect>
                                  </p:childTnLst>
                                </p:cTn>
                              </p:par>
                            </p:childTnLst>
                          </p:cTn>
                        </p:par>
                      </p:childTnLst>
                    </p:cTn>
                  </p:par>
                  <p:par>
                    <p:cTn id="240" fill="hold">
                      <p:stCondLst>
                        <p:cond delay="indefinite"/>
                      </p:stCondLst>
                      <p:childTnLst>
                        <p:par>
                          <p:cTn id="241" fill="hold">
                            <p:stCondLst>
                              <p:cond delay="0"/>
                            </p:stCondLst>
                            <p:childTnLst>
                              <p:par>
                                <p:cTn id="242" presetID="10" presetClass="entr" presetSubtype="0" fill="hold" grpId="0" nodeType="clickEffect">
                                  <p:stCondLst>
                                    <p:cond delay="0"/>
                                  </p:stCondLst>
                                  <p:childTnLst>
                                    <p:set>
                                      <p:cBhvr>
                                        <p:cTn id="243" dur="1" fill="hold">
                                          <p:stCondLst>
                                            <p:cond delay="0"/>
                                          </p:stCondLst>
                                        </p:cTn>
                                        <p:tgtEl>
                                          <p:spTgt spid="80"/>
                                        </p:tgtEl>
                                        <p:attrNameLst>
                                          <p:attrName>style.visibility</p:attrName>
                                        </p:attrNameLst>
                                      </p:cBhvr>
                                      <p:to>
                                        <p:strVal val="visible"/>
                                      </p:to>
                                    </p:set>
                                    <p:animEffect transition="in" filter="fade">
                                      <p:cBhvr>
                                        <p:cTn id="244" dur="500"/>
                                        <p:tgtEl>
                                          <p:spTgt spid="80"/>
                                        </p:tgtEl>
                                      </p:cBhvr>
                                    </p:animEffect>
                                  </p:childTnLst>
                                </p:cTn>
                              </p:par>
                            </p:childTnLst>
                          </p:cTn>
                        </p:par>
                        <p:par>
                          <p:cTn id="245" fill="hold">
                            <p:stCondLst>
                              <p:cond delay="500"/>
                            </p:stCondLst>
                            <p:childTnLst>
                              <p:par>
                                <p:cTn id="246" presetID="10" presetClass="entr" presetSubtype="0" fill="hold" grpId="0" nodeType="afterEffect">
                                  <p:stCondLst>
                                    <p:cond delay="0"/>
                                  </p:stCondLst>
                                  <p:childTnLst>
                                    <p:set>
                                      <p:cBhvr>
                                        <p:cTn id="247" dur="1" fill="hold">
                                          <p:stCondLst>
                                            <p:cond delay="0"/>
                                          </p:stCondLst>
                                        </p:cTn>
                                        <p:tgtEl>
                                          <p:spTgt spid="79"/>
                                        </p:tgtEl>
                                        <p:attrNameLst>
                                          <p:attrName>style.visibility</p:attrName>
                                        </p:attrNameLst>
                                      </p:cBhvr>
                                      <p:to>
                                        <p:strVal val="visible"/>
                                      </p:to>
                                    </p:set>
                                    <p:animEffect transition="in" filter="fade">
                                      <p:cBhvr>
                                        <p:cTn id="248" dur="500"/>
                                        <p:tgtEl>
                                          <p:spTgt spid="7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6" grpId="0" animBg="1"/>
      <p:bldP spid="9" grpId="0" animBg="1"/>
      <p:bldP spid="12" grpId="0"/>
      <p:bldP spid="16" grpId="0"/>
      <p:bldP spid="18" grpId="0" animBg="1"/>
      <p:bldP spid="19" grpId="0" animBg="1"/>
      <p:bldP spid="23" grpId="0"/>
      <p:bldP spid="24" grpId="0" animBg="1"/>
      <p:bldP spid="26" grpId="0" animBg="1"/>
      <p:bldP spid="27" grpId="0"/>
      <p:bldP spid="28" grpId="0" animBg="1"/>
      <p:bldP spid="30" grpId="0"/>
      <p:bldP spid="32" grpId="0" animBg="1"/>
      <p:bldP spid="33" grpId="0" animBg="1"/>
      <p:bldP spid="35" grpId="0"/>
      <p:bldP spid="36" grpId="0" animBg="1"/>
      <p:bldP spid="37" grpId="0" animBg="1"/>
      <p:bldP spid="39" grpId="0"/>
      <p:bldP spid="40" grpId="0" animBg="1"/>
      <p:bldP spid="41" grpId="0" animBg="1"/>
      <p:bldP spid="43" grpId="0"/>
      <p:bldP spid="44" grpId="0" animBg="1"/>
      <p:bldP spid="45" grpId="0" animBg="1"/>
      <p:bldP spid="47" grpId="0"/>
      <p:bldP spid="48" grpId="0" animBg="1"/>
      <p:bldP spid="49" grpId="0" animBg="1"/>
      <p:bldP spid="54" grpId="0"/>
      <p:bldP spid="55" grpId="0" animBg="1"/>
      <p:bldP spid="56" grpId="0" animBg="1"/>
      <p:bldP spid="52" grpId="0" animBg="1"/>
      <p:bldP spid="53" grpId="0"/>
      <p:bldP spid="58" grpId="0" animBg="1"/>
      <p:bldP spid="59" grpId="0"/>
      <p:bldP spid="61" grpId="0" animBg="1"/>
      <p:bldP spid="62" grpId="0" animBg="1"/>
      <p:bldP spid="63" grpId="0"/>
      <p:bldP spid="65" grpId="0" animBg="1"/>
      <p:bldP spid="66" grpId="0"/>
      <p:bldP spid="68" grpId="0"/>
      <p:bldP spid="69" grpId="0" animBg="1"/>
      <p:bldP spid="71" grpId="0" animBg="1"/>
      <p:bldP spid="72" grpId="0"/>
      <p:bldP spid="73" grpId="0" animBg="1"/>
      <p:bldP spid="75" grpId="0" animBg="1"/>
      <p:bldP spid="76" grpId="0" animBg="1"/>
      <p:bldP spid="81" grpId="0" animBg="1"/>
      <p:bldP spid="82" grpId="0"/>
      <p:bldP spid="83" grpId="0" animBg="1"/>
      <p:bldP spid="79" grpId="0" animBg="1"/>
      <p:bldP spid="80" grpId="0" animBg="1"/>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营销类问题</a:t>
            </a:r>
            <a:r>
              <a:rPr lang="en-US" altLang="zh-CN" dirty="0"/>
              <a:t>3</a:t>
            </a:r>
            <a:endParaRPr lang="zh-CN" altLang="en-US" dirty="0"/>
          </a:p>
        </p:txBody>
      </p:sp>
      <p:sp>
        <p:nvSpPr>
          <p:cNvPr id="3" name="内容占位符 2"/>
          <p:cNvSpPr>
            <a:spLocks noGrp="1"/>
          </p:cNvSpPr>
          <p:nvPr>
            <p:ph idx="1"/>
          </p:nvPr>
        </p:nvSpPr>
        <p:spPr/>
        <p:txBody>
          <a:bodyPr/>
          <a:lstStyle/>
          <a:p>
            <a:r>
              <a:rPr lang="zh-CN" altLang="en-US" dirty="0"/>
              <a:t>问题</a:t>
            </a:r>
            <a:r>
              <a:rPr lang="en-US" altLang="zh-CN" dirty="0"/>
              <a:t>3</a:t>
            </a:r>
            <a:r>
              <a:rPr lang="zh-CN" altLang="en-US" dirty="0"/>
              <a:t>：成品不足交付，产生违约金</a:t>
            </a:r>
            <a:endParaRPr lang="en-US" altLang="zh-CN" dirty="0"/>
          </a:p>
          <a:p>
            <a:r>
              <a:rPr lang="zh-CN" altLang="en-US" dirty="0"/>
              <a:t>分析：产销不均衡。首先营销和生产部门有没有一起进行销售预计协调，设备最终能力能否生产出预计需求的产品？其次销售报价时有没有根据在制品</a:t>
            </a:r>
            <a:r>
              <a:rPr lang="en-US" altLang="zh-CN" dirty="0"/>
              <a:t>+</a:t>
            </a:r>
            <a:r>
              <a:rPr lang="zh-CN" altLang="en-US" dirty="0"/>
              <a:t>库存设定能接受订单的上限数？</a:t>
            </a:r>
            <a:endParaRPr lang="en-US" altLang="zh-CN" dirty="0"/>
          </a:p>
          <a:p>
            <a:r>
              <a:rPr lang="zh-CN" altLang="en-US" dirty="0"/>
              <a:t>源头：部门间没有做好沟通协作。</a:t>
            </a:r>
            <a:endParaRPr lang="en-US" altLang="zh-CN" dirty="0"/>
          </a:p>
          <a:p>
            <a:r>
              <a:rPr lang="zh-CN" altLang="en-US" dirty="0"/>
              <a:t>办法：销售预计，产能预计，销售上限统一</a:t>
            </a:r>
            <a:endParaRPr lang="en-US" altLang="zh-CN" dirty="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营销类问题</a:t>
            </a:r>
            <a:r>
              <a:rPr lang="en-US" altLang="zh-CN" dirty="0"/>
              <a:t>4</a:t>
            </a:r>
            <a:endParaRPr lang="zh-CN" altLang="en-US" dirty="0"/>
          </a:p>
        </p:txBody>
      </p:sp>
      <p:sp>
        <p:nvSpPr>
          <p:cNvPr id="3" name="内容占位符 2"/>
          <p:cNvSpPr>
            <a:spLocks noGrp="1"/>
          </p:cNvSpPr>
          <p:nvPr>
            <p:ph idx="1"/>
          </p:nvPr>
        </p:nvSpPr>
        <p:spPr/>
        <p:txBody>
          <a:bodyPr/>
          <a:lstStyle/>
          <a:p>
            <a:r>
              <a:rPr lang="zh-CN" altLang="en-US" sz="2800" dirty="0"/>
              <a:t>问题</a:t>
            </a:r>
            <a:r>
              <a:rPr lang="en-US" altLang="zh-CN" sz="2800" dirty="0"/>
              <a:t>4</a:t>
            </a:r>
            <a:r>
              <a:rPr lang="zh-CN" altLang="en-US" sz="2800" dirty="0"/>
              <a:t>：有销量无利润</a:t>
            </a:r>
            <a:endParaRPr lang="en-US" altLang="zh-CN" sz="2800" dirty="0"/>
          </a:p>
          <a:p>
            <a:r>
              <a:rPr lang="zh-CN" altLang="en-US" sz="2800" dirty="0"/>
              <a:t>分析：展开利润表分析，各项成本所占销售额的比率，相比较竞争对手或自身前期成绩展开纵向横向对比，看哪项成本显著增加削减了利润。如果各项成本相对正常，可能是定价太低。</a:t>
            </a:r>
            <a:endParaRPr lang="en-US" altLang="zh-CN" sz="2800" dirty="0"/>
          </a:p>
          <a:p>
            <a:r>
              <a:rPr lang="zh-CN" altLang="en-US" sz="2800" dirty="0"/>
              <a:t>源头：定价太低；成本没有控制好</a:t>
            </a:r>
            <a:endParaRPr lang="en-US" altLang="zh-CN" sz="2800" dirty="0"/>
          </a:p>
          <a:p>
            <a:r>
              <a:rPr lang="zh-CN" altLang="en-US" sz="2800" dirty="0"/>
              <a:t>办法：提高定价；针对具体成本采取不同办法。比如营业成本过高从产品设计、产品生产处找原因销售成本看广告费用市场开发销售人数；管理费用包括产品设计研发停工损失等；财务费用主要是各种利息；另外还有营业外支出停工损失等。</a:t>
            </a:r>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营销类问题</a:t>
            </a:r>
            <a:r>
              <a:rPr lang="en-US" altLang="zh-CN" dirty="0"/>
              <a:t>5</a:t>
            </a:r>
            <a:endParaRPr lang="zh-CN" altLang="en-US" dirty="0"/>
          </a:p>
        </p:txBody>
      </p:sp>
      <p:sp>
        <p:nvSpPr>
          <p:cNvPr id="3" name="内容占位符 2"/>
          <p:cNvSpPr>
            <a:spLocks noGrp="1"/>
          </p:cNvSpPr>
          <p:nvPr>
            <p:ph idx="1"/>
          </p:nvPr>
        </p:nvSpPr>
        <p:spPr/>
        <p:txBody>
          <a:bodyPr/>
          <a:lstStyle/>
          <a:p>
            <a:r>
              <a:rPr lang="zh-CN" altLang="en-US" sz="2800" dirty="0"/>
              <a:t>问题</a:t>
            </a:r>
            <a:r>
              <a:rPr lang="en-US" altLang="zh-CN" sz="2800" dirty="0"/>
              <a:t>5</a:t>
            </a:r>
            <a:r>
              <a:rPr lang="zh-CN" altLang="en-US" sz="2800" dirty="0"/>
              <a:t>：广告投入多少合适？</a:t>
            </a:r>
            <a:endParaRPr lang="en-US" altLang="zh-CN" sz="2800" dirty="0"/>
          </a:p>
          <a:p>
            <a:r>
              <a:rPr lang="zh-CN" altLang="en-US" sz="2800" dirty="0"/>
              <a:t>分析：广告投放多少对订单分配有什么影响呢？引导学生分析订单分配原则。订单投入太多会有什么影响？什么</a:t>
            </a:r>
            <a:endParaRPr lang="en-US" altLang="zh-CN" sz="2800" dirty="0"/>
          </a:p>
          <a:p>
            <a:r>
              <a:rPr lang="zh-CN" altLang="en-US" sz="2800" dirty="0"/>
              <a:t>源头：对规则的不够熟悉</a:t>
            </a:r>
            <a:endParaRPr lang="en-US" altLang="zh-CN" sz="2800" dirty="0"/>
          </a:p>
          <a:p>
            <a:r>
              <a:rPr lang="zh-CN" altLang="en-US" sz="2800" dirty="0"/>
              <a:t>办法：引导学生根据自身资金量、销售收入预计、产品面对的不同消费群体品牌关注度竞争对手广告投放情况展开分析讨论，确定合适金额。</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销售类问题</a:t>
            </a:r>
          </a:p>
        </p:txBody>
      </p:sp>
      <p:sp>
        <p:nvSpPr>
          <p:cNvPr id="3" name="内容占位符 2"/>
          <p:cNvSpPr>
            <a:spLocks noGrp="1"/>
          </p:cNvSpPr>
          <p:nvPr>
            <p:ph idx="1"/>
          </p:nvPr>
        </p:nvSpPr>
        <p:spPr/>
        <p:txBody>
          <a:bodyPr/>
          <a:lstStyle/>
          <a:p>
            <a:r>
              <a:rPr lang="zh-CN" altLang="en-US" sz="2800" dirty="0"/>
              <a:t>问题</a:t>
            </a:r>
            <a:r>
              <a:rPr lang="en-US" altLang="zh-CN" sz="2800" dirty="0"/>
              <a:t>1:</a:t>
            </a:r>
            <a:r>
              <a:rPr lang="zh-CN" altLang="en-US" sz="2800" dirty="0"/>
              <a:t>定价定多少合适</a:t>
            </a:r>
            <a:endParaRPr lang="en-US" altLang="zh-CN" sz="2800" dirty="0"/>
          </a:p>
          <a:p>
            <a:r>
              <a:rPr lang="zh-CN" altLang="en-US" sz="2800" dirty="0"/>
              <a:t>分析：引导学生分析定价对拿订单的影响，最高多少，最低多少，定太高会怎么样，定太低会怎么样？太高了可能订单会拿少，太低了会没有盈利，要不亏损，得知道成本多少。不同消费者对价格高低的关注度多少？其他竞争对手在上期如何定价？</a:t>
            </a:r>
            <a:endParaRPr lang="en-US" altLang="zh-CN" sz="2800" dirty="0"/>
          </a:p>
          <a:p>
            <a:r>
              <a:rPr lang="zh-CN" altLang="en-US" sz="2800" dirty="0"/>
              <a:t>源头：成本分析，竞争对手分析，消费群体分析</a:t>
            </a:r>
            <a:endParaRPr lang="en-US" altLang="zh-CN" sz="2800" dirty="0"/>
          </a:p>
          <a:p>
            <a:r>
              <a:rPr lang="zh-CN" altLang="en-US" sz="2800" dirty="0"/>
              <a:t>办法：成本基础上加上利润空间定价法，针对不同消费群体差异定价法，分析竞争对手定价策略跟从或竞争式定价法。</a:t>
            </a:r>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销售类问题</a:t>
            </a:r>
            <a:r>
              <a:rPr lang="en-US" altLang="zh-CN" dirty="0"/>
              <a:t>2</a:t>
            </a:r>
            <a:endParaRPr lang="zh-CN" altLang="en-US" dirty="0"/>
          </a:p>
        </p:txBody>
      </p:sp>
      <p:sp>
        <p:nvSpPr>
          <p:cNvPr id="3" name="内容占位符 2"/>
          <p:cNvSpPr>
            <a:spLocks noGrp="1"/>
          </p:cNvSpPr>
          <p:nvPr>
            <p:ph idx="1"/>
          </p:nvPr>
        </p:nvSpPr>
        <p:spPr/>
        <p:txBody>
          <a:bodyPr/>
          <a:lstStyle/>
          <a:p>
            <a:r>
              <a:rPr lang="zh-CN" altLang="en-US" sz="2800" dirty="0"/>
              <a:t>问题</a:t>
            </a:r>
            <a:r>
              <a:rPr lang="en-US" altLang="zh-CN" sz="2800" dirty="0"/>
              <a:t>2</a:t>
            </a:r>
            <a:r>
              <a:rPr lang="zh-CN" altLang="en-US" sz="2800" dirty="0"/>
              <a:t>：销售人员招聘多少，上限数要不要修改</a:t>
            </a:r>
            <a:endParaRPr lang="en-US" altLang="zh-CN" sz="2800" dirty="0"/>
          </a:p>
          <a:p>
            <a:r>
              <a:rPr lang="zh-CN" altLang="en-US" sz="2800" dirty="0"/>
              <a:t>分析：引导学生分析订单分配原则，销售人员人员多少对销量和成本的影响。上限数合计查过能交付的产量时可能会产生什么后果？调整上限数有什么好处？</a:t>
            </a:r>
            <a:endParaRPr lang="en-US" altLang="zh-CN" sz="2800" dirty="0"/>
          </a:p>
          <a:p>
            <a:r>
              <a:rPr lang="zh-CN" altLang="en-US" sz="2800" dirty="0"/>
              <a:t>源头：对规则的熟悉及分析</a:t>
            </a:r>
            <a:endParaRPr lang="en-US" altLang="zh-CN" sz="2800" dirty="0"/>
          </a:p>
          <a:p>
            <a:r>
              <a:rPr lang="zh-CN" altLang="en-US" sz="2800" dirty="0"/>
              <a:t>办法：任何一项决策都不是必胜的，都会发生正反两方面的影响，让学生学会分析权衡利弊最终做出相对较好的决策。</a:t>
            </a:r>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生产类问题</a:t>
            </a:r>
          </a:p>
        </p:txBody>
      </p:sp>
      <p:sp>
        <p:nvSpPr>
          <p:cNvPr id="3" name="内容占位符 2"/>
          <p:cNvSpPr>
            <a:spLocks noGrp="1"/>
          </p:cNvSpPr>
          <p:nvPr>
            <p:ph idx="1"/>
          </p:nvPr>
        </p:nvSpPr>
        <p:spPr/>
        <p:txBody>
          <a:bodyPr/>
          <a:lstStyle/>
          <a:p>
            <a:r>
              <a:rPr lang="zh-CN" altLang="en-US" dirty="0"/>
              <a:t>问题</a:t>
            </a:r>
            <a:r>
              <a:rPr lang="en-US" altLang="zh-CN" dirty="0"/>
              <a:t>1</a:t>
            </a:r>
            <a:r>
              <a:rPr lang="zh-CN" altLang="en-US" dirty="0"/>
              <a:t>：不知道每期生产多少产品？</a:t>
            </a:r>
            <a:endParaRPr lang="en-US" altLang="zh-CN" dirty="0"/>
          </a:p>
          <a:p>
            <a:r>
              <a:rPr lang="zh-CN" altLang="en-US" dirty="0"/>
              <a:t>分析：生产经理要研究厂房设备工人等参数知道每台设备最大出货量多少，受哪些条件制约，如何提升产量。定生产计划时要和营销经理一起协商销售预计，由于原材料预定需要，需制定本期和下期两期销售预计。根据预计销售多少来确定预计生产多少，根据预计生产多少来确定设备原料采购工人招聘</a:t>
            </a:r>
            <a:endParaRPr lang="en-US" altLang="zh-CN" dirty="0"/>
          </a:p>
          <a:p>
            <a:r>
              <a:rPr lang="zh-CN" altLang="en-US" dirty="0"/>
              <a:t>源头：部门之间没有充分讨论</a:t>
            </a:r>
            <a:endParaRPr lang="en-US" altLang="zh-CN" dirty="0"/>
          </a:p>
          <a:p>
            <a:r>
              <a:rPr lang="zh-CN" altLang="en-US" dirty="0"/>
              <a:t>办法：充分讨论，做好表格</a:t>
            </a:r>
          </a:p>
        </p:txBody>
      </p:sp>
    </p:spTree>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生产类问题</a:t>
            </a:r>
            <a:r>
              <a:rPr lang="en-US" altLang="zh-CN" dirty="0"/>
              <a:t>2</a:t>
            </a:r>
            <a:endParaRPr lang="zh-CN" altLang="en-US" dirty="0"/>
          </a:p>
        </p:txBody>
      </p:sp>
      <p:sp>
        <p:nvSpPr>
          <p:cNvPr id="3" name="内容占位符 2"/>
          <p:cNvSpPr>
            <a:spLocks noGrp="1"/>
          </p:cNvSpPr>
          <p:nvPr>
            <p:ph idx="1"/>
          </p:nvPr>
        </p:nvSpPr>
        <p:spPr/>
        <p:txBody>
          <a:bodyPr/>
          <a:lstStyle/>
          <a:p>
            <a:r>
              <a:rPr lang="zh-CN" altLang="en-US" sz="2800" dirty="0"/>
              <a:t>问题</a:t>
            </a:r>
            <a:r>
              <a:rPr lang="en-US" altLang="zh-CN" sz="2800" dirty="0"/>
              <a:t>2</a:t>
            </a:r>
            <a:r>
              <a:rPr lang="zh-CN" altLang="en-US" sz="2800" dirty="0"/>
              <a:t>：原材料采购不足或买错了</a:t>
            </a:r>
            <a:endParaRPr lang="en-US" altLang="zh-CN" sz="2800" dirty="0"/>
          </a:p>
          <a:p>
            <a:r>
              <a:rPr lang="zh-CN" altLang="en-US" sz="2800" dirty="0"/>
              <a:t>分析：产品类别多，各类产品产量不一样，原材料配置也不一样。每类产品单独采购就不能享有批量采购的优惠。各产品每期单价不一样，有些原料需要提前预定。所以需要制定原材料采购计划表。</a:t>
            </a:r>
            <a:endParaRPr lang="en-US" altLang="zh-CN" sz="2800" dirty="0"/>
          </a:p>
          <a:p>
            <a:r>
              <a:rPr lang="zh-CN" altLang="en-US" sz="2800" dirty="0"/>
              <a:t>源头：没有制定原材料采购计划表。</a:t>
            </a:r>
            <a:endParaRPr lang="en-US" altLang="zh-CN" sz="2800" dirty="0"/>
          </a:p>
          <a:p>
            <a:r>
              <a:rPr lang="zh-CN" altLang="en-US" sz="2800" dirty="0"/>
              <a:t>办法：根据销售预计确定每个产品生产多少之后，结合不同设备能力安排生产，考虑合格率反推确定各产品的原材料需求，按照各产品的原料配制</a:t>
            </a:r>
            <a:r>
              <a:rPr lang="en-US" altLang="zh-CN" sz="2800" dirty="0"/>
              <a:t>1:1</a:t>
            </a:r>
            <a:r>
              <a:rPr lang="zh-CN" altLang="en-US" sz="2800" dirty="0"/>
              <a:t>编写两期原材料采购表。</a:t>
            </a:r>
            <a:endParaRPr lang="en-US" altLang="zh-CN" sz="2800" dirty="0"/>
          </a:p>
          <a:p>
            <a:r>
              <a:rPr lang="zh-CN" altLang="en-US" sz="2800" dirty="0"/>
              <a:t>综合考虑资金需求量、成本等各方面因素。</a:t>
            </a:r>
          </a:p>
        </p:txBody>
      </p:sp>
    </p:spTree>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生产问题</a:t>
            </a:r>
            <a:r>
              <a:rPr lang="en-US" altLang="zh-CN" dirty="0"/>
              <a:t>3</a:t>
            </a:r>
            <a:endParaRPr lang="zh-CN" altLang="en-US" dirty="0"/>
          </a:p>
        </p:txBody>
      </p:sp>
      <p:sp>
        <p:nvSpPr>
          <p:cNvPr id="3" name="内容占位符 2"/>
          <p:cNvSpPr>
            <a:spLocks noGrp="1"/>
          </p:cNvSpPr>
          <p:nvPr>
            <p:ph idx="1"/>
          </p:nvPr>
        </p:nvSpPr>
        <p:spPr/>
        <p:txBody>
          <a:bodyPr/>
          <a:lstStyle/>
          <a:p>
            <a:r>
              <a:rPr lang="zh-CN" altLang="en-US" dirty="0"/>
              <a:t>问题</a:t>
            </a:r>
            <a:r>
              <a:rPr lang="en-US" altLang="zh-CN" dirty="0"/>
              <a:t>3</a:t>
            </a:r>
            <a:r>
              <a:rPr lang="zh-CN" altLang="en-US" dirty="0"/>
              <a:t>：下线成品和原料投入量不一致</a:t>
            </a:r>
            <a:endParaRPr lang="en-US" altLang="zh-CN" dirty="0"/>
          </a:p>
          <a:p>
            <a:r>
              <a:rPr lang="zh-CN" altLang="en-US" dirty="0"/>
              <a:t>分析：再分析设备参数，理解合格率和废品的概念，理解工人能力和设备最大产能的差距。</a:t>
            </a:r>
            <a:endParaRPr lang="en-US" altLang="zh-CN" dirty="0"/>
          </a:p>
          <a:p>
            <a:r>
              <a:rPr lang="zh-CN" altLang="en-US" dirty="0"/>
              <a:t>源头：数据规则没有理解透</a:t>
            </a:r>
            <a:endParaRPr lang="en-US" altLang="zh-CN" dirty="0"/>
          </a:p>
          <a:p>
            <a:r>
              <a:rPr lang="zh-CN" altLang="en-US" dirty="0"/>
              <a:t>办法：熟悉了解数据规则。设备最大下线成品量受设备产能、工人产能、投入原料数量、设备合格率影响。</a:t>
            </a:r>
            <a:endParaRPr lang="en-US" altLang="zh-CN" dirty="0"/>
          </a:p>
          <a:p>
            <a:endParaRPr lang="zh-CN" altLang="en-US" dirty="0"/>
          </a:p>
        </p:txBody>
      </p:sp>
    </p:spTree>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生产类问题</a:t>
            </a:r>
            <a:r>
              <a:rPr lang="en-US" altLang="zh-CN" dirty="0"/>
              <a:t>4</a:t>
            </a:r>
            <a:endParaRPr lang="zh-CN" altLang="en-US" dirty="0"/>
          </a:p>
        </p:txBody>
      </p:sp>
      <p:sp>
        <p:nvSpPr>
          <p:cNvPr id="3" name="内容占位符 2"/>
          <p:cNvSpPr>
            <a:spLocks noGrp="1"/>
          </p:cNvSpPr>
          <p:nvPr>
            <p:ph idx="1"/>
          </p:nvPr>
        </p:nvSpPr>
        <p:spPr/>
        <p:txBody>
          <a:bodyPr/>
          <a:lstStyle/>
          <a:p>
            <a:r>
              <a:rPr lang="zh-CN" altLang="en-US" dirty="0"/>
              <a:t>问题</a:t>
            </a:r>
            <a:r>
              <a:rPr lang="en-US" altLang="zh-CN" dirty="0"/>
              <a:t>4</a:t>
            </a:r>
            <a:r>
              <a:rPr lang="zh-CN" altLang="en-US" dirty="0"/>
              <a:t>：制造成本太高</a:t>
            </a:r>
            <a:endParaRPr lang="en-US" altLang="zh-CN" dirty="0"/>
          </a:p>
          <a:p>
            <a:r>
              <a:rPr lang="zh-CN" altLang="en-US" dirty="0"/>
              <a:t>分析：制造成本包括哪些部分呢？根据生产部数据规则制造成本组成，一条条细分，找出哪项成本太高</a:t>
            </a:r>
            <a:endParaRPr lang="en-US" altLang="zh-CN" dirty="0"/>
          </a:p>
          <a:p>
            <a:r>
              <a:rPr lang="zh-CN" altLang="en-US" dirty="0"/>
              <a:t>源头：不了解制造成本组成</a:t>
            </a:r>
            <a:endParaRPr lang="en-US" altLang="zh-CN" dirty="0"/>
          </a:p>
          <a:p>
            <a:r>
              <a:rPr lang="zh-CN" altLang="en-US" dirty="0"/>
              <a:t>办法：根据制造成本组成对症想办法。比如原材料成本太高，可以通过批量采购取得一些折扣，提前下订单避免加急成本。</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559BCCCD-364C-4094-A235-FE3D1EF6A767}"/>
              </a:ext>
            </a:extLst>
          </p:cNvPr>
          <p:cNvSpPr>
            <a:spLocks noGrp="1"/>
          </p:cNvSpPr>
          <p:nvPr>
            <p:ph type="title"/>
          </p:nvPr>
        </p:nvSpPr>
        <p:spPr/>
        <p:txBody>
          <a:bodyPr/>
          <a:lstStyle/>
          <a:p>
            <a:pPr>
              <a:defRPr/>
            </a:pPr>
            <a:r>
              <a:rPr lang="zh-CN" altLang="en-US" dirty="0"/>
              <a:t>创业课程教学安排</a:t>
            </a:r>
          </a:p>
        </p:txBody>
      </p:sp>
      <p:sp>
        <p:nvSpPr>
          <p:cNvPr id="10" name="内容占位符 2">
            <a:extLst>
              <a:ext uri="{FF2B5EF4-FFF2-40B4-BE49-F238E27FC236}">
                <a16:creationId xmlns:a16="http://schemas.microsoft.com/office/drawing/2014/main" id="{2A37A372-476A-4979-8264-A5233760E15E}"/>
              </a:ext>
            </a:extLst>
          </p:cNvPr>
          <p:cNvSpPr>
            <a:spLocks noGrp="1"/>
          </p:cNvSpPr>
          <p:nvPr>
            <p:ph idx="1"/>
          </p:nvPr>
        </p:nvSpPr>
        <p:spPr>
          <a:xfrm>
            <a:off x="457200" y="1419225"/>
            <a:ext cx="8229600" cy="3438525"/>
          </a:xfrm>
        </p:spPr>
        <p:txBody>
          <a:bodyPr/>
          <a:lstStyle/>
          <a:p>
            <a:pPr>
              <a:defRPr/>
            </a:pPr>
            <a:r>
              <a:rPr lang="zh-CN" altLang="en-US" dirty="0"/>
              <a:t>适合课程：创业基础、创业学、创业管理</a:t>
            </a:r>
            <a:endParaRPr lang="en-US" altLang="zh-CN" dirty="0"/>
          </a:p>
          <a:p>
            <a:pPr>
              <a:defRPr/>
            </a:pPr>
            <a:r>
              <a:rPr lang="zh-CN" altLang="en-US" dirty="0"/>
              <a:t>开课学期：大三、大四</a:t>
            </a:r>
            <a:endParaRPr lang="en-US" altLang="zh-CN" dirty="0"/>
          </a:p>
          <a:p>
            <a:pPr>
              <a:defRPr/>
            </a:pPr>
            <a:r>
              <a:rPr lang="zh-CN" altLang="en-US" dirty="0"/>
              <a:t>教学时间：</a:t>
            </a:r>
            <a:r>
              <a:rPr lang="en-US" altLang="zh-CN" dirty="0"/>
              <a:t>16</a:t>
            </a:r>
            <a:r>
              <a:rPr lang="zh-CN" altLang="en-US" dirty="0"/>
              <a:t>－</a:t>
            </a:r>
            <a:r>
              <a:rPr lang="en-US" altLang="zh-CN" dirty="0"/>
              <a:t>32</a:t>
            </a:r>
            <a:r>
              <a:rPr lang="zh-CN" altLang="en-US" dirty="0"/>
              <a:t>课时</a:t>
            </a:r>
            <a:endParaRPr lang="en-US" altLang="zh-CN" dirty="0"/>
          </a:p>
          <a:p>
            <a:pPr>
              <a:defRPr/>
            </a:pPr>
            <a:r>
              <a:rPr lang="zh-CN" altLang="en-US" dirty="0"/>
              <a:t>教学对象：适合所有大学生学习创业知识、熟悉创业流程、体验创业乐趣、参与模拟创业的综合创业实践平台</a:t>
            </a:r>
          </a:p>
        </p:txBody>
      </p:sp>
    </p:spTree>
  </p:cSld>
  <p:clrMapOvr>
    <a:masterClrMapping/>
  </p:clrMapOvr>
  <p:transition>
    <p:random/>
  </p:transition>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a:t>制造成本组成</a:t>
            </a:r>
          </a:p>
        </p:txBody>
      </p:sp>
      <p:graphicFrame>
        <p:nvGraphicFramePr>
          <p:cNvPr id="6" name="内容占位符 5"/>
          <p:cNvGraphicFramePr>
            <a:graphicFrameLocks noGrp="1"/>
          </p:cNvGraphicFramePr>
          <p:nvPr>
            <p:ph idx="1"/>
          </p:nvPr>
        </p:nvGraphicFramePr>
        <p:xfrm>
          <a:off x="457200" y="1419225"/>
          <a:ext cx="8472518" cy="48799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研发部问题</a:t>
            </a:r>
          </a:p>
        </p:txBody>
      </p:sp>
      <p:sp>
        <p:nvSpPr>
          <p:cNvPr id="3" name="内容占位符 2"/>
          <p:cNvSpPr>
            <a:spLocks noGrp="1"/>
          </p:cNvSpPr>
          <p:nvPr>
            <p:ph idx="1"/>
          </p:nvPr>
        </p:nvSpPr>
        <p:spPr/>
        <p:txBody>
          <a:bodyPr/>
          <a:lstStyle/>
          <a:p>
            <a:r>
              <a:rPr lang="zh-CN" altLang="en-US" dirty="0"/>
              <a:t>问题</a:t>
            </a:r>
            <a:r>
              <a:rPr lang="en-US" altLang="zh-CN" dirty="0"/>
              <a:t>1</a:t>
            </a:r>
            <a:r>
              <a:rPr lang="zh-CN" altLang="en-US" dirty="0"/>
              <a:t>：产品原料配置怎么选择？对于高端用户全部选择最好的行不行？</a:t>
            </a:r>
            <a:endParaRPr lang="en-US" altLang="zh-CN" dirty="0"/>
          </a:p>
          <a:p>
            <a:r>
              <a:rPr lang="zh-CN" altLang="en-US" dirty="0"/>
              <a:t>分析：引导学生分析产品设计和研发对订单的影响，对成本的影响。如何进行消费者细分，不同消费者对功能的要求。</a:t>
            </a:r>
            <a:endParaRPr lang="en-US" altLang="zh-CN" dirty="0"/>
          </a:p>
          <a:p>
            <a:r>
              <a:rPr lang="zh-CN" altLang="en-US" dirty="0"/>
              <a:t>源头：消费者细分，盈利模式</a:t>
            </a:r>
            <a:endParaRPr lang="en-US" altLang="zh-CN" dirty="0"/>
          </a:p>
          <a:p>
            <a:r>
              <a:rPr lang="zh-CN" altLang="en-US" dirty="0"/>
              <a:t>办法：学会消费者细分，学会从整个盈利模式考虑盈利和成本。</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研发部问题</a:t>
            </a:r>
            <a:r>
              <a:rPr lang="en-US" altLang="zh-CN" dirty="0"/>
              <a:t>2</a:t>
            </a:r>
            <a:endParaRPr lang="zh-CN" altLang="en-US" dirty="0"/>
          </a:p>
        </p:txBody>
      </p:sp>
      <p:sp>
        <p:nvSpPr>
          <p:cNvPr id="3" name="内容占位符 2"/>
          <p:cNvSpPr>
            <a:spLocks noGrp="1"/>
          </p:cNvSpPr>
          <p:nvPr>
            <p:ph idx="1"/>
          </p:nvPr>
        </p:nvSpPr>
        <p:spPr/>
        <p:txBody>
          <a:bodyPr/>
          <a:lstStyle/>
          <a:p>
            <a:r>
              <a:rPr lang="zh-CN" altLang="en-US" dirty="0"/>
              <a:t>问题</a:t>
            </a:r>
            <a:r>
              <a:rPr lang="en-US" altLang="zh-CN" dirty="0"/>
              <a:t>2</a:t>
            </a:r>
            <a:r>
              <a:rPr lang="zh-CN" altLang="en-US" dirty="0"/>
              <a:t>：设计多少类产品？产品如何组合？</a:t>
            </a:r>
            <a:endParaRPr lang="en-US" altLang="zh-CN" dirty="0"/>
          </a:p>
          <a:p>
            <a:r>
              <a:rPr lang="zh-CN" altLang="en-US" dirty="0"/>
              <a:t>分析：引导学生分析多产品组合优缺点？对盈利和成本的影响？目标消费群体定位。</a:t>
            </a:r>
            <a:endParaRPr lang="en-US" altLang="zh-CN" dirty="0"/>
          </a:p>
          <a:p>
            <a:r>
              <a:rPr lang="zh-CN" altLang="en-US" dirty="0"/>
              <a:t>源头：没有做好消费市场分析，锁定目标消费群体</a:t>
            </a:r>
            <a:endParaRPr lang="en-US" altLang="zh-CN" dirty="0"/>
          </a:p>
          <a:p>
            <a:r>
              <a:rPr lang="zh-CN" altLang="en-US" dirty="0"/>
              <a:t>办法：分析消费群体，锁定目标消费群体。根据资金需量及市场扩展控制逐步开展品牌组合，根据盈利预计，控制产品基础原料成本。</a:t>
            </a:r>
          </a:p>
        </p:txBody>
      </p:sp>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研发问题</a:t>
            </a:r>
            <a:r>
              <a:rPr lang="en-US" altLang="zh-CN" dirty="0"/>
              <a:t>3</a:t>
            </a:r>
            <a:endParaRPr lang="zh-CN" altLang="en-US" dirty="0"/>
          </a:p>
        </p:txBody>
      </p:sp>
      <p:sp>
        <p:nvSpPr>
          <p:cNvPr id="3" name="内容占位符 2"/>
          <p:cNvSpPr>
            <a:spLocks noGrp="1"/>
          </p:cNvSpPr>
          <p:nvPr>
            <p:ph idx="1"/>
          </p:nvPr>
        </p:nvSpPr>
        <p:spPr/>
        <p:txBody>
          <a:bodyPr/>
          <a:lstStyle/>
          <a:p>
            <a:r>
              <a:rPr lang="zh-CN" altLang="en-US" dirty="0"/>
              <a:t>问题</a:t>
            </a:r>
            <a:r>
              <a:rPr lang="en-US" altLang="zh-CN" dirty="0"/>
              <a:t>3</a:t>
            </a:r>
            <a:r>
              <a:rPr lang="zh-CN" altLang="en-US" dirty="0"/>
              <a:t>：有的产品需要研发有的不需要？</a:t>
            </a:r>
            <a:endParaRPr lang="en-US" altLang="zh-CN" dirty="0"/>
          </a:p>
          <a:p>
            <a:r>
              <a:rPr lang="zh-CN" altLang="en-US" dirty="0"/>
              <a:t>分析：软件设计模式本周期内很多决策可以撤销重做的，可以让学生多试几次，自己找出原因。</a:t>
            </a:r>
            <a:endParaRPr lang="en-US" altLang="zh-CN" dirty="0"/>
          </a:p>
          <a:p>
            <a:r>
              <a:rPr lang="zh-CN" altLang="en-US" dirty="0"/>
              <a:t>源头：规则不够熟悉，观察不够仔细</a:t>
            </a:r>
            <a:endParaRPr lang="en-US" altLang="zh-CN" dirty="0"/>
          </a:p>
          <a:p>
            <a:r>
              <a:rPr lang="zh-CN" altLang="en-US" dirty="0"/>
              <a:t>办法：多分析，多揣摩，多测试。</a:t>
            </a:r>
          </a:p>
        </p:txBody>
      </p:sp>
    </p:spTree>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其他类问题</a:t>
            </a:r>
          </a:p>
        </p:txBody>
      </p:sp>
      <p:sp>
        <p:nvSpPr>
          <p:cNvPr id="3" name="内容占位符 2"/>
          <p:cNvSpPr>
            <a:spLocks noGrp="1"/>
          </p:cNvSpPr>
          <p:nvPr>
            <p:ph idx="1"/>
          </p:nvPr>
        </p:nvSpPr>
        <p:spPr/>
        <p:txBody>
          <a:bodyPr/>
          <a:lstStyle/>
          <a:p>
            <a:r>
              <a:rPr lang="zh-CN" altLang="en-US" sz="2700" dirty="0"/>
              <a:t>合作类：团队成员意见分歧怎么办？</a:t>
            </a:r>
            <a:endParaRPr lang="en-US" altLang="zh-CN" sz="2700" dirty="0"/>
          </a:p>
          <a:p>
            <a:r>
              <a:rPr lang="zh-CN" altLang="en-US" sz="2700" dirty="0"/>
              <a:t>分析：引导总经理让各人阐述不同决策的出发点，出于哪些方面考虑，是从本部门利益出发还是从整体公司利益出发，权衡利弊，哪种方式更贴合整体目标，公司资源（主要资金）能够支持，外部竞争形势哪种方式更能迎合市场规避风险，从长期影响评估哪种方式优势更突出一些。</a:t>
            </a:r>
            <a:endParaRPr lang="en-US" altLang="zh-CN" sz="2700" dirty="0"/>
          </a:p>
          <a:p>
            <a:r>
              <a:rPr lang="zh-CN" altLang="en-US" sz="2700" dirty="0"/>
              <a:t>源头：团队充分沟通协调合作很重要。</a:t>
            </a:r>
            <a:endParaRPr lang="en-US" altLang="zh-CN" sz="2700" dirty="0"/>
          </a:p>
          <a:p>
            <a:r>
              <a:rPr lang="zh-CN" altLang="en-US" sz="2700" dirty="0"/>
              <a:t>办法：分析清楚，权衡利弊之后，最终由总经理确定，并引用详细数据说服其他异议人员。最终评分里可以加一个团队内成员相互就沟通合作专业知识管理水平方面的综合评分。</a:t>
            </a:r>
          </a:p>
        </p:txBody>
      </p:sp>
    </p:spTree>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规则理解及操作类问题</a:t>
            </a:r>
          </a:p>
        </p:txBody>
      </p:sp>
      <p:sp>
        <p:nvSpPr>
          <p:cNvPr id="3" name="内容占位符 2"/>
          <p:cNvSpPr>
            <a:spLocks noGrp="1"/>
          </p:cNvSpPr>
          <p:nvPr>
            <p:ph idx="1"/>
          </p:nvPr>
        </p:nvSpPr>
        <p:spPr/>
        <p:txBody>
          <a:bodyPr/>
          <a:lstStyle/>
          <a:p>
            <a:r>
              <a:rPr lang="zh-CN" altLang="en-US" dirty="0"/>
              <a:t>规则理解及操作类问题，有专门的常见操作问题手册供学生参考。</a:t>
            </a:r>
            <a:endParaRPr lang="en-US" altLang="zh-CN" dirty="0"/>
          </a:p>
          <a:p>
            <a:r>
              <a:rPr lang="zh-CN" altLang="en-US" dirty="0"/>
              <a:t>学生在试运营阶段犯过错误之后，引导学生回头分析查看数据及规则。</a:t>
            </a:r>
            <a:endParaRPr lang="en-US" altLang="zh-CN" dirty="0"/>
          </a:p>
          <a:p>
            <a:r>
              <a:rPr lang="zh-CN" altLang="en-US" dirty="0"/>
              <a:t>也可让学生相互之间组间分享学习。</a:t>
            </a:r>
            <a:endParaRPr lang="en-US" altLang="zh-CN" dirty="0"/>
          </a:p>
          <a:p>
            <a:r>
              <a:rPr lang="zh-CN" altLang="en-US" dirty="0"/>
              <a:t>成立行业协会，同岗位之间展开信息交流合作。</a:t>
            </a:r>
            <a:endParaRPr lang="en-US" altLang="zh-CN" dirty="0"/>
          </a:p>
          <a:p>
            <a:r>
              <a:rPr lang="zh-CN" altLang="en-US" dirty="0"/>
              <a:t>变被动为主动，尽量避免灌输知识。</a:t>
            </a:r>
          </a:p>
        </p:txBody>
      </p:sp>
    </p:spTree>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eaLnBrk="1" hangingPunct="1">
              <a:defRPr/>
            </a:pPr>
            <a:r>
              <a:rPr lang="zh-CN" altLang="en-US" dirty="0"/>
              <a:t>大纲</a:t>
            </a:r>
          </a:p>
        </p:txBody>
      </p:sp>
      <p:grpSp>
        <p:nvGrpSpPr>
          <p:cNvPr id="3" name="Group 41"/>
          <p:cNvGrpSpPr>
            <a:grpSpLocks/>
          </p:cNvGrpSpPr>
          <p:nvPr/>
        </p:nvGrpSpPr>
        <p:grpSpPr bwMode="auto">
          <a:xfrm>
            <a:off x="2195513" y="1601788"/>
            <a:ext cx="4724400" cy="685800"/>
            <a:chOff x="1296" y="1824"/>
            <a:chExt cx="2976" cy="432"/>
          </a:xfrm>
        </p:grpSpPr>
        <p:sp>
          <p:nvSpPr>
            <p:cNvPr id="7" name="AutoShape 42"/>
            <p:cNvSpPr>
              <a:spLocks noChangeArrowheads="1"/>
            </p:cNvSpPr>
            <p:nvPr/>
          </p:nvSpPr>
          <p:spPr bwMode="gray">
            <a:xfrm>
              <a:off x="1536" y="1899"/>
              <a:ext cx="2736" cy="288"/>
            </a:xfrm>
            <a:prstGeom prst="roundRect">
              <a:avLst>
                <a:gd name="adj" fmla="val 16667"/>
              </a:avLst>
            </a:prstGeom>
            <a:noFill/>
            <a:ln w="28575" algn="ctr">
              <a:solidFill>
                <a:schemeClr val="accent2"/>
              </a:solidFill>
              <a:round/>
              <a:headEnd/>
              <a:tailEnd/>
            </a:ln>
            <a:effectLst>
              <a:outerShdw dist="99190" dir="2388334" algn="ctr" rotWithShape="0">
                <a:schemeClr val="bg2">
                  <a:alpha val="50000"/>
                </a:schemeClr>
              </a:outerShdw>
            </a:effectLst>
          </p:spPr>
          <p:txBody>
            <a:bodyPr wrap="none" anchor="ctr"/>
            <a:lstStyle/>
            <a:p>
              <a:pPr>
                <a:defRPr/>
              </a:pPr>
              <a:endParaRPr lang="zh-CN" altLang="en-US" sz="2800">
                <a:effectLst>
                  <a:outerShdw blurRad="38100" dist="38100" dir="2700000" algn="tl">
                    <a:srgbClr val="C0C0C0"/>
                  </a:outerShdw>
                </a:effectLst>
                <a:latin typeface="Arial" pitchFamily="34" charset="0"/>
              </a:endParaRPr>
            </a:p>
          </p:txBody>
        </p:sp>
        <p:sp>
          <p:nvSpPr>
            <p:cNvPr id="8" name="AutoShape 43"/>
            <p:cNvSpPr>
              <a:spLocks noChangeArrowheads="1"/>
            </p:cNvSpPr>
            <p:nvPr/>
          </p:nvSpPr>
          <p:spPr bwMode="gray">
            <a:xfrm>
              <a:off x="1296" y="1824"/>
              <a:ext cx="432" cy="432"/>
            </a:xfrm>
            <a:prstGeom prst="diamond">
              <a:avLst/>
            </a:prstGeom>
            <a:solidFill>
              <a:schemeClr val="accent2"/>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pPr>
                <a:defRPr/>
              </a:pPr>
              <a:endParaRPr lang="zh-CN" altLang="en-US" sz="2800">
                <a:effectLst>
                  <a:outerShdw blurRad="38100" dist="38100" dir="2700000" algn="tl">
                    <a:srgbClr val="000000"/>
                  </a:outerShdw>
                </a:effectLst>
                <a:latin typeface="Arial" pitchFamily="34" charset="0"/>
              </a:endParaRPr>
            </a:p>
          </p:txBody>
        </p:sp>
        <p:sp>
          <p:nvSpPr>
            <p:cNvPr id="9" name="Text Box 44"/>
            <p:cNvSpPr txBox="1">
              <a:spLocks noChangeArrowheads="1"/>
            </p:cNvSpPr>
            <p:nvPr/>
          </p:nvSpPr>
          <p:spPr bwMode="gray">
            <a:xfrm>
              <a:off x="1680" y="1881"/>
              <a:ext cx="2160" cy="327"/>
            </a:xfrm>
            <a:prstGeom prst="rect">
              <a:avLst/>
            </a:prstGeom>
            <a:noFill/>
            <a:ln w="9525" algn="ctr">
              <a:noFill/>
              <a:miter lim="800000"/>
              <a:headEnd/>
              <a:tailEnd/>
            </a:ln>
            <a:effectLst/>
          </p:spPr>
          <p:txBody>
            <a:bodyPr>
              <a:spAutoFit/>
            </a:bodyPr>
            <a:lstStyle/>
            <a:p>
              <a:pPr algn="ctr" eaLnBrk="0" hangingPunct="0">
                <a:defRPr/>
              </a:pPr>
              <a:r>
                <a:rPr lang="zh-CN" altLang="en-US" sz="2800" b="1" dirty="0">
                  <a:effectLst>
                    <a:outerShdw blurRad="38100" dist="38100" dir="2700000" algn="tl">
                      <a:srgbClr val="C0C0C0"/>
                    </a:outerShdw>
                  </a:effectLst>
                  <a:latin typeface="黑体" pitchFamily="2" charset="-122"/>
                  <a:ea typeface="黑体" pitchFamily="2" charset="-122"/>
                </a:rPr>
                <a:t>课程介绍</a:t>
              </a:r>
            </a:p>
          </p:txBody>
        </p:sp>
        <p:sp>
          <p:nvSpPr>
            <p:cNvPr id="10" name="Text Box 45"/>
            <p:cNvSpPr txBox="1">
              <a:spLocks noChangeArrowheads="1"/>
            </p:cNvSpPr>
            <p:nvPr/>
          </p:nvSpPr>
          <p:spPr bwMode="gray">
            <a:xfrm>
              <a:off x="1402" y="1861"/>
              <a:ext cx="260" cy="368"/>
            </a:xfrm>
            <a:prstGeom prst="rect">
              <a:avLst/>
            </a:prstGeom>
            <a:noFill/>
            <a:ln w="9525" algn="ctr">
              <a:noFill/>
              <a:miter lim="800000"/>
              <a:headEnd/>
              <a:tailEnd/>
            </a:ln>
            <a:effectLst/>
          </p:spPr>
          <p:txBody>
            <a:bodyPr wrap="none">
              <a:spAutoFit/>
            </a:bodyPr>
            <a:lstStyle/>
            <a:p>
              <a:pPr algn="ctr" eaLnBrk="0" hangingPunct="0">
                <a:defRPr/>
              </a:pPr>
              <a:r>
                <a:rPr lang="en-US" altLang="zh-CN" sz="3200">
                  <a:solidFill>
                    <a:schemeClr val="bg1"/>
                  </a:solidFill>
                  <a:effectLst>
                    <a:outerShdw blurRad="38100" dist="38100" dir="2700000" algn="tl">
                      <a:srgbClr val="C0C0C0"/>
                    </a:outerShdw>
                  </a:effectLst>
                  <a:latin typeface="Arial" pitchFamily="34" charset="0"/>
                </a:rPr>
                <a:t>1</a:t>
              </a:r>
            </a:p>
          </p:txBody>
        </p:sp>
      </p:grpSp>
      <p:grpSp>
        <p:nvGrpSpPr>
          <p:cNvPr id="4" name="Group 46"/>
          <p:cNvGrpSpPr>
            <a:grpSpLocks/>
          </p:cNvGrpSpPr>
          <p:nvPr/>
        </p:nvGrpSpPr>
        <p:grpSpPr bwMode="auto">
          <a:xfrm>
            <a:off x="2195513" y="2389188"/>
            <a:ext cx="4724400" cy="685800"/>
            <a:chOff x="1296" y="1824"/>
            <a:chExt cx="2976" cy="432"/>
          </a:xfrm>
        </p:grpSpPr>
        <p:sp>
          <p:nvSpPr>
            <p:cNvPr id="12" name="AutoShape 47"/>
            <p:cNvSpPr>
              <a:spLocks noChangeArrowheads="1"/>
            </p:cNvSpPr>
            <p:nvPr/>
          </p:nvSpPr>
          <p:spPr bwMode="gray">
            <a:xfrm>
              <a:off x="1536" y="1899"/>
              <a:ext cx="2736" cy="288"/>
            </a:xfrm>
            <a:prstGeom prst="roundRect">
              <a:avLst>
                <a:gd name="adj" fmla="val 16667"/>
              </a:avLst>
            </a:prstGeom>
            <a:noFill/>
            <a:ln w="28575" algn="ctr">
              <a:solidFill>
                <a:srgbClr val="7030A0"/>
              </a:solidFill>
              <a:round/>
              <a:headEnd/>
              <a:tailEnd/>
            </a:ln>
            <a:effectLst>
              <a:outerShdw dist="99190" dir="2388334" algn="ctr" rotWithShape="0">
                <a:schemeClr val="bg2">
                  <a:alpha val="50000"/>
                </a:schemeClr>
              </a:outerShdw>
            </a:effectLst>
          </p:spPr>
          <p:txBody>
            <a:bodyPr wrap="none" anchor="ctr"/>
            <a:lstStyle/>
            <a:p>
              <a:pPr>
                <a:defRPr/>
              </a:pPr>
              <a:endParaRPr lang="zh-CN" altLang="en-US" sz="2800">
                <a:effectLst>
                  <a:outerShdw blurRad="38100" dist="38100" dir="2700000" algn="tl">
                    <a:srgbClr val="C0C0C0"/>
                  </a:outerShdw>
                </a:effectLst>
                <a:latin typeface="Arial" pitchFamily="34" charset="0"/>
              </a:endParaRPr>
            </a:p>
          </p:txBody>
        </p:sp>
        <p:sp>
          <p:nvSpPr>
            <p:cNvPr id="13" name="AutoShape 48"/>
            <p:cNvSpPr>
              <a:spLocks noChangeArrowheads="1"/>
            </p:cNvSpPr>
            <p:nvPr/>
          </p:nvSpPr>
          <p:spPr bwMode="gray">
            <a:xfrm>
              <a:off x="1296" y="1824"/>
              <a:ext cx="432" cy="432"/>
            </a:xfrm>
            <a:prstGeom prst="diamond">
              <a:avLst/>
            </a:prstGeom>
            <a:solidFill>
              <a:srgbClr val="7030A0"/>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pPr>
                <a:defRPr/>
              </a:pPr>
              <a:endParaRPr lang="zh-CN" altLang="en-US" sz="2800">
                <a:effectLst>
                  <a:outerShdw blurRad="38100" dist="38100" dir="2700000" algn="tl">
                    <a:srgbClr val="000000"/>
                  </a:outerShdw>
                </a:effectLst>
                <a:latin typeface="Arial" pitchFamily="34" charset="0"/>
              </a:endParaRPr>
            </a:p>
          </p:txBody>
        </p:sp>
        <p:sp>
          <p:nvSpPr>
            <p:cNvPr id="14" name="Text Box 49"/>
            <p:cNvSpPr txBox="1">
              <a:spLocks noChangeArrowheads="1"/>
            </p:cNvSpPr>
            <p:nvPr/>
          </p:nvSpPr>
          <p:spPr bwMode="gray">
            <a:xfrm>
              <a:off x="1680" y="1873"/>
              <a:ext cx="2160" cy="327"/>
            </a:xfrm>
            <a:prstGeom prst="rect">
              <a:avLst/>
            </a:prstGeom>
            <a:noFill/>
            <a:ln w="9525" algn="ctr">
              <a:noFill/>
              <a:miter lim="800000"/>
              <a:headEnd/>
              <a:tailEnd/>
            </a:ln>
            <a:effectLst/>
          </p:spPr>
          <p:txBody>
            <a:bodyPr>
              <a:spAutoFit/>
            </a:bodyPr>
            <a:lstStyle/>
            <a:p>
              <a:pPr algn="ctr" eaLnBrk="0" hangingPunct="0">
                <a:defRPr/>
              </a:pPr>
              <a:r>
                <a:rPr lang="zh-CN" altLang="en-US" sz="2800" b="1" dirty="0">
                  <a:effectLst>
                    <a:outerShdw blurRad="38100" dist="38100" dir="2700000" algn="tl">
                      <a:srgbClr val="C0C0C0"/>
                    </a:outerShdw>
                  </a:effectLst>
                  <a:latin typeface="黑体" pitchFamily="2" charset="-122"/>
                  <a:ea typeface="黑体" pitchFamily="2" charset="-122"/>
                </a:rPr>
                <a:t>课程导入</a:t>
              </a:r>
            </a:p>
          </p:txBody>
        </p:sp>
        <p:sp>
          <p:nvSpPr>
            <p:cNvPr id="15" name="Text Box 50"/>
            <p:cNvSpPr txBox="1">
              <a:spLocks noChangeArrowheads="1"/>
            </p:cNvSpPr>
            <p:nvPr/>
          </p:nvSpPr>
          <p:spPr bwMode="gray">
            <a:xfrm>
              <a:off x="1402" y="1869"/>
              <a:ext cx="260" cy="368"/>
            </a:xfrm>
            <a:prstGeom prst="rect">
              <a:avLst/>
            </a:prstGeom>
            <a:noFill/>
            <a:ln w="9525" algn="ctr">
              <a:noFill/>
              <a:miter lim="800000"/>
              <a:headEnd/>
              <a:tailEnd/>
            </a:ln>
            <a:effectLst/>
          </p:spPr>
          <p:txBody>
            <a:bodyPr wrap="none">
              <a:spAutoFit/>
            </a:bodyPr>
            <a:lstStyle/>
            <a:p>
              <a:pPr algn="ctr" eaLnBrk="0" hangingPunct="0">
                <a:defRPr/>
              </a:pPr>
              <a:r>
                <a:rPr lang="en-US" altLang="zh-CN" sz="3200">
                  <a:solidFill>
                    <a:schemeClr val="bg1"/>
                  </a:solidFill>
                  <a:effectLst>
                    <a:outerShdw blurRad="38100" dist="38100" dir="2700000" algn="tl">
                      <a:srgbClr val="C0C0C0"/>
                    </a:outerShdw>
                  </a:effectLst>
                  <a:latin typeface="Arial" pitchFamily="34" charset="0"/>
                </a:rPr>
                <a:t>2</a:t>
              </a:r>
            </a:p>
          </p:txBody>
        </p:sp>
      </p:grpSp>
      <p:grpSp>
        <p:nvGrpSpPr>
          <p:cNvPr id="5" name="Group 51"/>
          <p:cNvGrpSpPr>
            <a:grpSpLocks/>
          </p:cNvGrpSpPr>
          <p:nvPr/>
        </p:nvGrpSpPr>
        <p:grpSpPr bwMode="auto">
          <a:xfrm>
            <a:off x="2195513" y="3217863"/>
            <a:ext cx="4724400" cy="685800"/>
            <a:chOff x="1296" y="1824"/>
            <a:chExt cx="2976" cy="432"/>
          </a:xfrm>
        </p:grpSpPr>
        <p:sp>
          <p:nvSpPr>
            <p:cNvPr id="17" name="AutoShape 52"/>
            <p:cNvSpPr>
              <a:spLocks noChangeArrowheads="1"/>
            </p:cNvSpPr>
            <p:nvPr/>
          </p:nvSpPr>
          <p:spPr bwMode="gray">
            <a:xfrm>
              <a:off x="1536" y="1899"/>
              <a:ext cx="2736" cy="288"/>
            </a:xfrm>
            <a:prstGeom prst="roundRect">
              <a:avLst>
                <a:gd name="adj" fmla="val 16667"/>
              </a:avLst>
            </a:prstGeom>
            <a:noFill/>
            <a:ln w="28575" algn="ctr">
              <a:solidFill>
                <a:schemeClr val="tx2"/>
              </a:solidFill>
              <a:round/>
              <a:headEnd/>
              <a:tailEnd/>
            </a:ln>
            <a:effectLst>
              <a:outerShdw dist="99190" dir="2388334" algn="ctr" rotWithShape="0">
                <a:schemeClr val="bg2">
                  <a:alpha val="50000"/>
                </a:schemeClr>
              </a:outerShdw>
            </a:effectLst>
          </p:spPr>
          <p:txBody>
            <a:bodyPr wrap="none" anchor="ctr"/>
            <a:lstStyle/>
            <a:p>
              <a:pPr>
                <a:defRPr/>
              </a:pPr>
              <a:endParaRPr lang="zh-CN" altLang="en-US" sz="2800">
                <a:effectLst>
                  <a:outerShdw blurRad="38100" dist="38100" dir="2700000" algn="tl">
                    <a:srgbClr val="C0C0C0"/>
                  </a:outerShdw>
                </a:effectLst>
                <a:latin typeface="Arial" pitchFamily="34" charset="0"/>
              </a:endParaRPr>
            </a:p>
          </p:txBody>
        </p:sp>
        <p:sp>
          <p:nvSpPr>
            <p:cNvPr id="18" name="AutoShape 53"/>
            <p:cNvSpPr>
              <a:spLocks noChangeArrowheads="1"/>
            </p:cNvSpPr>
            <p:nvPr/>
          </p:nvSpPr>
          <p:spPr bwMode="gray">
            <a:xfrm>
              <a:off x="1296" y="1824"/>
              <a:ext cx="432" cy="432"/>
            </a:xfrm>
            <a:prstGeom prst="diamond">
              <a:avLst/>
            </a:prstGeom>
            <a:solidFill>
              <a:schemeClr val="tx2"/>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pPr>
                <a:defRPr/>
              </a:pPr>
              <a:endParaRPr lang="zh-CN" altLang="en-US" sz="2800">
                <a:effectLst>
                  <a:outerShdw blurRad="38100" dist="38100" dir="2700000" algn="tl">
                    <a:srgbClr val="000000"/>
                  </a:outerShdw>
                </a:effectLst>
                <a:latin typeface="Arial" pitchFamily="34" charset="0"/>
              </a:endParaRPr>
            </a:p>
          </p:txBody>
        </p:sp>
        <p:sp>
          <p:nvSpPr>
            <p:cNvPr id="19" name="Text Box 54"/>
            <p:cNvSpPr txBox="1">
              <a:spLocks noChangeArrowheads="1"/>
            </p:cNvSpPr>
            <p:nvPr/>
          </p:nvSpPr>
          <p:spPr bwMode="gray">
            <a:xfrm>
              <a:off x="1680" y="1885"/>
              <a:ext cx="2160" cy="327"/>
            </a:xfrm>
            <a:prstGeom prst="rect">
              <a:avLst/>
            </a:prstGeom>
            <a:noFill/>
            <a:ln w="9525" algn="ctr">
              <a:noFill/>
              <a:miter lim="800000"/>
              <a:headEnd/>
              <a:tailEnd/>
            </a:ln>
            <a:effectLst/>
          </p:spPr>
          <p:txBody>
            <a:bodyPr>
              <a:spAutoFit/>
            </a:bodyPr>
            <a:lstStyle/>
            <a:p>
              <a:pPr algn="ctr" eaLnBrk="0" hangingPunct="0">
                <a:defRPr/>
              </a:pPr>
              <a:r>
                <a:rPr lang="zh-CN" altLang="en-US" sz="2800" b="1" dirty="0">
                  <a:effectLst>
                    <a:outerShdw blurRad="38100" dist="38100" dir="2700000" algn="tl">
                      <a:srgbClr val="C0C0C0"/>
                    </a:outerShdw>
                  </a:effectLst>
                  <a:latin typeface="黑体" pitchFamily="2" charset="-122"/>
                  <a:ea typeface="黑体" pitchFamily="2" charset="-122"/>
                </a:rPr>
                <a:t>问题集锦</a:t>
              </a:r>
              <a:endParaRPr lang="en-US" altLang="zh-CN" sz="2800" b="1" dirty="0">
                <a:effectLst>
                  <a:outerShdw blurRad="38100" dist="38100" dir="2700000" algn="tl">
                    <a:srgbClr val="C0C0C0"/>
                  </a:outerShdw>
                </a:effectLst>
                <a:latin typeface="黑体" pitchFamily="2" charset="-122"/>
                <a:ea typeface="黑体" pitchFamily="2" charset="-122"/>
              </a:endParaRPr>
            </a:p>
          </p:txBody>
        </p:sp>
        <p:sp>
          <p:nvSpPr>
            <p:cNvPr id="20" name="Text Box 55"/>
            <p:cNvSpPr txBox="1">
              <a:spLocks noChangeArrowheads="1"/>
            </p:cNvSpPr>
            <p:nvPr/>
          </p:nvSpPr>
          <p:spPr bwMode="gray">
            <a:xfrm>
              <a:off x="1402" y="1869"/>
              <a:ext cx="260" cy="368"/>
            </a:xfrm>
            <a:prstGeom prst="rect">
              <a:avLst/>
            </a:prstGeom>
            <a:noFill/>
            <a:ln w="9525" algn="ctr">
              <a:noFill/>
              <a:miter lim="800000"/>
              <a:headEnd/>
              <a:tailEnd/>
            </a:ln>
            <a:effectLst/>
          </p:spPr>
          <p:txBody>
            <a:bodyPr wrap="none">
              <a:spAutoFit/>
            </a:bodyPr>
            <a:lstStyle/>
            <a:p>
              <a:pPr algn="ctr" eaLnBrk="0" hangingPunct="0">
                <a:defRPr/>
              </a:pPr>
              <a:r>
                <a:rPr lang="en-US" altLang="zh-CN" sz="3200" dirty="0">
                  <a:solidFill>
                    <a:schemeClr val="bg1"/>
                  </a:solidFill>
                  <a:effectLst>
                    <a:outerShdw blurRad="38100" dist="38100" dir="2700000" algn="tl">
                      <a:srgbClr val="C0C0C0"/>
                    </a:outerShdw>
                  </a:effectLst>
                  <a:latin typeface="Arial" pitchFamily="34" charset="0"/>
                </a:rPr>
                <a:t>3</a:t>
              </a:r>
            </a:p>
          </p:txBody>
        </p:sp>
      </p:grpSp>
      <p:grpSp>
        <p:nvGrpSpPr>
          <p:cNvPr id="6" name="Group 56"/>
          <p:cNvGrpSpPr>
            <a:grpSpLocks/>
          </p:cNvGrpSpPr>
          <p:nvPr/>
        </p:nvGrpSpPr>
        <p:grpSpPr bwMode="auto">
          <a:xfrm>
            <a:off x="2195513" y="4038600"/>
            <a:ext cx="4724400" cy="685800"/>
            <a:chOff x="1296" y="1824"/>
            <a:chExt cx="2976" cy="432"/>
          </a:xfrm>
        </p:grpSpPr>
        <p:sp>
          <p:nvSpPr>
            <p:cNvPr id="22" name="AutoShape 57"/>
            <p:cNvSpPr>
              <a:spLocks noChangeArrowheads="1"/>
            </p:cNvSpPr>
            <p:nvPr/>
          </p:nvSpPr>
          <p:spPr bwMode="gray">
            <a:xfrm>
              <a:off x="1536" y="1899"/>
              <a:ext cx="2736" cy="288"/>
            </a:xfrm>
            <a:prstGeom prst="roundRect">
              <a:avLst>
                <a:gd name="adj" fmla="val 16667"/>
              </a:avLst>
            </a:prstGeom>
            <a:noFill/>
            <a:ln w="28575" algn="ctr">
              <a:solidFill>
                <a:srgbClr val="FF0000"/>
              </a:solidFill>
              <a:round/>
              <a:headEnd/>
              <a:tailEnd/>
            </a:ln>
            <a:effectLst>
              <a:outerShdw dist="99190" dir="2388334" algn="ctr" rotWithShape="0">
                <a:schemeClr val="bg2">
                  <a:alpha val="50000"/>
                </a:schemeClr>
              </a:outerShdw>
            </a:effectLst>
          </p:spPr>
          <p:txBody>
            <a:bodyPr wrap="none" anchor="ctr"/>
            <a:lstStyle/>
            <a:p>
              <a:pPr algn="ctr">
                <a:defRPr/>
              </a:pPr>
              <a:endParaRPr lang="zh-CN" altLang="zh-CN" sz="2800">
                <a:effectLst>
                  <a:outerShdw blurRad="38100" dist="38100" dir="2700000" algn="tl">
                    <a:srgbClr val="C0C0C0"/>
                  </a:outerShdw>
                </a:effectLst>
                <a:latin typeface="Arial" pitchFamily="34" charset="0"/>
              </a:endParaRPr>
            </a:p>
          </p:txBody>
        </p:sp>
        <p:sp>
          <p:nvSpPr>
            <p:cNvPr id="23" name="AutoShape 58"/>
            <p:cNvSpPr>
              <a:spLocks noChangeArrowheads="1"/>
            </p:cNvSpPr>
            <p:nvPr/>
          </p:nvSpPr>
          <p:spPr bwMode="gray">
            <a:xfrm>
              <a:off x="1296" y="1824"/>
              <a:ext cx="432" cy="432"/>
            </a:xfrm>
            <a:prstGeom prst="diamond">
              <a:avLst/>
            </a:prstGeom>
            <a:solidFill>
              <a:srgbClr val="FF0000"/>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pPr>
                <a:defRPr/>
              </a:pPr>
              <a:endParaRPr lang="zh-CN" altLang="en-US" sz="2800">
                <a:effectLst>
                  <a:outerShdw blurRad="38100" dist="38100" dir="2700000" algn="tl">
                    <a:srgbClr val="000000"/>
                  </a:outerShdw>
                </a:effectLst>
                <a:latin typeface="Arial" pitchFamily="34" charset="0"/>
              </a:endParaRPr>
            </a:p>
          </p:txBody>
        </p:sp>
        <p:sp>
          <p:nvSpPr>
            <p:cNvPr id="24" name="Text Box 59"/>
            <p:cNvSpPr txBox="1">
              <a:spLocks noChangeArrowheads="1"/>
            </p:cNvSpPr>
            <p:nvPr/>
          </p:nvSpPr>
          <p:spPr bwMode="gray">
            <a:xfrm>
              <a:off x="1680" y="1869"/>
              <a:ext cx="2160" cy="327"/>
            </a:xfrm>
            <a:prstGeom prst="rect">
              <a:avLst/>
            </a:prstGeom>
            <a:noFill/>
            <a:ln w="9525" algn="ctr">
              <a:noFill/>
              <a:miter lim="800000"/>
              <a:headEnd/>
              <a:tailEnd/>
            </a:ln>
            <a:effectLst/>
          </p:spPr>
          <p:txBody>
            <a:bodyPr>
              <a:spAutoFit/>
            </a:bodyPr>
            <a:lstStyle/>
            <a:p>
              <a:pPr algn="ctr" eaLnBrk="0" hangingPunct="0">
                <a:defRPr/>
              </a:pPr>
              <a:endParaRPr lang="zh-CN" altLang="en-US" sz="2800" b="1" dirty="0">
                <a:effectLst>
                  <a:outerShdw blurRad="38100" dist="38100" dir="2700000" algn="tl">
                    <a:srgbClr val="C0C0C0"/>
                  </a:outerShdw>
                </a:effectLst>
                <a:latin typeface="黑体" pitchFamily="2" charset="-122"/>
                <a:ea typeface="黑体" pitchFamily="2" charset="-122"/>
              </a:endParaRPr>
            </a:p>
          </p:txBody>
        </p:sp>
        <p:sp>
          <p:nvSpPr>
            <p:cNvPr id="25" name="Text Box 60"/>
            <p:cNvSpPr txBox="1">
              <a:spLocks noChangeArrowheads="1"/>
            </p:cNvSpPr>
            <p:nvPr/>
          </p:nvSpPr>
          <p:spPr bwMode="gray">
            <a:xfrm>
              <a:off x="1402" y="1864"/>
              <a:ext cx="260" cy="368"/>
            </a:xfrm>
            <a:prstGeom prst="rect">
              <a:avLst/>
            </a:prstGeom>
            <a:noFill/>
            <a:ln w="9525" algn="ctr">
              <a:noFill/>
              <a:miter lim="800000"/>
              <a:headEnd/>
              <a:tailEnd/>
            </a:ln>
            <a:effectLst/>
          </p:spPr>
          <p:txBody>
            <a:bodyPr wrap="none">
              <a:spAutoFit/>
            </a:bodyPr>
            <a:lstStyle/>
            <a:p>
              <a:pPr algn="ctr" eaLnBrk="0" hangingPunct="0">
                <a:defRPr/>
              </a:pPr>
              <a:r>
                <a:rPr lang="en-US" altLang="zh-CN" sz="3200">
                  <a:solidFill>
                    <a:schemeClr val="bg1"/>
                  </a:solidFill>
                  <a:effectLst>
                    <a:outerShdw blurRad="38100" dist="38100" dir="2700000" algn="tl">
                      <a:srgbClr val="C0C0C0"/>
                    </a:outerShdw>
                  </a:effectLst>
                  <a:latin typeface="Arial" pitchFamily="34" charset="0"/>
                </a:rPr>
                <a:t>4</a:t>
              </a:r>
            </a:p>
          </p:txBody>
        </p:sp>
      </p:grpSp>
      <p:sp>
        <p:nvSpPr>
          <p:cNvPr id="29" name="Text Box 54"/>
          <p:cNvSpPr txBox="1">
            <a:spLocks noChangeArrowheads="1"/>
          </p:cNvSpPr>
          <p:nvPr/>
        </p:nvSpPr>
        <p:spPr bwMode="gray">
          <a:xfrm>
            <a:off x="2928938" y="4143375"/>
            <a:ext cx="3429000" cy="519113"/>
          </a:xfrm>
          <a:prstGeom prst="rect">
            <a:avLst/>
          </a:prstGeom>
          <a:noFill/>
          <a:ln w="9525" algn="ctr">
            <a:noFill/>
            <a:miter lim="800000"/>
            <a:headEnd/>
            <a:tailEnd/>
          </a:ln>
          <a:effectLst/>
        </p:spPr>
        <p:txBody>
          <a:bodyPr>
            <a:spAutoFit/>
          </a:bodyPr>
          <a:lstStyle/>
          <a:p>
            <a:pPr algn="ctr" eaLnBrk="0" hangingPunct="0">
              <a:defRPr/>
            </a:pPr>
            <a:r>
              <a:rPr lang="zh-CN" altLang="en-US" sz="2800" b="1" dirty="0">
                <a:solidFill>
                  <a:srgbClr val="FF0000"/>
                </a:solidFill>
                <a:effectLst>
                  <a:outerShdw blurRad="38100" dist="38100" dir="2700000" algn="tl">
                    <a:srgbClr val="C0C0C0"/>
                  </a:outerShdw>
                </a:effectLst>
                <a:latin typeface="黑体" pitchFamily="2" charset="-122"/>
                <a:ea typeface="黑体" pitchFamily="2" charset="-122"/>
              </a:rPr>
              <a:t>课程交互</a:t>
            </a:r>
            <a:endParaRPr lang="en-US" altLang="zh-CN" sz="2800" b="1" dirty="0">
              <a:solidFill>
                <a:srgbClr val="FF0000"/>
              </a:solidFill>
              <a:effectLst>
                <a:outerShdw blurRad="38100" dist="38100" dir="2700000" algn="tl">
                  <a:srgbClr val="C0C0C0"/>
                </a:outerShdw>
              </a:effectLst>
              <a:latin typeface="黑体" pitchFamily="2" charset="-122"/>
              <a:ea typeface="黑体" pitchFamily="2" charset="-122"/>
            </a:endParaRPr>
          </a:p>
        </p:txBody>
      </p:sp>
      <p:grpSp>
        <p:nvGrpSpPr>
          <p:cNvPr id="11" name="Group 56"/>
          <p:cNvGrpSpPr>
            <a:grpSpLocks/>
          </p:cNvGrpSpPr>
          <p:nvPr/>
        </p:nvGrpSpPr>
        <p:grpSpPr bwMode="auto">
          <a:xfrm>
            <a:off x="2214546" y="4857760"/>
            <a:ext cx="4724400" cy="685800"/>
            <a:chOff x="1296" y="1824"/>
            <a:chExt cx="2976" cy="432"/>
          </a:xfrm>
        </p:grpSpPr>
        <p:sp>
          <p:nvSpPr>
            <p:cNvPr id="27" name="AutoShape 57"/>
            <p:cNvSpPr>
              <a:spLocks noChangeArrowheads="1"/>
            </p:cNvSpPr>
            <p:nvPr/>
          </p:nvSpPr>
          <p:spPr bwMode="gray">
            <a:xfrm>
              <a:off x="1536" y="1899"/>
              <a:ext cx="2736" cy="288"/>
            </a:xfrm>
            <a:prstGeom prst="roundRect">
              <a:avLst>
                <a:gd name="adj" fmla="val 16667"/>
              </a:avLst>
            </a:prstGeom>
            <a:noFill/>
            <a:ln w="28575" algn="ctr">
              <a:solidFill>
                <a:schemeClr val="tx2"/>
              </a:solidFill>
              <a:round/>
              <a:headEnd/>
              <a:tailEnd/>
            </a:ln>
            <a:effectLst>
              <a:outerShdw dist="99190" dir="2388334" algn="ctr" rotWithShape="0">
                <a:schemeClr val="bg2">
                  <a:alpha val="50000"/>
                </a:schemeClr>
              </a:outerShdw>
            </a:effectLst>
          </p:spPr>
          <p:txBody>
            <a:bodyPr wrap="none" anchor="ctr"/>
            <a:lstStyle/>
            <a:p>
              <a:pPr algn="ctr">
                <a:defRPr/>
              </a:pPr>
              <a:endParaRPr lang="zh-CN" altLang="zh-CN" sz="2800">
                <a:effectLst>
                  <a:outerShdw blurRad="38100" dist="38100" dir="2700000" algn="tl">
                    <a:srgbClr val="C0C0C0"/>
                  </a:outerShdw>
                </a:effectLst>
                <a:latin typeface="Arial" pitchFamily="34" charset="0"/>
              </a:endParaRPr>
            </a:p>
          </p:txBody>
        </p:sp>
        <p:sp>
          <p:nvSpPr>
            <p:cNvPr id="28" name="AutoShape 58"/>
            <p:cNvSpPr>
              <a:spLocks noChangeArrowheads="1"/>
            </p:cNvSpPr>
            <p:nvPr/>
          </p:nvSpPr>
          <p:spPr bwMode="gray">
            <a:xfrm>
              <a:off x="1296" y="1824"/>
              <a:ext cx="432" cy="432"/>
            </a:xfrm>
            <a:prstGeom prst="diamond">
              <a:avLst/>
            </a:prstGeom>
            <a:solidFill>
              <a:schemeClr val="tx1"/>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pPr>
                <a:defRPr/>
              </a:pPr>
              <a:endParaRPr lang="zh-CN" altLang="en-US" sz="2800">
                <a:effectLst>
                  <a:outerShdw blurRad="38100" dist="38100" dir="2700000" algn="tl">
                    <a:srgbClr val="000000"/>
                  </a:outerShdw>
                </a:effectLst>
                <a:latin typeface="Arial" pitchFamily="34" charset="0"/>
              </a:endParaRPr>
            </a:p>
          </p:txBody>
        </p:sp>
        <p:sp>
          <p:nvSpPr>
            <p:cNvPr id="30" name="Text Box 59"/>
            <p:cNvSpPr txBox="1">
              <a:spLocks noChangeArrowheads="1"/>
            </p:cNvSpPr>
            <p:nvPr/>
          </p:nvSpPr>
          <p:spPr bwMode="gray">
            <a:xfrm>
              <a:off x="1680" y="1869"/>
              <a:ext cx="2160" cy="327"/>
            </a:xfrm>
            <a:prstGeom prst="rect">
              <a:avLst/>
            </a:prstGeom>
            <a:noFill/>
            <a:ln w="9525" algn="ctr">
              <a:noFill/>
              <a:miter lim="800000"/>
              <a:headEnd/>
              <a:tailEnd/>
            </a:ln>
            <a:effectLst/>
          </p:spPr>
          <p:txBody>
            <a:bodyPr>
              <a:spAutoFit/>
            </a:bodyPr>
            <a:lstStyle/>
            <a:p>
              <a:pPr algn="ctr" eaLnBrk="0" hangingPunct="0">
                <a:defRPr/>
              </a:pPr>
              <a:endParaRPr lang="zh-CN" altLang="en-US" sz="2800" b="1" dirty="0">
                <a:effectLst>
                  <a:outerShdw blurRad="38100" dist="38100" dir="2700000" algn="tl">
                    <a:srgbClr val="C0C0C0"/>
                  </a:outerShdw>
                </a:effectLst>
                <a:latin typeface="黑体" pitchFamily="2" charset="-122"/>
                <a:ea typeface="黑体" pitchFamily="2" charset="-122"/>
              </a:endParaRPr>
            </a:p>
          </p:txBody>
        </p:sp>
        <p:sp>
          <p:nvSpPr>
            <p:cNvPr id="31" name="Text Box 60"/>
            <p:cNvSpPr txBox="1">
              <a:spLocks noChangeArrowheads="1"/>
            </p:cNvSpPr>
            <p:nvPr/>
          </p:nvSpPr>
          <p:spPr bwMode="gray">
            <a:xfrm>
              <a:off x="1402" y="1864"/>
              <a:ext cx="260" cy="368"/>
            </a:xfrm>
            <a:prstGeom prst="rect">
              <a:avLst/>
            </a:prstGeom>
            <a:noFill/>
            <a:ln w="9525" algn="ctr">
              <a:noFill/>
              <a:miter lim="800000"/>
              <a:headEnd/>
              <a:tailEnd/>
            </a:ln>
            <a:effectLst/>
          </p:spPr>
          <p:txBody>
            <a:bodyPr wrap="none">
              <a:spAutoFit/>
            </a:bodyPr>
            <a:lstStyle/>
            <a:p>
              <a:pPr algn="ctr" eaLnBrk="0" hangingPunct="0">
                <a:defRPr/>
              </a:pPr>
              <a:r>
                <a:rPr lang="en-US" altLang="zh-CN" sz="3200" dirty="0">
                  <a:solidFill>
                    <a:schemeClr val="bg1"/>
                  </a:solidFill>
                  <a:effectLst>
                    <a:outerShdw blurRad="38100" dist="38100" dir="2700000" algn="tl">
                      <a:srgbClr val="C0C0C0"/>
                    </a:outerShdw>
                  </a:effectLst>
                  <a:latin typeface="Arial" pitchFamily="34" charset="0"/>
                </a:rPr>
                <a:t>5</a:t>
              </a:r>
            </a:p>
          </p:txBody>
        </p:sp>
      </p:grpSp>
      <p:sp>
        <p:nvSpPr>
          <p:cNvPr id="32" name="Text Box 54"/>
          <p:cNvSpPr txBox="1">
            <a:spLocks noChangeArrowheads="1"/>
          </p:cNvSpPr>
          <p:nvPr/>
        </p:nvSpPr>
        <p:spPr bwMode="gray">
          <a:xfrm>
            <a:off x="2928926" y="4929198"/>
            <a:ext cx="3429000" cy="519113"/>
          </a:xfrm>
          <a:prstGeom prst="rect">
            <a:avLst/>
          </a:prstGeom>
          <a:noFill/>
          <a:ln w="9525" algn="ctr">
            <a:noFill/>
            <a:miter lim="800000"/>
            <a:headEnd/>
            <a:tailEnd/>
          </a:ln>
          <a:effectLst/>
        </p:spPr>
        <p:txBody>
          <a:bodyPr>
            <a:spAutoFit/>
          </a:bodyPr>
          <a:lstStyle/>
          <a:p>
            <a:pPr algn="ctr" eaLnBrk="0" hangingPunct="0">
              <a:defRPr/>
            </a:pPr>
            <a:r>
              <a:rPr lang="zh-CN" altLang="en-US" sz="2800" b="1" dirty="0">
                <a:effectLst>
                  <a:outerShdw blurRad="38100" dist="38100" dir="2700000" algn="tl">
                    <a:srgbClr val="C0C0C0"/>
                  </a:outerShdw>
                </a:effectLst>
                <a:latin typeface="黑体" pitchFamily="2" charset="-122"/>
                <a:ea typeface="黑体" pitchFamily="2" charset="-122"/>
              </a:rPr>
              <a:t>课程点评</a:t>
            </a:r>
            <a:endParaRPr lang="en-US" altLang="zh-CN" sz="2800" b="1" dirty="0">
              <a:effectLst>
                <a:outerShdw blurRad="38100" dist="38100" dir="2700000" algn="tl">
                  <a:srgbClr val="C0C0C0"/>
                </a:outerShdw>
              </a:effectLst>
              <a:latin typeface="黑体" pitchFamily="2" charset="-122"/>
              <a:ea typeface="黑体" pitchFamily="2"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dissolve">
                                      <p:cBhvr>
                                        <p:cTn id="10" dur="500"/>
                                        <p:tgtEl>
                                          <p:spTgt spid="4"/>
                                        </p:tgtEl>
                                      </p:cBhvr>
                                    </p:animEffect>
                                  </p:childTnLst>
                                </p:cTn>
                              </p:par>
                              <p:par>
                                <p:cTn id="11" presetID="9"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dissolve">
                                      <p:cBhvr>
                                        <p:cTn id="13" dur="500"/>
                                        <p:tgtEl>
                                          <p:spTgt spid="5"/>
                                        </p:tgtEl>
                                      </p:cBhvr>
                                    </p:animEffect>
                                  </p:childTnLst>
                                </p:cTn>
                              </p:par>
                              <p:par>
                                <p:cTn id="14" presetID="9" presetClass="entr" presetSubtype="0" fill="hold" nodeType="withEffect">
                                  <p:stCondLst>
                                    <p:cond delay="1000"/>
                                  </p:stCondLst>
                                  <p:childTnLst>
                                    <p:set>
                                      <p:cBhvr>
                                        <p:cTn id="15" dur="1" fill="hold">
                                          <p:stCondLst>
                                            <p:cond delay="0"/>
                                          </p:stCondLst>
                                        </p:cTn>
                                        <p:tgtEl>
                                          <p:spTgt spid="6"/>
                                        </p:tgtEl>
                                        <p:attrNameLst>
                                          <p:attrName>style.visibility</p:attrName>
                                        </p:attrNameLst>
                                      </p:cBhvr>
                                      <p:to>
                                        <p:strVal val="visible"/>
                                      </p:to>
                                    </p:set>
                                    <p:animEffect transition="in" filter="dissolve">
                                      <p:cBhvr>
                                        <p:cTn id="16" dur="500"/>
                                        <p:tgtEl>
                                          <p:spTgt spid="6"/>
                                        </p:tgtEl>
                                      </p:cBhvr>
                                    </p:animEffect>
                                  </p:childTnLst>
                                </p:cTn>
                              </p:par>
                              <p:par>
                                <p:cTn id="17" presetID="9" presetClass="entr" presetSubtype="0" fill="hold" nodeType="withEffect">
                                  <p:stCondLst>
                                    <p:cond delay="0"/>
                                  </p:stCondLst>
                                  <p:childTnLst>
                                    <p:set>
                                      <p:cBhvr>
                                        <p:cTn id="18" dur="1" fill="hold">
                                          <p:stCondLst>
                                            <p:cond delay="0"/>
                                          </p:stCondLst>
                                        </p:cTn>
                                        <p:tgtEl>
                                          <p:spTgt spid="11"/>
                                        </p:tgtEl>
                                        <p:attrNameLst>
                                          <p:attrName>style.visibility</p:attrName>
                                        </p:attrNameLst>
                                      </p:cBhvr>
                                      <p:to>
                                        <p:strVal val="visible"/>
                                      </p:to>
                                    </p:set>
                                    <p:animEffect transition="in" filter="dissolve">
                                      <p:cBhvr>
                                        <p:cTn id="1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正式运营中时间规划</a:t>
            </a:r>
          </a:p>
        </p:txBody>
      </p:sp>
      <p:graphicFrame>
        <p:nvGraphicFramePr>
          <p:cNvPr id="6" name="内容占位符 5"/>
          <p:cNvGraphicFramePr>
            <a:graphicFrameLocks noGrp="1"/>
          </p:cNvGraphicFramePr>
          <p:nvPr>
            <p:ph idx="1"/>
          </p:nvPr>
        </p:nvGraphicFramePr>
        <p:xfrm>
          <a:off x="457200" y="1419225"/>
          <a:ext cx="8401050" cy="48799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a:t>如何展开小组讨论</a:t>
            </a:r>
          </a:p>
        </p:txBody>
      </p:sp>
      <p:sp>
        <p:nvSpPr>
          <p:cNvPr id="3" name="内容占位符 2"/>
          <p:cNvSpPr>
            <a:spLocks noGrp="1"/>
          </p:cNvSpPr>
          <p:nvPr>
            <p:ph idx="1"/>
          </p:nvPr>
        </p:nvSpPr>
        <p:spPr>
          <a:xfrm>
            <a:off x="500063" y="1285875"/>
            <a:ext cx="8201025" cy="5286375"/>
          </a:xfrm>
        </p:spPr>
        <p:txBody>
          <a:bodyPr>
            <a:normAutofit lnSpcReduction="10000"/>
          </a:bodyPr>
          <a:lstStyle/>
          <a:p>
            <a:pPr>
              <a:defRPr/>
            </a:pPr>
            <a:r>
              <a:rPr lang="zh-CN" altLang="en-US" dirty="0"/>
              <a:t>小组成员之间的充分交流与讨论，是提升学习效果的重要途径，因此每一阶段运营结束后都应给学生足够的分析讨论时间</a:t>
            </a:r>
            <a:endParaRPr lang="en-US" altLang="zh-CN" dirty="0"/>
          </a:p>
          <a:p>
            <a:pPr>
              <a:defRPr/>
            </a:pPr>
            <a:r>
              <a:rPr lang="zh-CN" altLang="en-US" dirty="0"/>
              <a:t>教师应引导学生积极思考，并就运营的结果进行深入分析，总结成功之处，研究竞争对手，发现管理问题，制定下阶段改进策略</a:t>
            </a:r>
          </a:p>
          <a:p>
            <a:pPr>
              <a:defRPr/>
            </a:pPr>
            <a:r>
              <a:rPr lang="zh-CN" altLang="en-US" dirty="0"/>
              <a:t>就讨论的结果，教师设计问题引导学生回答，尽可能让每一位学生都有机会发言，阐述自己的观点，与其他同学分享成功与失败的经验</a:t>
            </a: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blinds(horizontal)">
                                      <p:cBhvr>
                                        <p:cTn id="17"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a:t>基于问题式讨论</a:t>
            </a:r>
          </a:p>
        </p:txBody>
      </p:sp>
      <p:sp>
        <p:nvSpPr>
          <p:cNvPr id="3" name="内容占位符 2"/>
          <p:cNvSpPr>
            <a:spLocks noGrp="1"/>
          </p:cNvSpPr>
          <p:nvPr>
            <p:ph idx="1"/>
          </p:nvPr>
        </p:nvSpPr>
        <p:spPr>
          <a:xfrm>
            <a:off x="457200" y="1419225"/>
            <a:ext cx="8401050" cy="4879975"/>
          </a:xfrm>
        </p:spPr>
        <p:txBody>
          <a:bodyPr/>
          <a:lstStyle/>
          <a:p>
            <a:pPr>
              <a:defRPr/>
            </a:pPr>
            <a:r>
              <a:rPr lang="zh-CN" altLang="en-US" dirty="0"/>
              <a:t>就实训中出现的问题展开讨论。</a:t>
            </a:r>
            <a:endParaRPr lang="en-US" altLang="zh-CN" dirty="0"/>
          </a:p>
          <a:p>
            <a:pPr>
              <a:defRPr/>
            </a:pPr>
            <a:r>
              <a:rPr lang="zh-CN" altLang="en-US" dirty="0"/>
              <a:t>例如：出现紧急贷款，分析出现的原因，如何避免？</a:t>
            </a:r>
            <a:endParaRPr lang="en-US" altLang="zh-CN" dirty="0"/>
          </a:p>
          <a:p>
            <a:pPr>
              <a:defRPr/>
            </a:pPr>
            <a:r>
              <a:rPr lang="zh-CN" altLang="en-US" dirty="0"/>
              <a:t>出现资金链断裂，分析原因，找出融资解决办法？</a:t>
            </a:r>
            <a:endParaRPr lang="en-US" altLang="zh-CN" dirty="0"/>
          </a:p>
          <a:p>
            <a:pPr>
              <a:defRPr/>
            </a:pPr>
            <a:r>
              <a:rPr lang="zh-CN" altLang="en-US" dirty="0"/>
              <a:t>产销不均衡：生产多了卖不出去？营销经理检讨：销售预计做错了还是营销活动没有开展好？产能跟不上？设备、原料还是人工？</a:t>
            </a:r>
            <a:endParaRPr lang="en-US" altLang="zh-CN" dirty="0"/>
          </a:p>
          <a:p>
            <a:pPr>
              <a:defRPr/>
            </a:pPr>
            <a:endParaRPr lang="zh-CN" alt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a:t>模拟实践教学理念</a:t>
            </a:r>
          </a:p>
        </p:txBody>
      </p:sp>
      <p:pic>
        <p:nvPicPr>
          <p:cNvPr id="51" name="Rectangle 15363"/>
          <p:cNvPicPr>
            <a:picLocks noChangeArrowheads="1"/>
          </p:cNvPicPr>
          <p:nvPr/>
        </p:nvPicPr>
        <p:blipFill>
          <a:blip r:embed="rId2" cstate="print">
            <a:duotone>
              <a:schemeClr val="accent1">
                <a:shade val="45000"/>
                <a:satMod val="135000"/>
              </a:schemeClr>
              <a:prstClr val="white"/>
            </a:duotone>
          </a:blip>
          <a:srcRect/>
          <a:stretch>
            <a:fillRect/>
          </a:stretch>
        </p:blipFill>
        <p:spPr bwMode="auto">
          <a:xfrm>
            <a:off x="286038" y="1428736"/>
            <a:ext cx="8605076" cy="1088707"/>
          </a:xfrm>
          <a:prstGeom prst="rect">
            <a:avLst/>
          </a:prstGeom>
          <a:gradFill flip="none" rotWithShape="1">
            <a:gsLst>
              <a:gs pos="0">
                <a:schemeClr val="accent2">
                  <a:lumMod val="60000"/>
                  <a:lumOff val="40000"/>
                  <a:tint val="66000"/>
                  <a:satMod val="160000"/>
                </a:schemeClr>
              </a:gs>
              <a:gs pos="50000">
                <a:schemeClr val="accent2">
                  <a:lumMod val="60000"/>
                  <a:lumOff val="40000"/>
                  <a:tint val="44500"/>
                  <a:satMod val="160000"/>
                </a:schemeClr>
              </a:gs>
              <a:gs pos="100000">
                <a:schemeClr val="accent2">
                  <a:lumMod val="60000"/>
                  <a:lumOff val="40000"/>
                  <a:tint val="23500"/>
                  <a:satMod val="160000"/>
                </a:schemeClr>
              </a:gs>
            </a:gsLst>
            <a:path path="circle">
              <a:fillToRect l="50000" t="50000" r="50000" b="50000"/>
            </a:path>
            <a:tileRect/>
          </a:gradFill>
          <a:ln w="9525">
            <a:noFill/>
            <a:miter lim="800000"/>
            <a:headEnd/>
            <a:tailEnd/>
          </a:ln>
        </p:spPr>
      </p:pic>
      <p:sp>
        <p:nvSpPr>
          <p:cNvPr id="52" name="AutoShape 6"/>
          <p:cNvSpPr>
            <a:spLocks noChangeArrowheads="1"/>
          </p:cNvSpPr>
          <p:nvPr/>
        </p:nvSpPr>
        <p:spPr bwMode="auto">
          <a:xfrm>
            <a:off x="236058" y="1435313"/>
            <a:ext cx="4445448" cy="1031329"/>
          </a:xfrm>
          <a:prstGeom prst="rightArrow">
            <a:avLst>
              <a:gd name="adj1" fmla="val 100000"/>
              <a:gd name="adj2" fmla="val 32438"/>
            </a:avLst>
          </a:prstGeom>
          <a:solidFill>
            <a:srgbClr val="7030A0">
              <a:alpha val="71000"/>
            </a:srgbClr>
          </a:solidFill>
          <a:ln w="9525">
            <a:noFill/>
            <a:miter lim="800000"/>
            <a:headEnd/>
            <a:tailEnd/>
          </a:ln>
          <a:effectLst>
            <a:glow rad="63500">
              <a:schemeClr val="accent3">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defRPr/>
            </a:pPr>
            <a:endParaRPr lang="en-US" sz="3200" dirty="0">
              <a:ea typeface="+mn-ea"/>
              <a:cs typeface="Arial" pitchFamily="34" charset="0"/>
            </a:endParaRPr>
          </a:p>
        </p:txBody>
      </p:sp>
      <p:pic>
        <p:nvPicPr>
          <p:cNvPr id="53" name="Rectangle 15363"/>
          <p:cNvPicPr>
            <a:picLocks noChangeArrowheads="1"/>
          </p:cNvPicPr>
          <p:nvPr/>
        </p:nvPicPr>
        <p:blipFill>
          <a:blip r:embed="rId2" cstate="print"/>
          <a:srcRect/>
          <a:stretch>
            <a:fillRect/>
          </a:stretch>
        </p:blipFill>
        <p:spPr bwMode="auto">
          <a:xfrm>
            <a:off x="286356" y="3944606"/>
            <a:ext cx="8605076" cy="1089025"/>
          </a:xfrm>
          <a:prstGeom prst="rect">
            <a:avLst/>
          </a:prstGeom>
          <a:gradFill flip="none" rotWithShape="1">
            <a:gsLst>
              <a:gs pos="0">
                <a:schemeClr val="accent2">
                  <a:lumMod val="60000"/>
                  <a:lumOff val="40000"/>
                  <a:tint val="66000"/>
                  <a:satMod val="160000"/>
                </a:schemeClr>
              </a:gs>
              <a:gs pos="50000">
                <a:schemeClr val="accent2">
                  <a:lumMod val="60000"/>
                  <a:lumOff val="40000"/>
                  <a:tint val="44500"/>
                  <a:satMod val="160000"/>
                </a:schemeClr>
              </a:gs>
              <a:gs pos="100000">
                <a:schemeClr val="accent2">
                  <a:lumMod val="60000"/>
                  <a:lumOff val="40000"/>
                  <a:tint val="23500"/>
                  <a:satMod val="160000"/>
                </a:schemeClr>
              </a:gs>
            </a:gsLst>
            <a:path path="circle">
              <a:fillToRect l="50000" t="50000" r="50000" b="50000"/>
            </a:path>
            <a:tileRect/>
          </a:gradFill>
          <a:ln w="9525">
            <a:noFill/>
            <a:miter lim="800000"/>
            <a:headEnd/>
            <a:tailEnd/>
          </a:ln>
        </p:spPr>
      </p:pic>
      <p:pic>
        <p:nvPicPr>
          <p:cNvPr id="54" name="Rectangle 15363"/>
          <p:cNvPicPr>
            <a:picLocks noChangeArrowheads="1"/>
          </p:cNvPicPr>
          <p:nvPr/>
        </p:nvPicPr>
        <p:blipFill>
          <a:blip r:embed="rId2" cstate="print">
            <a:duotone>
              <a:schemeClr val="accent1">
                <a:shade val="45000"/>
                <a:satMod val="135000"/>
              </a:schemeClr>
              <a:prstClr val="white"/>
            </a:duotone>
          </a:blip>
          <a:srcRect/>
          <a:stretch>
            <a:fillRect/>
          </a:stretch>
        </p:blipFill>
        <p:spPr bwMode="auto">
          <a:xfrm>
            <a:off x="286038" y="5238736"/>
            <a:ext cx="8605076" cy="1088707"/>
          </a:xfrm>
          <a:prstGeom prst="rect">
            <a:avLst/>
          </a:prstGeom>
          <a:gradFill flip="none" rotWithShape="1">
            <a:gsLst>
              <a:gs pos="0">
                <a:schemeClr val="accent2">
                  <a:lumMod val="60000"/>
                  <a:lumOff val="40000"/>
                  <a:tint val="66000"/>
                  <a:satMod val="160000"/>
                </a:schemeClr>
              </a:gs>
              <a:gs pos="50000">
                <a:schemeClr val="accent2">
                  <a:lumMod val="60000"/>
                  <a:lumOff val="40000"/>
                  <a:tint val="44500"/>
                  <a:satMod val="160000"/>
                </a:schemeClr>
              </a:gs>
              <a:gs pos="100000">
                <a:schemeClr val="accent2">
                  <a:lumMod val="60000"/>
                  <a:lumOff val="40000"/>
                  <a:tint val="23500"/>
                  <a:satMod val="160000"/>
                </a:schemeClr>
              </a:gs>
            </a:gsLst>
            <a:path path="circle">
              <a:fillToRect l="50000" t="50000" r="50000" b="50000"/>
            </a:path>
            <a:tileRect/>
          </a:gradFill>
          <a:ln w="9525">
            <a:noFill/>
            <a:miter lim="800000"/>
            <a:headEnd/>
            <a:tailEnd/>
          </a:ln>
        </p:spPr>
      </p:pic>
      <p:pic>
        <p:nvPicPr>
          <p:cNvPr id="55" name="Rectangle 15363"/>
          <p:cNvPicPr>
            <a:picLocks noChangeArrowheads="1"/>
          </p:cNvPicPr>
          <p:nvPr/>
        </p:nvPicPr>
        <p:blipFill>
          <a:blip r:embed="rId2" cstate="print">
            <a:duotone>
              <a:schemeClr val="accent1">
                <a:shade val="45000"/>
                <a:satMod val="135000"/>
              </a:schemeClr>
              <a:prstClr val="white"/>
            </a:duotone>
          </a:blip>
          <a:srcRect/>
          <a:stretch>
            <a:fillRect/>
          </a:stretch>
        </p:blipFill>
        <p:spPr bwMode="auto">
          <a:xfrm>
            <a:off x="286038" y="2647936"/>
            <a:ext cx="8605076" cy="1088707"/>
          </a:xfrm>
          <a:prstGeom prst="rect">
            <a:avLst/>
          </a:prstGeom>
          <a:gradFill flip="none" rotWithShape="1">
            <a:gsLst>
              <a:gs pos="0">
                <a:schemeClr val="accent2">
                  <a:lumMod val="60000"/>
                  <a:lumOff val="40000"/>
                  <a:tint val="66000"/>
                  <a:satMod val="160000"/>
                </a:schemeClr>
              </a:gs>
              <a:gs pos="50000">
                <a:schemeClr val="accent2">
                  <a:lumMod val="60000"/>
                  <a:lumOff val="40000"/>
                  <a:tint val="44500"/>
                  <a:satMod val="160000"/>
                </a:schemeClr>
              </a:gs>
              <a:gs pos="100000">
                <a:schemeClr val="accent2">
                  <a:lumMod val="60000"/>
                  <a:lumOff val="40000"/>
                  <a:tint val="23500"/>
                  <a:satMod val="160000"/>
                </a:schemeClr>
              </a:gs>
            </a:gsLst>
            <a:path path="circle">
              <a:fillToRect l="50000" t="50000" r="50000" b="50000"/>
            </a:path>
            <a:tileRect/>
          </a:gradFill>
          <a:ln w="9525">
            <a:noFill/>
            <a:miter lim="800000"/>
            <a:headEnd/>
            <a:tailEnd/>
          </a:ln>
        </p:spPr>
      </p:pic>
      <p:sp>
        <p:nvSpPr>
          <p:cNvPr id="56" name="AutoShape 6"/>
          <p:cNvSpPr>
            <a:spLocks noChangeArrowheads="1"/>
          </p:cNvSpPr>
          <p:nvPr/>
        </p:nvSpPr>
        <p:spPr bwMode="auto">
          <a:xfrm>
            <a:off x="236058" y="2634193"/>
            <a:ext cx="4445448" cy="1064349"/>
          </a:xfrm>
          <a:prstGeom prst="rightArrow">
            <a:avLst>
              <a:gd name="adj1" fmla="val 100000"/>
              <a:gd name="adj2" fmla="val 32438"/>
            </a:avLst>
          </a:prstGeom>
          <a:solidFill>
            <a:srgbClr val="628B9E"/>
          </a:solidFill>
          <a:ln w="9525">
            <a:noFill/>
            <a:miter lim="800000"/>
            <a:headEnd/>
            <a:tailEnd/>
          </a:ln>
          <a:effectLst>
            <a:glow rad="63500">
              <a:schemeClr val="accent3">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defRPr/>
            </a:pPr>
            <a:endParaRPr lang="en-US" sz="3200" dirty="0">
              <a:ea typeface="+mn-ea"/>
              <a:cs typeface="Arial" pitchFamily="34" charset="0"/>
            </a:endParaRPr>
          </a:p>
        </p:txBody>
      </p:sp>
      <p:sp>
        <p:nvSpPr>
          <p:cNvPr id="10253" name="AutoShape 6"/>
          <p:cNvSpPr>
            <a:spLocks noChangeArrowheads="1"/>
          </p:cNvSpPr>
          <p:nvPr/>
        </p:nvSpPr>
        <p:spPr bwMode="auto">
          <a:xfrm>
            <a:off x="236538" y="3967163"/>
            <a:ext cx="4632325" cy="1049337"/>
          </a:xfrm>
          <a:prstGeom prst="rightArrow">
            <a:avLst>
              <a:gd name="adj1" fmla="val 100000"/>
              <a:gd name="adj2" fmla="val 32435"/>
            </a:avLst>
          </a:prstGeom>
          <a:noFill/>
          <a:ln w="9525">
            <a:noFill/>
            <a:miter lim="800000"/>
            <a:headEnd/>
            <a:tailEnd/>
          </a:ln>
        </p:spPr>
        <p:txBody>
          <a:bodyPr/>
          <a:lstStyle/>
          <a:p>
            <a:pPr eaLnBrk="0" hangingPunct="0">
              <a:spcBef>
                <a:spcPct val="20000"/>
              </a:spcBef>
            </a:pPr>
            <a:endParaRPr lang="en-US" altLang="en-US"/>
          </a:p>
        </p:txBody>
      </p:sp>
      <p:sp>
        <p:nvSpPr>
          <p:cNvPr id="58" name="AutoShape 6"/>
          <p:cNvSpPr>
            <a:spLocks noChangeArrowheads="1"/>
          </p:cNvSpPr>
          <p:nvPr/>
        </p:nvSpPr>
        <p:spPr bwMode="auto">
          <a:xfrm>
            <a:off x="236058" y="5235153"/>
            <a:ext cx="4445448" cy="1079590"/>
          </a:xfrm>
          <a:prstGeom prst="rightArrow">
            <a:avLst>
              <a:gd name="adj1" fmla="val 100000"/>
              <a:gd name="adj2" fmla="val 32438"/>
            </a:avLst>
          </a:prstGeom>
          <a:solidFill>
            <a:srgbClr val="C00000">
              <a:alpha val="78000"/>
            </a:srgbClr>
          </a:solidFill>
          <a:ln w="9525">
            <a:noFill/>
            <a:miter lim="800000"/>
            <a:headEnd/>
            <a:tailEnd/>
          </a:ln>
          <a:effectLst>
            <a:glow rad="63500">
              <a:schemeClr val="accent3">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defRPr/>
            </a:pPr>
            <a:endParaRPr lang="en-US" sz="3200" dirty="0">
              <a:ea typeface="+mn-ea"/>
              <a:cs typeface="Arial" pitchFamily="34" charset="0"/>
            </a:endParaRPr>
          </a:p>
        </p:txBody>
      </p:sp>
      <p:sp>
        <p:nvSpPr>
          <p:cNvPr id="59" name="Rectangle 8"/>
          <p:cNvSpPr txBox="1">
            <a:spLocks noChangeArrowheads="1"/>
          </p:cNvSpPr>
          <p:nvPr/>
        </p:nvSpPr>
        <p:spPr bwMode="auto">
          <a:xfrm>
            <a:off x="4572000" y="1754188"/>
            <a:ext cx="4143375" cy="527050"/>
          </a:xfrm>
          <a:prstGeom prst="rect">
            <a:avLst/>
          </a:prstGeom>
          <a:noFill/>
          <a:ln w="9525">
            <a:noFill/>
            <a:miter lim="800000"/>
            <a:headEnd/>
            <a:tailEnd/>
          </a:ln>
          <a:effectLst/>
        </p:spPr>
        <p:txBody>
          <a:bodyPr lIns="101370" tIns="50685" rIns="101370" bIns="50685"/>
          <a:lstStyle/>
          <a:p>
            <a:pPr algn="ctr" defTabSz="1014413" eaLnBrk="0" hangingPunct="0">
              <a:lnSpc>
                <a:spcPct val="70000"/>
              </a:lnSpc>
              <a:spcBef>
                <a:spcPct val="20000"/>
              </a:spcBef>
              <a:buClr>
                <a:schemeClr val="tx2"/>
              </a:buClr>
              <a:defRPr/>
            </a:pPr>
            <a:r>
              <a:rPr lang="zh-CN" altLang="en-US" sz="3200" b="1" kern="0" dirty="0">
                <a:solidFill>
                  <a:srgbClr val="000000"/>
                </a:solidFill>
                <a:effectLst>
                  <a:outerShdw blurRad="38100" dist="38100" dir="2700000" algn="tl">
                    <a:srgbClr val="000000">
                      <a:alpha val="43137"/>
                    </a:srgbClr>
                  </a:outerShdw>
                </a:effectLst>
                <a:latin typeface="楷体_GB2312" pitchFamily="49" charset="-122"/>
                <a:ea typeface="楷体_GB2312" pitchFamily="49" charset="-122"/>
              </a:rPr>
              <a:t>以能力培养为中心</a:t>
            </a:r>
            <a:endParaRPr lang="en-US" altLang="zh-CN" sz="3200" b="1" kern="0" dirty="0">
              <a:solidFill>
                <a:srgbClr val="000000"/>
              </a:solidFill>
              <a:effectLst>
                <a:outerShdw blurRad="38100" dist="38100" dir="2700000" algn="tl">
                  <a:srgbClr val="000000">
                    <a:alpha val="43137"/>
                  </a:srgbClr>
                </a:outerShdw>
              </a:effectLst>
              <a:latin typeface="楷体_GB2312" pitchFamily="49" charset="-122"/>
              <a:ea typeface="楷体_GB2312" pitchFamily="49" charset="-122"/>
            </a:endParaRPr>
          </a:p>
        </p:txBody>
      </p:sp>
      <p:sp>
        <p:nvSpPr>
          <p:cNvPr id="60" name="Rectangle 9"/>
          <p:cNvSpPr>
            <a:spLocks noChangeArrowheads="1"/>
          </p:cNvSpPr>
          <p:nvPr/>
        </p:nvSpPr>
        <p:spPr bwMode="auto">
          <a:xfrm>
            <a:off x="450850" y="1651000"/>
            <a:ext cx="3049588" cy="571500"/>
          </a:xfrm>
          <a:prstGeom prst="rect">
            <a:avLst/>
          </a:prstGeom>
          <a:noFill/>
          <a:ln w="9525">
            <a:noFill/>
            <a:miter lim="800000"/>
            <a:headEnd/>
            <a:tailEnd/>
          </a:ln>
        </p:spPr>
        <p:txBody>
          <a:bodyPr/>
          <a:lstStyle/>
          <a:p>
            <a:pPr eaLnBrk="0" hangingPunct="0">
              <a:spcBef>
                <a:spcPct val="20000"/>
              </a:spcBef>
              <a:defRPr/>
            </a:pPr>
            <a:r>
              <a:rPr lang="zh-CN" altLang="en-US" sz="3200" dirty="0">
                <a:solidFill>
                  <a:schemeClr val="bg1"/>
                </a:solidFill>
                <a:effectLst>
                  <a:outerShdw blurRad="38100" dist="38100" dir="2700000" algn="tl">
                    <a:srgbClr val="000000">
                      <a:alpha val="43137"/>
                    </a:srgbClr>
                  </a:outerShdw>
                </a:effectLst>
                <a:latin typeface="黑体" pitchFamily="2" charset="-122"/>
                <a:ea typeface="黑体" pitchFamily="2" charset="-122"/>
              </a:rPr>
              <a:t>教学理念</a:t>
            </a:r>
          </a:p>
        </p:txBody>
      </p:sp>
      <p:sp>
        <p:nvSpPr>
          <p:cNvPr id="61" name="Rectangle 9"/>
          <p:cNvSpPr>
            <a:spLocks noChangeArrowheads="1"/>
          </p:cNvSpPr>
          <p:nvPr/>
        </p:nvSpPr>
        <p:spPr bwMode="auto">
          <a:xfrm>
            <a:off x="450850" y="2901950"/>
            <a:ext cx="2538413" cy="514350"/>
          </a:xfrm>
          <a:prstGeom prst="rect">
            <a:avLst/>
          </a:prstGeom>
          <a:noFill/>
          <a:ln w="9525">
            <a:noFill/>
            <a:miter lim="800000"/>
            <a:headEnd/>
            <a:tailEnd/>
          </a:ln>
        </p:spPr>
        <p:txBody>
          <a:bodyPr/>
          <a:lstStyle/>
          <a:p>
            <a:pPr eaLnBrk="0" hangingPunct="0">
              <a:spcBef>
                <a:spcPct val="20000"/>
              </a:spcBef>
              <a:defRPr/>
            </a:pPr>
            <a:r>
              <a:rPr lang="zh-CN" altLang="en-US" sz="3200" dirty="0">
                <a:solidFill>
                  <a:schemeClr val="bg1"/>
                </a:solidFill>
                <a:effectLst>
                  <a:outerShdw blurRad="38100" dist="38100" dir="2700000" algn="tl">
                    <a:srgbClr val="000000">
                      <a:alpha val="43137"/>
                    </a:srgbClr>
                  </a:outerShdw>
                </a:effectLst>
                <a:latin typeface="黑体" pitchFamily="2" charset="-122"/>
                <a:ea typeface="黑体" pitchFamily="2" charset="-122"/>
              </a:rPr>
              <a:t>教学方法</a:t>
            </a:r>
          </a:p>
        </p:txBody>
      </p:sp>
      <p:sp>
        <p:nvSpPr>
          <p:cNvPr id="62" name="Rectangle 9"/>
          <p:cNvSpPr>
            <a:spLocks noChangeArrowheads="1"/>
          </p:cNvSpPr>
          <p:nvPr/>
        </p:nvSpPr>
        <p:spPr bwMode="auto">
          <a:xfrm>
            <a:off x="450850" y="5494338"/>
            <a:ext cx="2538413" cy="561975"/>
          </a:xfrm>
          <a:prstGeom prst="rect">
            <a:avLst/>
          </a:prstGeom>
          <a:noFill/>
          <a:ln w="9525">
            <a:noFill/>
            <a:miter lim="800000"/>
            <a:headEnd/>
            <a:tailEnd/>
          </a:ln>
        </p:spPr>
        <p:txBody>
          <a:bodyPr/>
          <a:lstStyle/>
          <a:p>
            <a:pPr eaLnBrk="0" hangingPunct="0">
              <a:spcBef>
                <a:spcPct val="20000"/>
              </a:spcBef>
              <a:defRPr/>
            </a:pPr>
            <a:r>
              <a:rPr lang="zh-CN" altLang="en-US" sz="3200" dirty="0">
                <a:solidFill>
                  <a:schemeClr val="bg1"/>
                </a:solidFill>
                <a:effectLst>
                  <a:outerShdw blurRad="38100" dist="38100" dir="2700000" algn="tl">
                    <a:srgbClr val="000000">
                      <a:alpha val="43137"/>
                    </a:srgbClr>
                  </a:outerShdw>
                </a:effectLst>
                <a:latin typeface="黑体" pitchFamily="2" charset="-122"/>
                <a:ea typeface="黑体" pitchFamily="2" charset="-122"/>
              </a:rPr>
              <a:t>考核体系</a:t>
            </a:r>
          </a:p>
        </p:txBody>
      </p:sp>
      <p:sp>
        <p:nvSpPr>
          <p:cNvPr id="63" name="Rectangle 8"/>
          <p:cNvSpPr txBox="1">
            <a:spLocks noChangeArrowheads="1"/>
          </p:cNvSpPr>
          <p:nvPr/>
        </p:nvSpPr>
        <p:spPr bwMode="auto">
          <a:xfrm>
            <a:off x="4572000" y="3000375"/>
            <a:ext cx="4143375" cy="500063"/>
          </a:xfrm>
          <a:prstGeom prst="rect">
            <a:avLst/>
          </a:prstGeom>
          <a:noFill/>
          <a:ln w="9525">
            <a:noFill/>
            <a:miter lim="800000"/>
            <a:headEnd/>
            <a:tailEnd/>
          </a:ln>
          <a:effectLst/>
        </p:spPr>
        <p:txBody>
          <a:bodyPr lIns="101370" tIns="50685" rIns="101370" bIns="50685"/>
          <a:lstStyle/>
          <a:p>
            <a:pPr algn="ctr" defTabSz="1014413" eaLnBrk="0" hangingPunct="0">
              <a:lnSpc>
                <a:spcPct val="70000"/>
              </a:lnSpc>
              <a:spcBef>
                <a:spcPct val="20000"/>
              </a:spcBef>
              <a:buClr>
                <a:schemeClr val="tx2"/>
              </a:buClr>
              <a:defRPr/>
            </a:pPr>
            <a:r>
              <a:rPr lang="zh-CN" altLang="en-US" sz="3200" b="1" kern="0" dirty="0">
                <a:solidFill>
                  <a:srgbClr val="000000"/>
                </a:solidFill>
                <a:effectLst>
                  <a:outerShdw blurRad="38100" dist="38100" dir="2700000" algn="tl">
                    <a:srgbClr val="000000">
                      <a:alpha val="43137"/>
                    </a:srgbClr>
                  </a:outerShdw>
                </a:effectLst>
                <a:latin typeface="楷体_GB2312" pitchFamily="49" charset="-122"/>
                <a:ea typeface="楷体_GB2312" pitchFamily="49" charset="-122"/>
              </a:rPr>
              <a:t>以模拟实践为中心</a:t>
            </a:r>
            <a:endParaRPr lang="en-US" altLang="zh-CN" sz="3200" b="1" kern="0" dirty="0">
              <a:solidFill>
                <a:srgbClr val="000000"/>
              </a:solidFill>
              <a:effectLst>
                <a:outerShdw blurRad="38100" dist="38100" dir="2700000" algn="tl">
                  <a:srgbClr val="000000">
                    <a:alpha val="43137"/>
                  </a:srgbClr>
                </a:outerShdw>
              </a:effectLst>
              <a:latin typeface="楷体_GB2312" pitchFamily="49" charset="-122"/>
              <a:ea typeface="楷体_GB2312" pitchFamily="49" charset="-122"/>
            </a:endParaRPr>
          </a:p>
        </p:txBody>
      </p:sp>
      <p:sp>
        <p:nvSpPr>
          <p:cNvPr id="64" name="Rectangle 8"/>
          <p:cNvSpPr txBox="1">
            <a:spLocks noChangeArrowheads="1"/>
          </p:cNvSpPr>
          <p:nvPr/>
        </p:nvSpPr>
        <p:spPr bwMode="auto">
          <a:xfrm>
            <a:off x="4595813" y="4175125"/>
            <a:ext cx="4170362" cy="615950"/>
          </a:xfrm>
          <a:prstGeom prst="rect">
            <a:avLst/>
          </a:prstGeom>
          <a:noFill/>
          <a:ln w="9525">
            <a:noFill/>
            <a:miter lim="800000"/>
            <a:headEnd/>
            <a:tailEnd/>
          </a:ln>
          <a:effectLst/>
        </p:spPr>
        <p:txBody>
          <a:bodyPr lIns="101370" tIns="50685" rIns="101370" bIns="50685"/>
          <a:lstStyle/>
          <a:p>
            <a:pPr algn="ctr" defTabSz="1014413">
              <a:spcBef>
                <a:spcPct val="20000"/>
              </a:spcBef>
              <a:buClr>
                <a:schemeClr val="tx2"/>
              </a:buClr>
              <a:defRPr/>
            </a:pPr>
            <a:r>
              <a:rPr lang="zh-CN" altLang="en-US" sz="3200" b="1" kern="0" dirty="0">
                <a:solidFill>
                  <a:srgbClr val="09172C"/>
                </a:solidFill>
                <a:effectLst>
                  <a:outerShdw blurRad="38100" dist="38100" dir="2700000" algn="tl">
                    <a:srgbClr val="000000">
                      <a:alpha val="43137"/>
                    </a:srgbClr>
                  </a:outerShdw>
                </a:effectLst>
                <a:latin typeface="楷体_GB2312" pitchFamily="49" charset="-122"/>
                <a:ea typeface="楷体_GB2312" pitchFamily="49" charset="-122"/>
              </a:rPr>
              <a:t>以学生体验为中心</a:t>
            </a:r>
          </a:p>
        </p:txBody>
      </p:sp>
      <p:sp>
        <p:nvSpPr>
          <p:cNvPr id="65" name="Rectangle 8"/>
          <p:cNvSpPr txBox="1">
            <a:spLocks noChangeArrowheads="1"/>
          </p:cNvSpPr>
          <p:nvPr/>
        </p:nvSpPr>
        <p:spPr bwMode="auto">
          <a:xfrm>
            <a:off x="4595813" y="5449888"/>
            <a:ext cx="4143375" cy="604837"/>
          </a:xfrm>
          <a:prstGeom prst="rect">
            <a:avLst/>
          </a:prstGeom>
          <a:noFill/>
          <a:ln w="9525">
            <a:noFill/>
            <a:miter lim="800000"/>
            <a:headEnd/>
            <a:tailEnd/>
          </a:ln>
          <a:effectLst/>
        </p:spPr>
        <p:txBody>
          <a:bodyPr lIns="101370" tIns="50685" rIns="101370" bIns="50685"/>
          <a:lstStyle/>
          <a:p>
            <a:pPr algn="ctr" defTabSz="1014413">
              <a:spcBef>
                <a:spcPct val="20000"/>
              </a:spcBef>
              <a:buClr>
                <a:schemeClr val="tx2"/>
              </a:buClr>
              <a:defRPr/>
            </a:pPr>
            <a:r>
              <a:rPr lang="zh-CN" altLang="en-US" sz="3200" b="1" kern="0" dirty="0">
                <a:solidFill>
                  <a:srgbClr val="000000"/>
                </a:solidFill>
                <a:effectLst>
                  <a:outerShdw blurRad="38100" dist="38100" dir="2700000" algn="tl">
                    <a:srgbClr val="000000">
                      <a:alpha val="43137"/>
                    </a:srgbClr>
                  </a:outerShdw>
                </a:effectLst>
                <a:latin typeface="楷体_GB2312" pitchFamily="49" charset="-122"/>
                <a:ea typeface="楷体_GB2312" pitchFamily="49" charset="-122"/>
              </a:rPr>
              <a:t>以训练过程为中心</a:t>
            </a:r>
          </a:p>
        </p:txBody>
      </p:sp>
      <p:grpSp>
        <p:nvGrpSpPr>
          <p:cNvPr id="3" name="Group 44"/>
          <p:cNvGrpSpPr>
            <a:grpSpLocks/>
          </p:cNvGrpSpPr>
          <p:nvPr/>
        </p:nvGrpSpPr>
        <p:grpSpPr bwMode="auto">
          <a:xfrm>
            <a:off x="2967038" y="5235575"/>
            <a:ext cx="1217612" cy="1109663"/>
            <a:chOff x="-1726190" y="2157413"/>
            <a:chExt cx="1442028" cy="1314818"/>
          </a:xfrm>
        </p:grpSpPr>
        <p:pic>
          <p:nvPicPr>
            <p:cNvPr id="10293" name="Rectangle 215073"/>
            <p:cNvPicPr>
              <a:picLocks noChangeAspect="1" noChangeArrowheads="1"/>
            </p:cNvPicPr>
            <p:nvPr/>
          </p:nvPicPr>
          <p:blipFill>
            <a:blip r:embed="rId3"/>
            <a:srcRect/>
            <a:stretch>
              <a:fillRect/>
            </a:stretch>
          </p:blipFill>
          <p:spPr bwMode="auto">
            <a:xfrm>
              <a:off x="-1319212" y="2157413"/>
              <a:ext cx="1035050" cy="976312"/>
            </a:xfrm>
            <a:prstGeom prst="rect">
              <a:avLst/>
            </a:prstGeom>
            <a:noFill/>
            <a:ln w="9525">
              <a:noFill/>
              <a:miter lim="800000"/>
              <a:headEnd/>
              <a:tailEnd/>
            </a:ln>
          </p:spPr>
        </p:pic>
        <p:pic>
          <p:nvPicPr>
            <p:cNvPr id="10294" name="Rectangle 215076"/>
            <p:cNvPicPr>
              <a:picLocks noChangeAspect="1" noChangeArrowheads="1"/>
            </p:cNvPicPr>
            <p:nvPr/>
          </p:nvPicPr>
          <p:blipFill>
            <a:blip r:embed="rId4">
              <a:lum bright="6000" contrast="6000"/>
            </a:blip>
            <a:srcRect/>
            <a:stretch>
              <a:fillRect/>
            </a:stretch>
          </p:blipFill>
          <p:spPr bwMode="auto">
            <a:xfrm>
              <a:off x="-1726190" y="2420938"/>
              <a:ext cx="580613" cy="761494"/>
            </a:xfrm>
            <a:prstGeom prst="rect">
              <a:avLst/>
            </a:prstGeom>
            <a:noFill/>
            <a:ln w="9525">
              <a:noFill/>
              <a:miter lim="800000"/>
              <a:headEnd/>
              <a:tailEnd/>
            </a:ln>
          </p:spPr>
        </p:pic>
        <p:pic>
          <p:nvPicPr>
            <p:cNvPr id="10295" name="Rectangle 215077"/>
            <p:cNvPicPr>
              <a:picLocks noChangeAspect="1" noChangeArrowheads="1"/>
            </p:cNvPicPr>
            <p:nvPr/>
          </p:nvPicPr>
          <p:blipFill>
            <a:blip r:embed="rId5">
              <a:lum bright="6000" contrast="6000"/>
            </a:blip>
            <a:srcRect/>
            <a:stretch>
              <a:fillRect/>
            </a:stretch>
          </p:blipFill>
          <p:spPr bwMode="auto">
            <a:xfrm>
              <a:off x="-1356569" y="2481056"/>
              <a:ext cx="591394" cy="755328"/>
            </a:xfrm>
            <a:prstGeom prst="rect">
              <a:avLst/>
            </a:prstGeom>
            <a:noFill/>
            <a:ln w="9525">
              <a:noFill/>
              <a:miter lim="800000"/>
              <a:headEnd/>
              <a:tailEnd/>
            </a:ln>
          </p:spPr>
        </p:pic>
        <p:pic>
          <p:nvPicPr>
            <p:cNvPr id="10296" name="Rectangle 215078"/>
            <p:cNvPicPr>
              <a:picLocks noChangeAspect="1" noChangeArrowheads="1"/>
            </p:cNvPicPr>
            <p:nvPr/>
          </p:nvPicPr>
          <p:blipFill>
            <a:blip r:embed="rId6">
              <a:lum bright="6000" contrast="6000"/>
            </a:blip>
            <a:srcRect/>
            <a:stretch>
              <a:fillRect/>
            </a:stretch>
          </p:blipFill>
          <p:spPr bwMode="auto">
            <a:xfrm>
              <a:off x="-1504418" y="2716903"/>
              <a:ext cx="591394" cy="755328"/>
            </a:xfrm>
            <a:prstGeom prst="rect">
              <a:avLst/>
            </a:prstGeom>
            <a:noFill/>
            <a:ln w="9525">
              <a:noFill/>
              <a:miter lim="800000"/>
              <a:headEnd/>
              <a:tailEnd/>
            </a:ln>
          </p:spPr>
        </p:pic>
      </p:grpSp>
      <p:grpSp>
        <p:nvGrpSpPr>
          <p:cNvPr id="4" name="Group 113"/>
          <p:cNvGrpSpPr>
            <a:grpSpLocks/>
          </p:cNvGrpSpPr>
          <p:nvPr/>
        </p:nvGrpSpPr>
        <p:grpSpPr bwMode="auto">
          <a:xfrm>
            <a:off x="2578100" y="2743200"/>
            <a:ext cx="1685925" cy="931863"/>
            <a:chOff x="3765" y="3067"/>
            <a:chExt cx="1062" cy="587"/>
          </a:xfrm>
        </p:grpSpPr>
        <p:pic>
          <p:nvPicPr>
            <p:cNvPr id="10282" name="Rectangle 38931"/>
            <p:cNvPicPr>
              <a:picLocks noChangeAspect="1" noChangeArrowheads="1"/>
            </p:cNvPicPr>
            <p:nvPr/>
          </p:nvPicPr>
          <p:blipFill>
            <a:blip r:embed="rId7"/>
            <a:srcRect/>
            <a:stretch>
              <a:fillRect/>
            </a:stretch>
          </p:blipFill>
          <p:spPr bwMode="auto">
            <a:xfrm>
              <a:off x="3765" y="3395"/>
              <a:ext cx="218" cy="228"/>
            </a:xfrm>
            <a:prstGeom prst="rect">
              <a:avLst/>
            </a:prstGeom>
            <a:noFill/>
            <a:ln w="9525">
              <a:noFill/>
              <a:miter lim="800000"/>
              <a:headEnd/>
              <a:tailEnd/>
            </a:ln>
          </p:spPr>
        </p:pic>
        <p:pic>
          <p:nvPicPr>
            <p:cNvPr id="10283" name="Rectangle 38932"/>
            <p:cNvPicPr>
              <a:picLocks noChangeAspect="1" noChangeArrowheads="1"/>
            </p:cNvPicPr>
            <p:nvPr/>
          </p:nvPicPr>
          <p:blipFill>
            <a:blip r:embed="rId8"/>
            <a:srcRect/>
            <a:stretch>
              <a:fillRect/>
            </a:stretch>
          </p:blipFill>
          <p:spPr bwMode="auto">
            <a:xfrm>
              <a:off x="3996" y="3425"/>
              <a:ext cx="178" cy="206"/>
            </a:xfrm>
            <a:prstGeom prst="rect">
              <a:avLst/>
            </a:prstGeom>
            <a:noFill/>
            <a:ln w="9525">
              <a:noFill/>
              <a:miter lim="800000"/>
              <a:headEnd/>
              <a:tailEnd/>
            </a:ln>
          </p:spPr>
        </p:pic>
        <p:pic>
          <p:nvPicPr>
            <p:cNvPr id="10284" name="Rectangle 38933"/>
            <p:cNvPicPr>
              <a:picLocks noChangeAspect="1" noChangeArrowheads="1"/>
            </p:cNvPicPr>
            <p:nvPr/>
          </p:nvPicPr>
          <p:blipFill>
            <a:blip r:embed="rId9"/>
            <a:srcRect/>
            <a:stretch>
              <a:fillRect/>
            </a:stretch>
          </p:blipFill>
          <p:spPr bwMode="auto">
            <a:xfrm>
              <a:off x="4201" y="3420"/>
              <a:ext cx="180" cy="211"/>
            </a:xfrm>
            <a:prstGeom prst="rect">
              <a:avLst/>
            </a:prstGeom>
            <a:noFill/>
            <a:ln w="9525">
              <a:noFill/>
              <a:miter lim="800000"/>
              <a:headEnd/>
              <a:tailEnd/>
            </a:ln>
          </p:spPr>
        </p:pic>
        <p:pic>
          <p:nvPicPr>
            <p:cNvPr id="10285" name="Rectangle 38934"/>
            <p:cNvPicPr>
              <a:picLocks noChangeAspect="1" noChangeArrowheads="1"/>
            </p:cNvPicPr>
            <p:nvPr/>
          </p:nvPicPr>
          <p:blipFill>
            <a:blip r:embed="rId10"/>
            <a:srcRect/>
            <a:stretch>
              <a:fillRect/>
            </a:stretch>
          </p:blipFill>
          <p:spPr bwMode="auto">
            <a:xfrm>
              <a:off x="4580" y="3425"/>
              <a:ext cx="247" cy="206"/>
            </a:xfrm>
            <a:prstGeom prst="rect">
              <a:avLst/>
            </a:prstGeom>
            <a:noFill/>
            <a:ln w="9525">
              <a:noFill/>
              <a:miter lim="800000"/>
              <a:headEnd/>
              <a:tailEnd/>
            </a:ln>
          </p:spPr>
        </p:pic>
        <p:pic>
          <p:nvPicPr>
            <p:cNvPr id="10286" name="Rectangle 38935"/>
            <p:cNvPicPr>
              <a:picLocks noChangeAspect="1" noChangeArrowheads="1"/>
            </p:cNvPicPr>
            <p:nvPr/>
          </p:nvPicPr>
          <p:blipFill>
            <a:blip r:embed="rId11"/>
            <a:srcRect/>
            <a:stretch>
              <a:fillRect/>
            </a:stretch>
          </p:blipFill>
          <p:spPr bwMode="auto">
            <a:xfrm>
              <a:off x="4395" y="3413"/>
              <a:ext cx="229" cy="241"/>
            </a:xfrm>
            <a:prstGeom prst="rect">
              <a:avLst/>
            </a:prstGeom>
            <a:noFill/>
            <a:ln w="9525">
              <a:noFill/>
              <a:miter lim="800000"/>
              <a:headEnd/>
              <a:tailEnd/>
            </a:ln>
          </p:spPr>
        </p:pic>
        <p:pic>
          <p:nvPicPr>
            <p:cNvPr id="10287" name="Rectangle 38936"/>
            <p:cNvPicPr>
              <a:picLocks noChangeAspect="1" noChangeArrowheads="1"/>
            </p:cNvPicPr>
            <p:nvPr/>
          </p:nvPicPr>
          <p:blipFill>
            <a:blip r:embed="rId12"/>
            <a:srcRect/>
            <a:stretch>
              <a:fillRect/>
            </a:stretch>
          </p:blipFill>
          <p:spPr bwMode="auto">
            <a:xfrm>
              <a:off x="3849" y="3222"/>
              <a:ext cx="892" cy="257"/>
            </a:xfrm>
            <a:prstGeom prst="rect">
              <a:avLst/>
            </a:prstGeom>
            <a:noFill/>
            <a:ln w="9525">
              <a:noFill/>
              <a:miter lim="800000"/>
              <a:headEnd/>
              <a:tailEnd/>
            </a:ln>
          </p:spPr>
        </p:pic>
        <p:grpSp>
          <p:nvGrpSpPr>
            <p:cNvPr id="5" name="Group 93"/>
            <p:cNvGrpSpPr>
              <a:grpSpLocks/>
            </p:cNvGrpSpPr>
            <p:nvPr/>
          </p:nvGrpSpPr>
          <p:grpSpPr bwMode="auto">
            <a:xfrm>
              <a:off x="4093" y="3067"/>
              <a:ext cx="406" cy="303"/>
              <a:chOff x="3974" y="72"/>
              <a:chExt cx="616" cy="442"/>
            </a:xfrm>
          </p:grpSpPr>
          <p:pic>
            <p:nvPicPr>
              <p:cNvPr id="10289" name="Rectangle 38938"/>
              <p:cNvPicPr>
                <a:picLocks noChangeAspect="1" noChangeArrowheads="1"/>
              </p:cNvPicPr>
              <p:nvPr/>
            </p:nvPicPr>
            <p:blipFill>
              <a:blip r:embed="rId13"/>
              <a:srcRect/>
              <a:stretch>
                <a:fillRect/>
              </a:stretch>
            </p:blipFill>
            <p:spPr bwMode="auto">
              <a:xfrm>
                <a:off x="4109" y="72"/>
                <a:ext cx="231" cy="306"/>
              </a:xfrm>
              <a:prstGeom prst="rect">
                <a:avLst/>
              </a:prstGeom>
              <a:noFill/>
              <a:ln w="9525">
                <a:noFill/>
                <a:miter lim="800000"/>
                <a:headEnd/>
                <a:tailEnd/>
              </a:ln>
            </p:spPr>
          </p:pic>
          <p:pic>
            <p:nvPicPr>
              <p:cNvPr id="10290" name="Rectangle 38939"/>
              <p:cNvPicPr>
                <a:picLocks noChangeAspect="1" noChangeArrowheads="1"/>
              </p:cNvPicPr>
              <p:nvPr/>
            </p:nvPicPr>
            <p:blipFill>
              <a:blip r:embed="rId14"/>
              <a:srcRect/>
              <a:stretch>
                <a:fillRect/>
              </a:stretch>
            </p:blipFill>
            <p:spPr bwMode="auto">
              <a:xfrm>
                <a:off x="4359" y="128"/>
                <a:ext cx="231" cy="306"/>
              </a:xfrm>
              <a:prstGeom prst="rect">
                <a:avLst/>
              </a:prstGeom>
              <a:noFill/>
              <a:ln w="9525">
                <a:noFill/>
                <a:miter lim="800000"/>
                <a:headEnd/>
                <a:tailEnd/>
              </a:ln>
            </p:spPr>
          </p:pic>
          <p:pic>
            <p:nvPicPr>
              <p:cNvPr id="10291" name="Rectangle 38940"/>
              <p:cNvPicPr>
                <a:picLocks noChangeAspect="1" noChangeArrowheads="1"/>
              </p:cNvPicPr>
              <p:nvPr/>
            </p:nvPicPr>
            <p:blipFill>
              <a:blip r:embed="rId15"/>
              <a:srcRect/>
              <a:stretch>
                <a:fillRect/>
              </a:stretch>
            </p:blipFill>
            <p:spPr bwMode="auto">
              <a:xfrm>
                <a:off x="4220" y="208"/>
                <a:ext cx="227" cy="306"/>
              </a:xfrm>
              <a:prstGeom prst="rect">
                <a:avLst/>
              </a:prstGeom>
              <a:noFill/>
              <a:ln w="9525">
                <a:noFill/>
                <a:miter lim="800000"/>
                <a:headEnd/>
                <a:tailEnd/>
              </a:ln>
            </p:spPr>
          </p:pic>
          <p:pic>
            <p:nvPicPr>
              <p:cNvPr id="10292" name="Rectangle 38941"/>
              <p:cNvPicPr>
                <a:picLocks noChangeAspect="1" noChangeArrowheads="1"/>
              </p:cNvPicPr>
              <p:nvPr/>
            </p:nvPicPr>
            <p:blipFill>
              <a:blip r:embed="rId16"/>
              <a:srcRect/>
              <a:stretch>
                <a:fillRect/>
              </a:stretch>
            </p:blipFill>
            <p:spPr bwMode="auto">
              <a:xfrm>
                <a:off x="3974" y="144"/>
                <a:ext cx="223" cy="306"/>
              </a:xfrm>
              <a:prstGeom prst="rect">
                <a:avLst/>
              </a:prstGeom>
              <a:noFill/>
              <a:ln w="9525">
                <a:noFill/>
                <a:miter lim="800000"/>
                <a:headEnd/>
                <a:tailEnd/>
              </a:ln>
            </p:spPr>
          </p:pic>
        </p:grpSp>
      </p:grpSp>
      <p:grpSp>
        <p:nvGrpSpPr>
          <p:cNvPr id="6" name="组合 51"/>
          <p:cNvGrpSpPr>
            <a:grpSpLocks/>
          </p:cNvGrpSpPr>
          <p:nvPr/>
        </p:nvGrpSpPr>
        <p:grpSpPr bwMode="auto">
          <a:xfrm>
            <a:off x="2900363" y="1470025"/>
            <a:ext cx="1333500" cy="1047750"/>
            <a:chOff x="2953660" y="1648282"/>
            <a:chExt cx="1333500" cy="1047750"/>
          </a:xfrm>
        </p:grpSpPr>
        <p:pic>
          <p:nvPicPr>
            <p:cNvPr id="10275" name="Picture 14" descr="Gold_Arrow_fade"/>
            <p:cNvPicPr>
              <a:picLocks noChangeAspect="1" noChangeArrowheads="1"/>
            </p:cNvPicPr>
            <p:nvPr/>
          </p:nvPicPr>
          <p:blipFill>
            <a:blip r:embed="rId17"/>
            <a:srcRect/>
            <a:stretch>
              <a:fillRect/>
            </a:stretch>
          </p:blipFill>
          <p:spPr bwMode="auto">
            <a:xfrm>
              <a:off x="2953660" y="1648282"/>
              <a:ext cx="1333500" cy="1047750"/>
            </a:xfrm>
            <a:prstGeom prst="rect">
              <a:avLst/>
            </a:prstGeom>
            <a:noFill/>
            <a:ln w="9525">
              <a:noFill/>
              <a:miter lim="800000"/>
              <a:headEnd/>
              <a:tailEnd/>
            </a:ln>
          </p:spPr>
        </p:pic>
        <p:grpSp>
          <p:nvGrpSpPr>
            <p:cNvPr id="7" name="Group 138"/>
            <p:cNvGrpSpPr>
              <a:grpSpLocks/>
            </p:cNvGrpSpPr>
            <p:nvPr/>
          </p:nvGrpSpPr>
          <p:grpSpPr bwMode="auto">
            <a:xfrm>
              <a:off x="3226713" y="1756232"/>
              <a:ext cx="571501" cy="647700"/>
              <a:chOff x="1146" y="975"/>
              <a:chExt cx="360" cy="408"/>
            </a:xfrm>
          </p:grpSpPr>
          <p:pic>
            <p:nvPicPr>
              <p:cNvPr id="10280" name="Rectangle 34941"/>
              <p:cNvPicPr>
                <a:picLocks noChangeAspect="1" noChangeArrowheads="1"/>
              </p:cNvPicPr>
              <p:nvPr/>
            </p:nvPicPr>
            <p:blipFill>
              <a:blip r:embed="rId18"/>
              <a:srcRect/>
              <a:stretch>
                <a:fillRect/>
              </a:stretch>
            </p:blipFill>
            <p:spPr bwMode="auto">
              <a:xfrm>
                <a:off x="1284" y="975"/>
                <a:ext cx="187" cy="306"/>
              </a:xfrm>
              <a:prstGeom prst="rect">
                <a:avLst/>
              </a:prstGeom>
              <a:noFill/>
              <a:ln w="9525">
                <a:noFill/>
                <a:miter lim="800000"/>
                <a:headEnd/>
                <a:tailEnd/>
              </a:ln>
            </p:spPr>
          </p:pic>
          <p:pic>
            <p:nvPicPr>
              <p:cNvPr id="10281" name="Rectangle 34942"/>
              <p:cNvPicPr>
                <a:picLocks noChangeAspect="1" noChangeArrowheads="1"/>
              </p:cNvPicPr>
              <p:nvPr/>
            </p:nvPicPr>
            <p:blipFill>
              <a:blip r:embed="rId19"/>
              <a:srcRect/>
              <a:stretch>
                <a:fillRect/>
              </a:stretch>
            </p:blipFill>
            <p:spPr bwMode="auto">
              <a:xfrm>
                <a:off x="1146" y="1012"/>
                <a:ext cx="360" cy="371"/>
              </a:xfrm>
              <a:prstGeom prst="rect">
                <a:avLst/>
              </a:prstGeom>
              <a:noFill/>
              <a:ln w="9525">
                <a:noFill/>
                <a:miter lim="800000"/>
                <a:headEnd/>
                <a:tailEnd/>
              </a:ln>
            </p:spPr>
          </p:pic>
        </p:grpSp>
        <p:grpSp>
          <p:nvGrpSpPr>
            <p:cNvPr id="8" name="Group 141"/>
            <p:cNvGrpSpPr>
              <a:grpSpLocks/>
            </p:cNvGrpSpPr>
            <p:nvPr/>
          </p:nvGrpSpPr>
          <p:grpSpPr bwMode="auto">
            <a:xfrm>
              <a:off x="3367319" y="1946732"/>
              <a:ext cx="571501" cy="647700"/>
              <a:chOff x="1146" y="975"/>
              <a:chExt cx="360" cy="408"/>
            </a:xfrm>
          </p:grpSpPr>
          <p:pic>
            <p:nvPicPr>
              <p:cNvPr id="10278" name="Rectangle 34939"/>
              <p:cNvPicPr>
                <a:picLocks noChangeAspect="1" noChangeArrowheads="1"/>
              </p:cNvPicPr>
              <p:nvPr/>
            </p:nvPicPr>
            <p:blipFill>
              <a:blip r:embed="rId18"/>
              <a:srcRect/>
              <a:stretch>
                <a:fillRect/>
              </a:stretch>
            </p:blipFill>
            <p:spPr bwMode="auto">
              <a:xfrm>
                <a:off x="1284" y="975"/>
                <a:ext cx="187" cy="306"/>
              </a:xfrm>
              <a:prstGeom prst="rect">
                <a:avLst/>
              </a:prstGeom>
              <a:noFill/>
              <a:ln w="9525">
                <a:noFill/>
                <a:miter lim="800000"/>
                <a:headEnd/>
                <a:tailEnd/>
              </a:ln>
            </p:spPr>
          </p:pic>
          <p:pic>
            <p:nvPicPr>
              <p:cNvPr id="10279" name="Rectangle 34940"/>
              <p:cNvPicPr>
                <a:picLocks noChangeAspect="1" noChangeArrowheads="1"/>
              </p:cNvPicPr>
              <p:nvPr/>
            </p:nvPicPr>
            <p:blipFill>
              <a:blip r:embed="rId19"/>
              <a:srcRect/>
              <a:stretch>
                <a:fillRect/>
              </a:stretch>
            </p:blipFill>
            <p:spPr bwMode="auto">
              <a:xfrm>
                <a:off x="1146" y="1012"/>
                <a:ext cx="360" cy="371"/>
              </a:xfrm>
              <a:prstGeom prst="rect">
                <a:avLst/>
              </a:prstGeom>
              <a:noFill/>
              <a:ln w="9525">
                <a:noFill/>
                <a:miter lim="800000"/>
                <a:headEnd/>
                <a:tailEnd/>
              </a:ln>
            </p:spPr>
          </p:pic>
        </p:grpSp>
      </p:grpSp>
      <p:sp>
        <p:nvSpPr>
          <p:cNvPr id="91" name="AutoShape 6"/>
          <p:cNvSpPr>
            <a:spLocks noChangeArrowheads="1"/>
          </p:cNvSpPr>
          <p:nvPr/>
        </p:nvSpPr>
        <p:spPr bwMode="auto">
          <a:xfrm>
            <a:off x="214282" y="3951395"/>
            <a:ext cx="4445448" cy="1064349"/>
          </a:xfrm>
          <a:prstGeom prst="rightArrow">
            <a:avLst>
              <a:gd name="adj1" fmla="val 100000"/>
              <a:gd name="adj2" fmla="val 32438"/>
            </a:avLst>
          </a:prstGeom>
          <a:solidFill>
            <a:srgbClr val="FFC000"/>
          </a:solidFill>
          <a:ln w="9525">
            <a:noFill/>
            <a:miter lim="800000"/>
            <a:headEnd/>
            <a:tailEnd/>
          </a:ln>
          <a:effectLst>
            <a:glow rad="63500">
              <a:schemeClr val="accent3">
                <a:satMod val="175000"/>
                <a:alpha val="40000"/>
              </a:schemeClr>
            </a:glow>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p:spPr>
        <p:txBody>
          <a:bodyPr wrap="none" anchor="ctr"/>
          <a:lstStyle/>
          <a:p>
            <a:pPr>
              <a:defRPr/>
            </a:pPr>
            <a:endParaRPr lang="en-US" sz="3200" dirty="0">
              <a:ea typeface="+mn-ea"/>
              <a:cs typeface="Arial" pitchFamily="34" charset="0"/>
            </a:endParaRPr>
          </a:p>
        </p:txBody>
      </p:sp>
      <p:sp>
        <p:nvSpPr>
          <p:cNvPr id="92" name="Rectangle 9"/>
          <p:cNvSpPr>
            <a:spLocks noChangeArrowheads="1"/>
          </p:cNvSpPr>
          <p:nvPr/>
        </p:nvSpPr>
        <p:spPr bwMode="auto">
          <a:xfrm>
            <a:off x="450850" y="4171950"/>
            <a:ext cx="2538413" cy="593725"/>
          </a:xfrm>
          <a:prstGeom prst="rect">
            <a:avLst/>
          </a:prstGeom>
          <a:noFill/>
          <a:ln w="9525">
            <a:noFill/>
            <a:miter lim="800000"/>
            <a:headEnd/>
            <a:tailEnd/>
          </a:ln>
          <a:effectLst/>
        </p:spPr>
        <p:txBody>
          <a:bodyPr/>
          <a:lstStyle/>
          <a:p>
            <a:pPr eaLnBrk="0" hangingPunct="0">
              <a:spcBef>
                <a:spcPct val="20000"/>
              </a:spcBef>
              <a:defRPr/>
            </a:pPr>
            <a:r>
              <a:rPr lang="zh-CN" altLang="en-US" sz="3200" dirty="0">
                <a:solidFill>
                  <a:schemeClr val="bg1"/>
                </a:solidFill>
                <a:effectLst>
                  <a:outerShdw blurRad="38100" dist="38100" dir="2700000" algn="tl">
                    <a:srgbClr val="000000">
                      <a:alpha val="43137"/>
                    </a:srgbClr>
                  </a:outerShdw>
                </a:effectLst>
                <a:latin typeface="黑体" pitchFamily="2" charset="-122"/>
                <a:ea typeface="黑体" pitchFamily="2" charset="-122"/>
              </a:rPr>
              <a:t>实验方法</a:t>
            </a:r>
          </a:p>
        </p:txBody>
      </p:sp>
      <p:grpSp>
        <p:nvGrpSpPr>
          <p:cNvPr id="9" name="组合 50"/>
          <p:cNvGrpSpPr>
            <a:grpSpLocks/>
          </p:cNvGrpSpPr>
          <p:nvPr/>
        </p:nvGrpSpPr>
        <p:grpSpPr bwMode="auto">
          <a:xfrm>
            <a:off x="2974975" y="4203700"/>
            <a:ext cx="1055688" cy="750888"/>
            <a:chOff x="3028273" y="4381957"/>
            <a:chExt cx="1055687" cy="750888"/>
          </a:xfrm>
        </p:grpSpPr>
        <p:pic>
          <p:nvPicPr>
            <p:cNvPr id="10272" name="Rectangle 16426"/>
            <p:cNvPicPr>
              <a:picLocks noChangeAspect="1" noChangeArrowheads="1"/>
            </p:cNvPicPr>
            <p:nvPr/>
          </p:nvPicPr>
          <p:blipFill>
            <a:blip r:embed="rId20"/>
            <a:srcRect/>
            <a:stretch>
              <a:fillRect/>
            </a:stretch>
          </p:blipFill>
          <p:spPr bwMode="auto">
            <a:xfrm>
              <a:off x="3028273" y="4381957"/>
              <a:ext cx="527050" cy="414338"/>
            </a:xfrm>
            <a:prstGeom prst="rect">
              <a:avLst/>
            </a:prstGeom>
            <a:noFill/>
            <a:ln w="9525">
              <a:noFill/>
              <a:miter lim="800000"/>
              <a:headEnd/>
              <a:tailEnd/>
            </a:ln>
          </p:spPr>
        </p:pic>
        <p:pic>
          <p:nvPicPr>
            <p:cNvPr id="10273" name="Rectangle 215069"/>
            <p:cNvPicPr>
              <a:picLocks noChangeAspect="1" noChangeArrowheads="1"/>
            </p:cNvPicPr>
            <p:nvPr/>
          </p:nvPicPr>
          <p:blipFill>
            <a:blip r:embed="rId21">
              <a:lum bright="6000" contrast="6000"/>
            </a:blip>
            <a:srcRect/>
            <a:stretch>
              <a:fillRect/>
            </a:stretch>
          </p:blipFill>
          <p:spPr bwMode="auto">
            <a:xfrm>
              <a:off x="3636285" y="4421645"/>
              <a:ext cx="447675" cy="581025"/>
            </a:xfrm>
            <a:prstGeom prst="rect">
              <a:avLst/>
            </a:prstGeom>
            <a:noFill/>
            <a:ln w="9525">
              <a:noFill/>
              <a:miter lim="800000"/>
              <a:headEnd/>
              <a:tailEnd/>
            </a:ln>
          </p:spPr>
        </p:pic>
        <p:pic>
          <p:nvPicPr>
            <p:cNvPr id="10274" name="Rectangle 16428"/>
            <p:cNvPicPr>
              <a:picLocks noChangeAspect="1" noChangeArrowheads="1"/>
            </p:cNvPicPr>
            <p:nvPr/>
          </p:nvPicPr>
          <p:blipFill>
            <a:blip r:embed="rId22"/>
            <a:srcRect/>
            <a:stretch>
              <a:fillRect/>
            </a:stretch>
          </p:blipFill>
          <p:spPr bwMode="auto">
            <a:xfrm>
              <a:off x="3206979" y="4743907"/>
              <a:ext cx="619125" cy="388938"/>
            </a:xfrm>
            <a:prstGeom prst="rect">
              <a:avLst/>
            </a:prstGeom>
            <a:noFill/>
            <a:ln w="9525">
              <a:noFill/>
              <a:miter lim="800000"/>
              <a:headEnd/>
              <a:tailEnd/>
            </a:ln>
          </p:spPr>
        </p:pic>
      </p:grpSp>
    </p:spTree>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4" presetClass="entr" presetSubtype="0" accel="100000" fill="hold" nodeType="click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p:cTn id="7" dur="500" fill="hold"/>
                                        <p:tgtEl>
                                          <p:spTgt spid="52"/>
                                        </p:tgtEl>
                                        <p:attrNameLst>
                                          <p:attrName>ppt_w</p:attrName>
                                        </p:attrNameLst>
                                      </p:cBhvr>
                                      <p:tavLst>
                                        <p:tav tm="0">
                                          <p:val>
                                            <p:strVal val="#ppt_w*0.05"/>
                                          </p:val>
                                        </p:tav>
                                        <p:tav tm="100000">
                                          <p:val>
                                            <p:strVal val="#ppt_w"/>
                                          </p:val>
                                        </p:tav>
                                      </p:tavLst>
                                    </p:anim>
                                    <p:anim calcmode="lin" valueType="num">
                                      <p:cBhvr>
                                        <p:cTn id="8" dur="500" fill="hold"/>
                                        <p:tgtEl>
                                          <p:spTgt spid="52"/>
                                        </p:tgtEl>
                                        <p:attrNameLst>
                                          <p:attrName>ppt_h</p:attrName>
                                        </p:attrNameLst>
                                      </p:cBhvr>
                                      <p:tavLst>
                                        <p:tav tm="0">
                                          <p:val>
                                            <p:strVal val="#ppt_h"/>
                                          </p:val>
                                        </p:tav>
                                        <p:tav tm="100000">
                                          <p:val>
                                            <p:strVal val="#ppt_h"/>
                                          </p:val>
                                        </p:tav>
                                      </p:tavLst>
                                    </p:anim>
                                    <p:anim calcmode="lin" valueType="num">
                                      <p:cBhvr>
                                        <p:cTn id="9" dur="500" fill="hold"/>
                                        <p:tgtEl>
                                          <p:spTgt spid="52"/>
                                        </p:tgtEl>
                                        <p:attrNameLst>
                                          <p:attrName>ppt_x</p:attrName>
                                        </p:attrNameLst>
                                      </p:cBhvr>
                                      <p:tavLst>
                                        <p:tav tm="0">
                                          <p:val>
                                            <p:strVal val="#ppt_x-.2"/>
                                          </p:val>
                                        </p:tav>
                                        <p:tav tm="100000">
                                          <p:val>
                                            <p:strVal val="#ppt_x"/>
                                          </p:val>
                                        </p:tav>
                                      </p:tavLst>
                                    </p:anim>
                                    <p:anim calcmode="lin" valueType="num">
                                      <p:cBhvr>
                                        <p:cTn id="10" dur="500" fill="hold"/>
                                        <p:tgtEl>
                                          <p:spTgt spid="52"/>
                                        </p:tgtEl>
                                        <p:attrNameLst>
                                          <p:attrName>ppt_y</p:attrName>
                                        </p:attrNameLst>
                                      </p:cBhvr>
                                      <p:tavLst>
                                        <p:tav tm="0">
                                          <p:val>
                                            <p:strVal val="#ppt_y"/>
                                          </p:val>
                                        </p:tav>
                                        <p:tav tm="100000">
                                          <p:val>
                                            <p:strVal val="#ppt_y"/>
                                          </p:val>
                                        </p:tav>
                                      </p:tavLst>
                                    </p:anim>
                                    <p:animEffect transition="in" filter="fade">
                                      <p:cBhvr>
                                        <p:cTn id="11" dur="500"/>
                                        <p:tgtEl>
                                          <p:spTgt spid="52"/>
                                        </p:tgtEl>
                                      </p:cBhvr>
                                    </p:animEffect>
                                  </p:childTnLst>
                                </p:cTn>
                              </p:par>
                            </p:childTnLst>
                          </p:cTn>
                        </p:par>
                        <p:par>
                          <p:cTn id="12" fill="hold">
                            <p:stCondLst>
                              <p:cond delay="500"/>
                            </p:stCondLst>
                            <p:childTnLst>
                              <p:par>
                                <p:cTn id="13" presetID="54" presetClass="entr" presetSubtype="0" accel="100000" fill="hold"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strVal val="#ppt_w*0.05"/>
                                          </p:val>
                                        </p:tav>
                                        <p:tav tm="100000">
                                          <p:val>
                                            <p:strVal val="#ppt_w"/>
                                          </p:val>
                                        </p:tav>
                                      </p:tavLst>
                                    </p:anim>
                                    <p:anim calcmode="lin" valueType="num">
                                      <p:cBhvr>
                                        <p:cTn id="16" dur="500" fill="hold"/>
                                        <p:tgtEl>
                                          <p:spTgt spid="6"/>
                                        </p:tgtEl>
                                        <p:attrNameLst>
                                          <p:attrName>ppt_h</p:attrName>
                                        </p:attrNameLst>
                                      </p:cBhvr>
                                      <p:tavLst>
                                        <p:tav tm="0">
                                          <p:val>
                                            <p:strVal val="#ppt_h"/>
                                          </p:val>
                                        </p:tav>
                                        <p:tav tm="100000">
                                          <p:val>
                                            <p:strVal val="#ppt_h"/>
                                          </p:val>
                                        </p:tav>
                                      </p:tavLst>
                                    </p:anim>
                                    <p:anim calcmode="lin" valueType="num">
                                      <p:cBhvr>
                                        <p:cTn id="17" dur="500" fill="hold"/>
                                        <p:tgtEl>
                                          <p:spTgt spid="6"/>
                                        </p:tgtEl>
                                        <p:attrNameLst>
                                          <p:attrName>ppt_x</p:attrName>
                                        </p:attrNameLst>
                                      </p:cBhvr>
                                      <p:tavLst>
                                        <p:tav tm="0">
                                          <p:val>
                                            <p:strVal val="#ppt_x-.2"/>
                                          </p:val>
                                        </p:tav>
                                        <p:tav tm="100000">
                                          <p:val>
                                            <p:strVal val="#ppt_x"/>
                                          </p:val>
                                        </p:tav>
                                      </p:tavLst>
                                    </p:anim>
                                    <p:anim calcmode="lin" valueType="num">
                                      <p:cBhvr>
                                        <p:cTn id="18" dur="500" fill="hold"/>
                                        <p:tgtEl>
                                          <p:spTgt spid="6"/>
                                        </p:tgtEl>
                                        <p:attrNameLst>
                                          <p:attrName>ppt_y</p:attrName>
                                        </p:attrNameLst>
                                      </p:cBhvr>
                                      <p:tavLst>
                                        <p:tav tm="0">
                                          <p:val>
                                            <p:strVal val="#ppt_y"/>
                                          </p:val>
                                        </p:tav>
                                        <p:tav tm="100000">
                                          <p:val>
                                            <p:strVal val="#ppt_y"/>
                                          </p:val>
                                        </p:tav>
                                      </p:tavLst>
                                    </p:anim>
                                    <p:animEffect transition="in" filter="fade">
                                      <p:cBhvr>
                                        <p:cTn id="19" dur="500"/>
                                        <p:tgtEl>
                                          <p:spTgt spid="6"/>
                                        </p:tgtEl>
                                      </p:cBhvr>
                                    </p:animEffect>
                                  </p:childTnLst>
                                </p:cTn>
                              </p:par>
                            </p:childTnLst>
                          </p:cTn>
                        </p:par>
                        <p:par>
                          <p:cTn id="20" fill="hold">
                            <p:stCondLst>
                              <p:cond delay="1000"/>
                            </p:stCondLst>
                            <p:childTnLst>
                              <p:par>
                                <p:cTn id="21" presetID="54" presetClass="entr" presetSubtype="0" accel="100000" fill="hold" grpId="0" nodeType="afterEffect">
                                  <p:stCondLst>
                                    <p:cond delay="0"/>
                                  </p:stCondLst>
                                  <p:childTnLst>
                                    <p:set>
                                      <p:cBhvr>
                                        <p:cTn id="22" dur="1" fill="hold">
                                          <p:stCondLst>
                                            <p:cond delay="0"/>
                                          </p:stCondLst>
                                        </p:cTn>
                                        <p:tgtEl>
                                          <p:spTgt spid="60"/>
                                        </p:tgtEl>
                                        <p:attrNameLst>
                                          <p:attrName>style.visibility</p:attrName>
                                        </p:attrNameLst>
                                      </p:cBhvr>
                                      <p:to>
                                        <p:strVal val="visible"/>
                                      </p:to>
                                    </p:set>
                                    <p:anim calcmode="lin" valueType="num">
                                      <p:cBhvr>
                                        <p:cTn id="23" dur="500" fill="hold"/>
                                        <p:tgtEl>
                                          <p:spTgt spid="60"/>
                                        </p:tgtEl>
                                        <p:attrNameLst>
                                          <p:attrName>ppt_w</p:attrName>
                                        </p:attrNameLst>
                                      </p:cBhvr>
                                      <p:tavLst>
                                        <p:tav tm="0">
                                          <p:val>
                                            <p:strVal val="#ppt_w*0.05"/>
                                          </p:val>
                                        </p:tav>
                                        <p:tav tm="100000">
                                          <p:val>
                                            <p:strVal val="#ppt_w"/>
                                          </p:val>
                                        </p:tav>
                                      </p:tavLst>
                                    </p:anim>
                                    <p:anim calcmode="lin" valueType="num">
                                      <p:cBhvr>
                                        <p:cTn id="24" dur="500" fill="hold"/>
                                        <p:tgtEl>
                                          <p:spTgt spid="60"/>
                                        </p:tgtEl>
                                        <p:attrNameLst>
                                          <p:attrName>ppt_h</p:attrName>
                                        </p:attrNameLst>
                                      </p:cBhvr>
                                      <p:tavLst>
                                        <p:tav tm="0">
                                          <p:val>
                                            <p:strVal val="#ppt_h"/>
                                          </p:val>
                                        </p:tav>
                                        <p:tav tm="100000">
                                          <p:val>
                                            <p:strVal val="#ppt_h"/>
                                          </p:val>
                                        </p:tav>
                                      </p:tavLst>
                                    </p:anim>
                                    <p:anim calcmode="lin" valueType="num">
                                      <p:cBhvr>
                                        <p:cTn id="25" dur="500" fill="hold"/>
                                        <p:tgtEl>
                                          <p:spTgt spid="60"/>
                                        </p:tgtEl>
                                        <p:attrNameLst>
                                          <p:attrName>ppt_x</p:attrName>
                                        </p:attrNameLst>
                                      </p:cBhvr>
                                      <p:tavLst>
                                        <p:tav tm="0">
                                          <p:val>
                                            <p:strVal val="#ppt_x-.2"/>
                                          </p:val>
                                        </p:tav>
                                        <p:tav tm="100000">
                                          <p:val>
                                            <p:strVal val="#ppt_x"/>
                                          </p:val>
                                        </p:tav>
                                      </p:tavLst>
                                    </p:anim>
                                    <p:anim calcmode="lin" valueType="num">
                                      <p:cBhvr>
                                        <p:cTn id="26" dur="500" fill="hold"/>
                                        <p:tgtEl>
                                          <p:spTgt spid="60"/>
                                        </p:tgtEl>
                                        <p:attrNameLst>
                                          <p:attrName>ppt_y</p:attrName>
                                        </p:attrNameLst>
                                      </p:cBhvr>
                                      <p:tavLst>
                                        <p:tav tm="0">
                                          <p:val>
                                            <p:strVal val="#ppt_y"/>
                                          </p:val>
                                        </p:tav>
                                        <p:tav tm="100000">
                                          <p:val>
                                            <p:strVal val="#ppt_y"/>
                                          </p:val>
                                        </p:tav>
                                      </p:tavLst>
                                    </p:anim>
                                    <p:animEffect transition="in" filter="fade">
                                      <p:cBhvr>
                                        <p:cTn id="27" dur="500"/>
                                        <p:tgtEl>
                                          <p:spTgt spid="60"/>
                                        </p:tgtEl>
                                      </p:cBhvr>
                                    </p:animEffect>
                                  </p:childTnLst>
                                </p:cTn>
                              </p:par>
                            </p:childTnLst>
                          </p:cTn>
                        </p:par>
                        <p:par>
                          <p:cTn id="28" fill="hold">
                            <p:stCondLst>
                              <p:cond delay="1500"/>
                            </p:stCondLst>
                            <p:childTnLst>
                              <p:par>
                                <p:cTn id="29" presetID="2" presetClass="entr" presetSubtype="8" fill="hold" nodeType="afterEffect">
                                  <p:stCondLst>
                                    <p:cond delay="0"/>
                                  </p:stCondLst>
                                  <p:childTnLst>
                                    <p:set>
                                      <p:cBhvr>
                                        <p:cTn id="30" dur="1" fill="hold">
                                          <p:stCondLst>
                                            <p:cond delay="0"/>
                                          </p:stCondLst>
                                        </p:cTn>
                                        <p:tgtEl>
                                          <p:spTgt spid="51"/>
                                        </p:tgtEl>
                                        <p:attrNameLst>
                                          <p:attrName>style.visibility</p:attrName>
                                        </p:attrNameLst>
                                      </p:cBhvr>
                                      <p:to>
                                        <p:strVal val="visible"/>
                                      </p:to>
                                    </p:set>
                                    <p:anim calcmode="lin" valueType="num">
                                      <p:cBhvr additive="base">
                                        <p:cTn id="31" dur="500" fill="hold"/>
                                        <p:tgtEl>
                                          <p:spTgt spid="51"/>
                                        </p:tgtEl>
                                        <p:attrNameLst>
                                          <p:attrName>ppt_x</p:attrName>
                                        </p:attrNameLst>
                                      </p:cBhvr>
                                      <p:tavLst>
                                        <p:tav tm="0">
                                          <p:val>
                                            <p:strVal val="0-#ppt_w/2"/>
                                          </p:val>
                                        </p:tav>
                                        <p:tav tm="100000">
                                          <p:val>
                                            <p:strVal val="#ppt_x"/>
                                          </p:val>
                                        </p:tav>
                                      </p:tavLst>
                                    </p:anim>
                                    <p:anim calcmode="lin" valueType="num">
                                      <p:cBhvr additive="base">
                                        <p:cTn id="32" dur="500" fill="hold"/>
                                        <p:tgtEl>
                                          <p:spTgt spid="51"/>
                                        </p:tgtEl>
                                        <p:attrNameLst>
                                          <p:attrName>ppt_y</p:attrName>
                                        </p:attrNameLst>
                                      </p:cBhvr>
                                      <p:tavLst>
                                        <p:tav tm="0">
                                          <p:val>
                                            <p:strVal val="#ppt_y"/>
                                          </p:val>
                                        </p:tav>
                                        <p:tav tm="100000">
                                          <p:val>
                                            <p:strVal val="#ppt_y"/>
                                          </p:val>
                                        </p:tav>
                                      </p:tavLst>
                                    </p:anim>
                                  </p:childTnLst>
                                </p:cTn>
                              </p:par>
                            </p:childTnLst>
                          </p:cTn>
                        </p:par>
                        <p:par>
                          <p:cTn id="33" fill="hold">
                            <p:stCondLst>
                              <p:cond delay="2000"/>
                            </p:stCondLst>
                            <p:childTnLst>
                              <p:par>
                                <p:cTn id="34" presetID="53" presetClass="entr" presetSubtype="0" fill="hold" grpId="0" nodeType="afterEffect">
                                  <p:stCondLst>
                                    <p:cond delay="0"/>
                                  </p:stCondLst>
                                  <p:childTnLst>
                                    <p:set>
                                      <p:cBhvr>
                                        <p:cTn id="35" dur="1" fill="hold">
                                          <p:stCondLst>
                                            <p:cond delay="0"/>
                                          </p:stCondLst>
                                        </p:cTn>
                                        <p:tgtEl>
                                          <p:spTgt spid="59"/>
                                        </p:tgtEl>
                                        <p:attrNameLst>
                                          <p:attrName>style.visibility</p:attrName>
                                        </p:attrNameLst>
                                      </p:cBhvr>
                                      <p:to>
                                        <p:strVal val="visible"/>
                                      </p:to>
                                    </p:set>
                                    <p:anim calcmode="lin" valueType="num">
                                      <p:cBhvr>
                                        <p:cTn id="36" dur="500" fill="hold"/>
                                        <p:tgtEl>
                                          <p:spTgt spid="59"/>
                                        </p:tgtEl>
                                        <p:attrNameLst>
                                          <p:attrName>ppt_w</p:attrName>
                                        </p:attrNameLst>
                                      </p:cBhvr>
                                      <p:tavLst>
                                        <p:tav tm="0">
                                          <p:val>
                                            <p:fltVal val="0"/>
                                          </p:val>
                                        </p:tav>
                                        <p:tav tm="100000">
                                          <p:val>
                                            <p:strVal val="#ppt_w"/>
                                          </p:val>
                                        </p:tav>
                                      </p:tavLst>
                                    </p:anim>
                                    <p:anim calcmode="lin" valueType="num">
                                      <p:cBhvr>
                                        <p:cTn id="37" dur="500" fill="hold"/>
                                        <p:tgtEl>
                                          <p:spTgt spid="59"/>
                                        </p:tgtEl>
                                        <p:attrNameLst>
                                          <p:attrName>ppt_h</p:attrName>
                                        </p:attrNameLst>
                                      </p:cBhvr>
                                      <p:tavLst>
                                        <p:tav tm="0">
                                          <p:val>
                                            <p:fltVal val="0"/>
                                          </p:val>
                                        </p:tav>
                                        <p:tav tm="100000">
                                          <p:val>
                                            <p:strVal val="#ppt_h"/>
                                          </p:val>
                                        </p:tav>
                                      </p:tavLst>
                                    </p:anim>
                                    <p:animEffect transition="in" filter="fade">
                                      <p:cBhvr>
                                        <p:cTn id="38" dur="500"/>
                                        <p:tgtEl>
                                          <p:spTgt spid="59"/>
                                        </p:tgtEl>
                                      </p:cBhvr>
                                    </p:animEffect>
                                  </p:childTnLst>
                                </p:cTn>
                              </p:par>
                            </p:childTnLst>
                          </p:cTn>
                        </p:par>
                      </p:childTnLst>
                    </p:cTn>
                  </p:par>
                  <p:par>
                    <p:cTn id="39" fill="hold">
                      <p:stCondLst>
                        <p:cond delay="indefinite"/>
                      </p:stCondLst>
                      <p:childTnLst>
                        <p:par>
                          <p:cTn id="40" fill="hold">
                            <p:stCondLst>
                              <p:cond delay="0"/>
                            </p:stCondLst>
                            <p:childTnLst>
                              <p:par>
                                <p:cTn id="41" presetID="54" presetClass="entr" presetSubtype="0" accel="100000" fill="hold" nodeType="clickEffect">
                                  <p:stCondLst>
                                    <p:cond delay="0"/>
                                  </p:stCondLst>
                                  <p:childTnLst>
                                    <p:set>
                                      <p:cBhvr>
                                        <p:cTn id="42" dur="1" fill="hold">
                                          <p:stCondLst>
                                            <p:cond delay="0"/>
                                          </p:stCondLst>
                                        </p:cTn>
                                        <p:tgtEl>
                                          <p:spTgt spid="56"/>
                                        </p:tgtEl>
                                        <p:attrNameLst>
                                          <p:attrName>style.visibility</p:attrName>
                                        </p:attrNameLst>
                                      </p:cBhvr>
                                      <p:to>
                                        <p:strVal val="visible"/>
                                      </p:to>
                                    </p:set>
                                    <p:anim calcmode="lin" valueType="num">
                                      <p:cBhvr>
                                        <p:cTn id="43" dur="500" fill="hold"/>
                                        <p:tgtEl>
                                          <p:spTgt spid="56"/>
                                        </p:tgtEl>
                                        <p:attrNameLst>
                                          <p:attrName>ppt_w</p:attrName>
                                        </p:attrNameLst>
                                      </p:cBhvr>
                                      <p:tavLst>
                                        <p:tav tm="0">
                                          <p:val>
                                            <p:strVal val="#ppt_w*0.05"/>
                                          </p:val>
                                        </p:tav>
                                        <p:tav tm="100000">
                                          <p:val>
                                            <p:strVal val="#ppt_w"/>
                                          </p:val>
                                        </p:tav>
                                      </p:tavLst>
                                    </p:anim>
                                    <p:anim calcmode="lin" valueType="num">
                                      <p:cBhvr>
                                        <p:cTn id="44" dur="500" fill="hold"/>
                                        <p:tgtEl>
                                          <p:spTgt spid="56"/>
                                        </p:tgtEl>
                                        <p:attrNameLst>
                                          <p:attrName>ppt_h</p:attrName>
                                        </p:attrNameLst>
                                      </p:cBhvr>
                                      <p:tavLst>
                                        <p:tav tm="0">
                                          <p:val>
                                            <p:strVal val="#ppt_h"/>
                                          </p:val>
                                        </p:tav>
                                        <p:tav tm="100000">
                                          <p:val>
                                            <p:strVal val="#ppt_h"/>
                                          </p:val>
                                        </p:tav>
                                      </p:tavLst>
                                    </p:anim>
                                    <p:anim calcmode="lin" valueType="num">
                                      <p:cBhvr>
                                        <p:cTn id="45" dur="500" fill="hold"/>
                                        <p:tgtEl>
                                          <p:spTgt spid="56"/>
                                        </p:tgtEl>
                                        <p:attrNameLst>
                                          <p:attrName>ppt_x</p:attrName>
                                        </p:attrNameLst>
                                      </p:cBhvr>
                                      <p:tavLst>
                                        <p:tav tm="0">
                                          <p:val>
                                            <p:strVal val="#ppt_x-.2"/>
                                          </p:val>
                                        </p:tav>
                                        <p:tav tm="100000">
                                          <p:val>
                                            <p:strVal val="#ppt_x"/>
                                          </p:val>
                                        </p:tav>
                                      </p:tavLst>
                                    </p:anim>
                                    <p:anim calcmode="lin" valueType="num">
                                      <p:cBhvr>
                                        <p:cTn id="46" dur="500" fill="hold"/>
                                        <p:tgtEl>
                                          <p:spTgt spid="56"/>
                                        </p:tgtEl>
                                        <p:attrNameLst>
                                          <p:attrName>ppt_y</p:attrName>
                                        </p:attrNameLst>
                                      </p:cBhvr>
                                      <p:tavLst>
                                        <p:tav tm="0">
                                          <p:val>
                                            <p:strVal val="#ppt_y"/>
                                          </p:val>
                                        </p:tav>
                                        <p:tav tm="100000">
                                          <p:val>
                                            <p:strVal val="#ppt_y"/>
                                          </p:val>
                                        </p:tav>
                                      </p:tavLst>
                                    </p:anim>
                                    <p:animEffect transition="in" filter="fade">
                                      <p:cBhvr>
                                        <p:cTn id="47" dur="500"/>
                                        <p:tgtEl>
                                          <p:spTgt spid="56"/>
                                        </p:tgtEl>
                                      </p:cBhvr>
                                    </p:animEffect>
                                  </p:childTnLst>
                                </p:cTn>
                              </p:par>
                            </p:childTnLst>
                          </p:cTn>
                        </p:par>
                        <p:par>
                          <p:cTn id="48" fill="hold">
                            <p:stCondLst>
                              <p:cond delay="500"/>
                            </p:stCondLst>
                            <p:childTnLst>
                              <p:par>
                                <p:cTn id="49" presetID="54" presetClass="entr" presetSubtype="0" accel="100000" fill="hold" nodeType="afterEffect">
                                  <p:stCondLst>
                                    <p:cond delay="0"/>
                                  </p:stCondLst>
                                  <p:childTnLst>
                                    <p:set>
                                      <p:cBhvr>
                                        <p:cTn id="50" dur="1" fill="hold">
                                          <p:stCondLst>
                                            <p:cond delay="0"/>
                                          </p:stCondLst>
                                        </p:cTn>
                                        <p:tgtEl>
                                          <p:spTgt spid="4"/>
                                        </p:tgtEl>
                                        <p:attrNameLst>
                                          <p:attrName>style.visibility</p:attrName>
                                        </p:attrNameLst>
                                      </p:cBhvr>
                                      <p:to>
                                        <p:strVal val="visible"/>
                                      </p:to>
                                    </p:set>
                                    <p:anim calcmode="lin" valueType="num">
                                      <p:cBhvr>
                                        <p:cTn id="51" dur="500" fill="hold"/>
                                        <p:tgtEl>
                                          <p:spTgt spid="4"/>
                                        </p:tgtEl>
                                        <p:attrNameLst>
                                          <p:attrName>ppt_w</p:attrName>
                                        </p:attrNameLst>
                                      </p:cBhvr>
                                      <p:tavLst>
                                        <p:tav tm="0">
                                          <p:val>
                                            <p:strVal val="#ppt_w*0.05"/>
                                          </p:val>
                                        </p:tav>
                                        <p:tav tm="100000">
                                          <p:val>
                                            <p:strVal val="#ppt_w"/>
                                          </p:val>
                                        </p:tav>
                                      </p:tavLst>
                                    </p:anim>
                                    <p:anim calcmode="lin" valueType="num">
                                      <p:cBhvr>
                                        <p:cTn id="52" dur="500" fill="hold"/>
                                        <p:tgtEl>
                                          <p:spTgt spid="4"/>
                                        </p:tgtEl>
                                        <p:attrNameLst>
                                          <p:attrName>ppt_h</p:attrName>
                                        </p:attrNameLst>
                                      </p:cBhvr>
                                      <p:tavLst>
                                        <p:tav tm="0">
                                          <p:val>
                                            <p:strVal val="#ppt_h"/>
                                          </p:val>
                                        </p:tav>
                                        <p:tav tm="100000">
                                          <p:val>
                                            <p:strVal val="#ppt_h"/>
                                          </p:val>
                                        </p:tav>
                                      </p:tavLst>
                                    </p:anim>
                                    <p:anim calcmode="lin" valueType="num">
                                      <p:cBhvr>
                                        <p:cTn id="53" dur="500" fill="hold"/>
                                        <p:tgtEl>
                                          <p:spTgt spid="4"/>
                                        </p:tgtEl>
                                        <p:attrNameLst>
                                          <p:attrName>ppt_x</p:attrName>
                                        </p:attrNameLst>
                                      </p:cBhvr>
                                      <p:tavLst>
                                        <p:tav tm="0">
                                          <p:val>
                                            <p:strVal val="#ppt_x-.2"/>
                                          </p:val>
                                        </p:tav>
                                        <p:tav tm="100000">
                                          <p:val>
                                            <p:strVal val="#ppt_x"/>
                                          </p:val>
                                        </p:tav>
                                      </p:tavLst>
                                    </p:anim>
                                    <p:anim calcmode="lin" valueType="num">
                                      <p:cBhvr>
                                        <p:cTn id="54" dur="500" fill="hold"/>
                                        <p:tgtEl>
                                          <p:spTgt spid="4"/>
                                        </p:tgtEl>
                                        <p:attrNameLst>
                                          <p:attrName>ppt_y</p:attrName>
                                        </p:attrNameLst>
                                      </p:cBhvr>
                                      <p:tavLst>
                                        <p:tav tm="0">
                                          <p:val>
                                            <p:strVal val="#ppt_y"/>
                                          </p:val>
                                        </p:tav>
                                        <p:tav tm="100000">
                                          <p:val>
                                            <p:strVal val="#ppt_y"/>
                                          </p:val>
                                        </p:tav>
                                      </p:tavLst>
                                    </p:anim>
                                    <p:animEffect transition="in" filter="fade">
                                      <p:cBhvr>
                                        <p:cTn id="55" dur="500"/>
                                        <p:tgtEl>
                                          <p:spTgt spid="4"/>
                                        </p:tgtEl>
                                      </p:cBhvr>
                                    </p:animEffect>
                                  </p:childTnLst>
                                </p:cTn>
                              </p:par>
                            </p:childTnLst>
                          </p:cTn>
                        </p:par>
                        <p:par>
                          <p:cTn id="56" fill="hold">
                            <p:stCondLst>
                              <p:cond delay="1000"/>
                            </p:stCondLst>
                            <p:childTnLst>
                              <p:par>
                                <p:cTn id="57" presetID="54" presetClass="entr" presetSubtype="0" accel="100000" fill="hold" grpId="0" nodeType="afterEffect">
                                  <p:stCondLst>
                                    <p:cond delay="0"/>
                                  </p:stCondLst>
                                  <p:childTnLst>
                                    <p:set>
                                      <p:cBhvr>
                                        <p:cTn id="58" dur="1" fill="hold">
                                          <p:stCondLst>
                                            <p:cond delay="0"/>
                                          </p:stCondLst>
                                        </p:cTn>
                                        <p:tgtEl>
                                          <p:spTgt spid="61"/>
                                        </p:tgtEl>
                                        <p:attrNameLst>
                                          <p:attrName>style.visibility</p:attrName>
                                        </p:attrNameLst>
                                      </p:cBhvr>
                                      <p:to>
                                        <p:strVal val="visible"/>
                                      </p:to>
                                    </p:set>
                                    <p:anim calcmode="lin" valueType="num">
                                      <p:cBhvr>
                                        <p:cTn id="59" dur="500" fill="hold"/>
                                        <p:tgtEl>
                                          <p:spTgt spid="61"/>
                                        </p:tgtEl>
                                        <p:attrNameLst>
                                          <p:attrName>ppt_w</p:attrName>
                                        </p:attrNameLst>
                                      </p:cBhvr>
                                      <p:tavLst>
                                        <p:tav tm="0">
                                          <p:val>
                                            <p:strVal val="#ppt_w*0.05"/>
                                          </p:val>
                                        </p:tav>
                                        <p:tav tm="100000">
                                          <p:val>
                                            <p:strVal val="#ppt_w"/>
                                          </p:val>
                                        </p:tav>
                                      </p:tavLst>
                                    </p:anim>
                                    <p:anim calcmode="lin" valueType="num">
                                      <p:cBhvr>
                                        <p:cTn id="60" dur="500" fill="hold"/>
                                        <p:tgtEl>
                                          <p:spTgt spid="61"/>
                                        </p:tgtEl>
                                        <p:attrNameLst>
                                          <p:attrName>ppt_h</p:attrName>
                                        </p:attrNameLst>
                                      </p:cBhvr>
                                      <p:tavLst>
                                        <p:tav tm="0">
                                          <p:val>
                                            <p:strVal val="#ppt_h"/>
                                          </p:val>
                                        </p:tav>
                                        <p:tav tm="100000">
                                          <p:val>
                                            <p:strVal val="#ppt_h"/>
                                          </p:val>
                                        </p:tav>
                                      </p:tavLst>
                                    </p:anim>
                                    <p:anim calcmode="lin" valueType="num">
                                      <p:cBhvr>
                                        <p:cTn id="61" dur="500" fill="hold"/>
                                        <p:tgtEl>
                                          <p:spTgt spid="61"/>
                                        </p:tgtEl>
                                        <p:attrNameLst>
                                          <p:attrName>ppt_x</p:attrName>
                                        </p:attrNameLst>
                                      </p:cBhvr>
                                      <p:tavLst>
                                        <p:tav tm="0">
                                          <p:val>
                                            <p:strVal val="#ppt_x-.2"/>
                                          </p:val>
                                        </p:tav>
                                        <p:tav tm="100000">
                                          <p:val>
                                            <p:strVal val="#ppt_x"/>
                                          </p:val>
                                        </p:tav>
                                      </p:tavLst>
                                    </p:anim>
                                    <p:anim calcmode="lin" valueType="num">
                                      <p:cBhvr>
                                        <p:cTn id="62" dur="500" fill="hold"/>
                                        <p:tgtEl>
                                          <p:spTgt spid="61"/>
                                        </p:tgtEl>
                                        <p:attrNameLst>
                                          <p:attrName>ppt_y</p:attrName>
                                        </p:attrNameLst>
                                      </p:cBhvr>
                                      <p:tavLst>
                                        <p:tav tm="0">
                                          <p:val>
                                            <p:strVal val="#ppt_y"/>
                                          </p:val>
                                        </p:tav>
                                        <p:tav tm="100000">
                                          <p:val>
                                            <p:strVal val="#ppt_y"/>
                                          </p:val>
                                        </p:tav>
                                      </p:tavLst>
                                    </p:anim>
                                    <p:animEffect transition="in" filter="fade">
                                      <p:cBhvr>
                                        <p:cTn id="63" dur="500"/>
                                        <p:tgtEl>
                                          <p:spTgt spid="61"/>
                                        </p:tgtEl>
                                      </p:cBhvr>
                                    </p:animEffect>
                                  </p:childTnLst>
                                </p:cTn>
                              </p:par>
                            </p:childTnLst>
                          </p:cTn>
                        </p:par>
                        <p:par>
                          <p:cTn id="64" fill="hold">
                            <p:stCondLst>
                              <p:cond delay="1500"/>
                            </p:stCondLst>
                            <p:childTnLst>
                              <p:par>
                                <p:cTn id="65" presetID="2" presetClass="entr" presetSubtype="8" fill="hold" nodeType="afterEffect">
                                  <p:stCondLst>
                                    <p:cond delay="0"/>
                                  </p:stCondLst>
                                  <p:childTnLst>
                                    <p:set>
                                      <p:cBhvr>
                                        <p:cTn id="66" dur="1" fill="hold">
                                          <p:stCondLst>
                                            <p:cond delay="0"/>
                                          </p:stCondLst>
                                        </p:cTn>
                                        <p:tgtEl>
                                          <p:spTgt spid="55"/>
                                        </p:tgtEl>
                                        <p:attrNameLst>
                                          <p:attrName>style.visibility</p:attrName>
                                        </p:attrNameLst>
                                      </p:cBhvr>
                                      <p:to>
                                        <p:strVal val="visible"/>
                                      </p:to>
                                    </p:set>
                                    <p:anim calcmode="lin" valueType="num">
                                      <p:cBhvr additive="base">
                                        <p:cTn id="67" dur="500" fill="hold"/>
                                        <p:tgtEl>
                                          <p:spTgt spid="55"/>
                                        </p:tgtEl>
                                        <p:attrNameLst>
                                          <p:attrName>ppt_x</p:attrName>
                                        </p:attrNameLst>
                                      </p:cBhvr>
                                      <p:tavLst>
                                        <p:tav tm="0">
                                          <p:val>
                                            <p:strVal val="0-#ppt_w/2"/>
                                          </p:val>
                                        </p:tav>
                                        <p:tav tm="100000">
                                          <p:val>
                                            <p:strVal val="#ppt_x"/>
                                          </p:val>
                                        </p:tav>
                                      </p:tavLst>
                                    </p:anim>
                                    <p:anim calcmode="lin" valueType="num">
                                      <p:cBhvr additive="base">
                                        <p:cTn id="68" dur="500" fill="hold"/>
                                        <p:tgtEl>
                                          <p:spTgt spid="55"/>
                                        </p:tgtEl>
                                        <p:attrNameLst>
                                          <p:attrName>ppt_y</p:attrName>
                                        </p:attrNameLst>
                                      </p:cBhvr>
                                      <p:tavLst>
                                        <p:tav tm="0">
                                          <p:val>
                                            <p:strVal val="#ppt_y"/>
                                          </p:val>
                                        </p:tav>
                                        <p:tav tm="100000">
                                          <p:val>
                                            <p:strVal val="#ppt_y"/>
                                          </p:val>
                                        </p:tav>
                                      </p:tavLst>
                                    </p:anim>
                                  </p:childTnLst>
                                </p:cTn>
                              </p:par>
                            </p:childTnLst>
                          </p:cTn>
                        </p:par>
                        <p:par>
                          <p:cTn id="69" fill="hold">
                            <p:stCondLst>
                              <p:cond delay="2000"/>
                            </p:stCondLst>
                            <p:childTnLst>
                              <p:par>
                                <p:cTn id="70" presetID="53" presetClass="entr" presetSubtype="0" fill="hold" grpId="0" nodeType="afterEffect">
                                  <p:stCondLst>
                                    <p:cond delay="0"/>
                                  </p:stCondLst>
                                  <p:childTnLst>
                                    <p:set>
                                      <p:cBhvr>
                                        <p:cTn id="71" dur="1" fill="hold">
                                          <p:stCondLst>
                                            <p:cond delay="0"/>
                                          </p:stCondLst>
                                        </p:cTn>
                                        <p:tgtEl>
                                          <p:spTgt spid="63"/>
                                        </p:tgtEl>
                                        <p:attrNameLst>
                                          <p:attrName>style.visibility</p:attrName>
                                        </p:attrNameLst>
                                      </p:cBhvr>
                                      <p:to>
                                        <p:strVal val="visible"/>
                                      </p:to>
                                    </p:set>
                                    <p:anim calcmode="lin" valueType="num">
                                      <p:cBhvr>
                                        <p:cTn id="72" dur="500" fill="hold"/>
                                        <p:tgtEl>
                                          <p:spTgt spid="63"/>
                                        </p:tgtEl>
                                        <p:attrNameLst>
                                          <p:attrName>ppt_w</p:attrName>
                                        </p:attrNameLst>
                                      </p:cBhvr>
                                      <p:tavLst>
                                        <p:tav tm="0">
                                          <p:val>
                                            <p:fltVal val="0"/>
                                          </p:val>
                                        </p:tav>
                                        <p:tav tm="100000">
                                          <p:val>
                                            <p:strVal val="#ppt_w"/>
                                          </p:val>
                                        </p:tav>
                                      </p:tavLst>
                                    </p:anim>
                                    <p:anim calcmode="lin" valueType="num">
                                      <p:cBhvr>
                                        <p:cTn id="73" dur="500" fill="hold"/>
                                        <p:tgtEl>
                                          <p:spTgt spid="63"/>
                                        </p:tgtEl>
                                        <p:attrNameLst>
                                          <p:attrName>ppt_h</p:attrName>
                                        </p:attrNameLst>
                                      </p:cBhvr>
                                      <p:tavLst>
                                        <p:tav tm="0">
                                          <p:val>
                                            <p:fltVal val="0"/>
                                          </p:val>
                                        </p:tav>
                                        <p:tav tm="100000">
                                          <p:val>
                                            <p:strVal val="#ppt_h"/>
                                          </p:val>
                                        </p:tav>
                                      </p:tavLst>
                                    </p:anim>
                                    <p:animEffect transition="in" filter="fade">
                                      <p:cBhvr>
                                        <p:cTn id="74" dur="500"/>
                                        <p:tgtEl>
                                          <p:spTgt spid="63"/>
                                        </p:tgtEl>
                                      </p:cBhvr>
                                    </p:animEffect>
                                  </p:childTnLst>
                                </p:cTn>
                              </p:par>
                            </p:childTnLst>
                          </p:cTn>
                        </p:par>
                      </p:childTnLst>
                    </p:cTn>
                  </p:par>
                  <p:par>
                    <p:cTn id="75" fill="hold">
                      <p:stCondLst>
                        <p:cond delay="indefinite"/>
                      </p:stCondLst>
                      <p:childTnLst>
                        <p:par>
                          <p:cTn id="76" fill="hold">
                            <p:stCondLst>
                              <p:cond delay="0"/>
                            </p:stCondLst>
                            <p:childTnLst>
                              <p:par>
                                <p:cTn id="77" presetID="54" presetClass="entr" presetSubtype="0" accel="100000" fill="hold" nodeType="clickEffect">
                                  <p:stCondLst>
                                    <p:cond delay="0"/>
                                  </p:stCondLst>
                                  <p:childTnLst>
                                    <p:set>
                                      <p:cBhvr>
                                        <p:cTn id="78" dur="1" fill="hold">
                                          <p:stCondLst>
                                            <p:cond delay="0"/>
                                          </p:stCondLst>
                                        </p:cTn>
                                        <p:tgtEl>
                                          <p:spTgt spid="91"/>
                                        </p:tgtEl>
                                        <p:attrNameLst>
                                          <p:attrName>style.visibility</p:attrName>
                                        </p:attrNameLst>
                                      </p:cBhvr>
                                      <p:to>
                                        <p:strVal val="visible"/>
                                      </p:to>
                                    </p:set>
                                    <p:anim calcmode="lin" valueType="num">
                                      <p:cBhvr>
                                        <p:cTn id="79" dur="500" fill="hold"/>
                                        <p:tgtEl>
                                          <p:spTgt spid="91"/>
                                        </p:tgtEl>
                                        <p:attrNameLst>
                                          <p:attrName>ppt_w</p:attrName>
                                        </p:attrNameLst>
                                      </p:cBhvr>
                                      <p:tavLst>
                                        <p:tav tm="0">
                                          <p:val>
                                            <p:strVal val="#ppt_w*0.05"/>
                                          </p:val>
                                        </p:tav>
                                        <p:tav tm="100000">
                                          <p:val>
                                            <p:strVal val="#ppt_w"/>
                                          </p:val>
                                        </p:tav>
                                      </p:tavLst>
                                    </p:anim>
                                    <p:anim calcmode="lin" valueType="num">
                                      <p:cBhvr>
                                        <p:cTn id="80" dur="500" fill="hold"/>
                                        <p:tgtEl>
                                          <p:spTgt spid="91"/>
                                        </p:tgtEl>
                                        <p:attrNameLst>
                                          <p:attrName>ppt_h</p:attrName>
                                        </p:attrNameLst>
                                      </p:cBhvr>
                                      <p:tavLst>
                                        <p:tav tm="0">
                                          <p:val>
                                            <p:strVal val="#ppt_h"/>
                                          </p:val>
                                        </p:tav>
                                        <p:tav tm="100000">
                                          <p:val>
                                            <p:strVal val="#ppt_h"/>
                                          </p:val>
                                        </p:tav>
                                      </p:tavLst>
                                    </p:anim>
                                    <p:anim calcmode="lin" valueType="num">
                                      <p:cBhvr>
                                        <p:cTn id="81" dur="500" fill="hold"/>
                                        <p:tgtEl>
                                          <p:spTgt spid="91"/>
                                        </p:tgtEl>
                                        <p:attrNameLst>
                                          <p:attrName>ppt_x</p:attrName>
                                        </p:attrNameLst>
                                      </p:cBhvr>
                                      <p:tavLst>
                                        <p:tav tm="0">
                                          <p:val>
                                            <p:strVal val="#ppt_x-.2"/>
                                          </p:val>
                                        </p:tav>
                                        <p:tav tm="100000">
                                          <p:val>
                                            <p:strVal val="#ppt_x"/>
                                          </p:val>
                                        </p:tav>
                                      </p:tavLst>
                                    </p:anim>
                                    <p:anim calcmode="lin" valueType="num">
                                      <p:cBhvr>
                                        <p:cTn id="82" dur="500" fill="hold"/>
                                        <p:tgtEl>
                                          <p:spTgt spid="91"/>
                                        </p:tgtEl>
                                        <p:attrNameLst>
                                          <p:attrName>ppt_y</p:attrName>
                                        </p:attrNameLst>
                                      </p:cBhvr>
                                      <p:tavLst>
                                        <p:tav tm="0">
                                          <p:val>
                                            <p:strVal val="#ppt_y"/>
                                          </p:val>
                                        </p:tav>
                                        <p:tav tm="100000">
                                          <p:val>
                                            <p:strVal val="#ppt_y"/>
                                          </p:val>
                                        </p:tav>
                                      </p:tavLst>
                                    </p:anim>
                                    <p:animEffect transition="in" filter="fade">
                                      <p:cBhvr>
                                        <p:cTn id="83" dur="500"/>
                                        <p:tgtEl>
                                          <p:spTgt spid="91"/>
                                        </p:tgtEl>
                                      </p:cBhvr>
                                    </p:animEffect>
                                  </p:childTnLst>
                                </p:cTn>
                              </p:par>
                            </p:childTnLst>
                          </p:cTn>
                        </p:par>
                        <p:par>
                          <p:cTn id="84" fill="hold">
                            <p:stCondLst>
                              <p:cond delay="500"/>
                            </p:stCondLst>
                            <p:childTnLst>
                              <p:par>
                                <p:cTn id="85" presetID="54" presetClass="entr" presetSubtype="0" accel="100000" fill="hold" nodeType="afterEffect">
                                  <p:stCondLst>
                                    <p:cond delay="0"/>
                                  </p:stCondLst>
                                  <p:childTnLst>
                                    <p:set>
                                      <p:cBhvr>
                                        <p:cTn id="86" dur="1" fill="hold">
                                          <p:stCondLst>
                                            <p:cond delay="0"/>
                                          </p:stCondLst>
                                        </p:cTn>
                                        <p:tgtEl>
                                          <p:spTgt spid="9"/>
                                        </p:tgtEl>
                                        <p:attrNameLst>
                                          <p:attrName>style.visibility</p:attrName>
                                        </p:attrNameLst>
                                      </p:cBhvr>
                                      <p:to>
                                        <p:strVal val="visible"/>
                                      </p:to>
                                    </p:set>
                                    <p:anim calcmode="lin" valueType="num">
                                      <p:cBhvr>
                                        <p:cTn id="87" dur="500" fill="hold"/>
                                        <p:tgtEl>
                                          <p:spTgt spid="9"/>
                                        </p:tgtEl>
                                        <p:attrNameLst>
                                          <p:attrName>ppt_w</p:attrName>
                                        </p:attrNameLst>
                                      </p:cBhvr>
                                      <p:tavLst>
                                        <p:tav tm="0">
                                          <p:val>
                                            <p:strVal val="#ppt_w*0.05"/>
                                          </p:val>
                                        </p:tav>
                                        <p:tav tm="100000">
                                          <p:val>
                                            <p:strVal val="#ppt_w"/>
                                          </p:val>
                                        </p:tav>
                                      </p:tavLst>
                                    </p:anim>
                                    <p:anim calcmode="lin" valueType="num">
                                      <p:cBhvr>
                                        <p:cTn id="88" dur="500" fill="hold"/>
                                        <p:tgtEl>
                                          <p:spTgt spid="9"/>
                                        </p:tgtEl>
                                        <p:attrNameLst>
                                          <p:attrName>ppt_h</p:attrName>
                                        </p:attrNameLst>
                                      </p:cBhvr>
                                      <p:tavLst>
                                        <p:tav tm="0">
                                          <p:val>
                                            <p:strVal val="#ppt_h"/>
                                          </p:val>
                                        </p:tav>
                                        <p:tav tm="100000">
                                          <p:val>
                                            <p:strVal val="#ppt_h"/>
                                          </p:val>
                                        </p:tav>
                                      </p:tavLst>
                                    </p:anim>
                                    <p:anim calcmode="lin" valueType="num">
                                      <p:cBhvr>
                                        <p:cTn id="89" dur="500" fill="hold"/>
                                        <p:tgtEl>
                                          <p:spTgt spid="9"/>
                                        </p:tgtEl>
                                        <p:attrNameLst>
                                          <p:attrName>ppt_x</p:attrName>
                                        </p:attrNameLst>
                                      </p:cBhvr>
                                      <p:tavLst>
                                        <p:tav tm="0">
                                          <p:val>
                                            <p:strVal val="#ppt_x-.2"/>
                                          </p:val>
                                        </p:tav>
                                        <p:tav tm="100000">
                                          <p:val>
                                            <p:strVal val="#ppt_x"/>
                                          </p:val>
                                        </p:tav>
                                      </p:tavLst>
                                    </p:anim>
                                    <p:anim calcmode="lin" valueType="num">
                                      <p:cBhvr>
                                        <p:cTn id="90" dur="500" fill="hold"/>
                                        <p:tgtEl>
                                          <p:spTgt spid="9"/>
                                        </p:tgtEl>
                                        <p:attrNameLst>
                                          <p:attrName>ppt_y</p:attrName>
                                        </p:attrNameLst>
                                      </p:cBhvr>
                                      <p:tavLst>
                                        <p:tav tm="0">
                                          <p:val>
                                            <p:strVal val="#ppt_y"/>
                                          </p:val>
                                        </p:tav>
                                        <p:tav tm="100000">
                                          <p:val>
                                            <p:strVal val="#ppt_y"/>
                                          </p:val>
                                        </p:tav>
                                      </p:tavLst>
                                    </p:anim>
                                    <p:animEffect transition="in" filter="fade">
                                      <p:cBhvr>
                                        <p:cTn id="91" dur="500"/>
                                        <p:tgtEl>
                                          <p:spTgt spid="9"/>
                                        </p:tgtEl>
                                      </p:cBhvr>
                                    </p:animEffect>
                                  </p:childTnLst>
                                </p:cTn>
                              </p:par>
                            </p:childTnLst>
                          </p:cTn>
                        </p:par>
                        <p:par>
                          <p:cTn id="92" fill="hold">
                            <p:stCondLst>
                              <p:cond delay="1000"/>
                            </p:stCondLst>
                            <p:childTnLst>
                              <p:par>
                                <p:cTn id="93" presetID="54" presetClass="entr" presetSubtype="0" accel="100000" fill="hold" grpId="0" nodeType="afterEffect">
                                  <p:stCondLst>
                                    <p:cond delay="0"/>
                                  </p:stCondLst>
                                  <p:childTnLst>
                                    <p:set>
                                      <p:cBhvr>
                                        <p:cTn id="94" dur="1" fill="hold">
                                          <p:stCondLst>
                                            <p:cond delay="0"/>
                                          </p:stCondLst>
                                        </p:cTn>
                                        <p:tgtEl>
                                          <p:spTgt spid="92"/>
                                        </p:tgtEl>
                                        <p:attrNameLst>
                                          <p:attrName>style.visibility</p:attrName>
                                        </p:attrNameLst>
                                      </p:cBhvr>
                                      <p:to>
                                        <p:strVal val="visible"/>
                                      </p:to>
                                    </p:set>
                                    <p:anim calcmode="lin" valueType="num">
                                      <p:cBhvr>
                                        <p:cTn id="95" dur="500" fill="hold"/>
                                        <p:tgtEl>
                                          <p:spTgt spid="92"/>
                                        </p:tgtEl>
                                        <p:attrNameLst>
                                          <p:attrName>ppt_w</p:attrName>
                                        </p:attrNameLst>
                                      </p:cBhvr>
                                      <p:tavLst>
                                        <p:tav tm="0">
                                          <p:val>
                                            <p:strVal val="#ppt_w*0.05"/>
                                          </p:val>
                                        </p:tav>
                                        <p:tav tm="100000">
                                          <p:val>
                                            <p:strVal val="#ppt_w"/>
                                          </p:val>
                                        </p:tav>
                                      </p:tavLst>
                                    </p:anim>
                                    <p:anim calcmode="lin" valueType="num">
                                      <p:cBhvr>
                                        <p:cTn id="96" dur="500" fill="hold"/>
                                        <p:tgtEl>
                                          <p:spTgt spid="92"/>
                                        </p:tgtEl>
                                        <p:attrNameLst>
                                          <p:attrName>ppt_h</p:attrName>
                                        </p:attrNameLst>
                                      </p:cBhvr>
                                      <p:tavLst>
                                        <p:tav tm="0">
                                          <p:val>
                                            <p:strVal val="#ppt_h"/>
                                          </p:val>
                                        </p:tav>
                                        <p:tav tm="100000">
                                          <p:val>
                                            <p:strVal val="#ppt_h"/>
                                          </p:val>
                                        </p:tav>
                                      </p:tavLst>
                                    </p:anim>
                                    <p:anim calcmode="lin" valueType="num">
                                      <p:cBhvr>
                                        <p:cTn id="97" dur="500" fill="hold"/>
                                        <p:tgtEl>
                                          <p:spTgt spid="92"/>
                                        </p:tgtEl>
                                        <p:attrNameLst>
                                          <p:attrName>ppt_x</p:attrName>
                                        </p:attrNameLst>
                                      </p:cBhvr>
                                      <p:tavLst>
                                        <p:tav tm="0">
                                          <p:val>
                                            <p:strVal val="#ppt_x-.2"/>
                                          </p:val>
                                        </p:tav>
                                        <p:tav tm="100000">
                                          <p:val>
                                            <p:strVal val="#ppt_x"/>
                                          </p:val>
                                        </p:tav>
                                      </p:tavLst>
                                    </p:anim>
                                    <p:anim calcmode="lin" valueType="num">
                                      <p:cBhvr>
                                        <p:cTn id="98" dur="500" fill="hold"/>
                                        <p:tgtEl>
                                          <p:spTgt spid="92"/>
                                        </p:tgtEl>
                                        <p:attrNameLst>
                                          <p:attrName>ppt_y</p:attrName>
                                        </p:attrNameLst>
                                      </p:cBhvr>
                                      <p:tavLst>
                                        <p:tav tm="0">
                                          <p:val>
                                            <p:strVal val="#ppt_y"/>
                                          </p:val>
                                        </p:tav>
                                        <p:tav tm="100000">
                                          <p:val>
                                            <p:strVal val="#ppt_y"/>
                                          </p:val>
                                        </p:tav>
                                      </p:tavLst>
                                    </p:anim>
                                    <p:animEffect transition="in" filter="fade">
                                      <p:cBhvr>
                                        <p:cTn id="99" dur="500"/>
                                        <p:tgtEl>
                                          <p:spTgt spid="92"/>
                                        </p:tgtEl>
                                      </p:cBhvr>
                                    </p:animEffect>
                                  </p:childTnLst>
                                </p:cTn>
                              </p:par>
                            </p:childTnLst>
                          </p:cTn>
                        </p:par>
                        <p:par>
                          <p:cTn id="100" fill="hold">
                            <p:stCondLst>
                              <p:cond delay="1500"/>
                            </p:stCondLst>
                            <p:childTnLst>
                              <p:par>
                                <p:cTn id="101" presetID="2" presetClass="entr" presetSubtype="8" fill="hold" nodeType="afterEffect">
                                  <p:stCondLst>
                                    <p:cond delay="0"/>
                                  </p:stCondLst>
                                  <p:childTnLst>
                                    <p:set>
                                      <p:cBhvr>
                                        <p:cTn id="102" dur="1" fill="hold">
                                          <p:stCondLst>
                                            <p:cond delay="0"/>
                                          </p:stCondLst>
                                        </p:cTn>
                                        <p:tgtEl>
                                          <p:spTgt spid="53"/>
                                        </p:tgtEl>
                                        <p:attrNameLst>
                                          <p:attrName>style.visibility</p:attrName>
                                        </p:attrNameLst>
                                      </p:cBhvr>
                                      <p:to>
                                        <p:strVal val="visible"/>
                                      </p:to>
                                    </p:set>
                                    <p:anim calcmode="lin" valueType="num">
                                      <p:cBhvr additive="base">
                                        <p:cTn id="103" dur="500" fill="hold"/>
                                        <p:tgtEl>
                                          <p:spTgt spid="53"/>
                                        </p:tgtEl>
                                        <p:attrNameLst>
                                          <p:attrName>ppt_x</p:attrName>
                                        </p:attrNameLst>
                                      </p:cBhvr>
                                      <p:tavLst>
                                        <p:tav tm="0">
                                          <p:val>
                                            <p:strVal val="0-#ppt_w/2"/>
                                          </p:val>
                                        </p:tav>
                                        <p:tav tm="100000">
                                          <p:val>
                                            <p:strVal val="#ppt_x"/>
                                          </p:val>
                                        </p:tav>
                                      </p:tavLst>
                                    </p:anim>
                                    <p:anim calcmode="lin" valueType="num">
                                      <p:cBhvr additive="base">
                                        <p:cTn id="104" dur="500" fill="hold"/>
                                        <p:tgtEl>
                                          <p:spTgt spid="53"/>
                                        </p:tgtEl>
                                        <p:attrNameLst>
                                          <p:attrName>ppt_y</p:attrName>
                                        </p:attrNameLst>
                                      </p:cBhvr>
                                      <p:tavLst>
                                        <p:tav tm="0">
                                          <p:val>
                                            <p:strVal val="#ppt_y"/>
                                          </p:val>
                                        </p:tav>
                                        <p:tav tm="100000">
                                          <p:val>
                                            <p:strVal val="#ppt_y"/>
                                          </p:val>
                                        </p:tav>
                                      </p:tavLst>
                                    </p:anim>
                                  </p:childTnLst>
                                </p:cTn>
                              </p:par>
                            </p:childTnLst>
                          </p:cTn>
                        </p:par>
                        <p:par>
                          <p:cTn id="105" fill="hold">
                            <p:stCondLst>
                              <p:cond delay="2000"/>
                            </p:stCondLst>
                            <p:childTnLst>
                              <p:par>
                                <p:cTn id="106" presetID="53" presetClass="entr" presetSubtype="0" fill="hold" grpId="0" nodeType="afterEffect">
                                  <p:stCondLst>
                                    <p:cond delay="0"/>
                                  </p:stCondLst>
                                  <p:childTnLst>
                                    <p:set>
                                      <p:cBhvr>
                                        <p:cTn id="107" dur="1" fill="hold">
                                          <p:stCondLst>
                                            <p:cond delay="0"/>
                                          </p:stCondLst>
                                        </p:cTn>
                                        <p:tgtEl>
                                          <p:spTgt spid="64"/>
                                        </p:tgtEl>
                                        <p:attrNameLst>
                                          <p:attrName>style.visibility</p:attrName>
                                        </p:attrNameLst>
                                      </p:cBhvr>
                                      <p:to>
                                        <p:strVal val="visible"/>
                                      </p:to>
                                    </p:set>
                                    <p:anim calcmode="lin" valueType="num">
                                      <p:cBhvr>
                                        <p:cTn id="108" dur="500" fill="hold"/>
                                        <p:tgtEl>
                                          <p:spTgt spid="64"/>
                                        </p:tgtEl>
                                        <p:attrNameLst>
                                          <p:attrName>ppt_w</p:attrName>
                                        </p:attrNameLst>
                                      </p:cBhvr>
                                      <p:tavLst>
                                        <p:tav tm="0">
                                          <p:val>
                                            <p:fltVal val="0"/>
                                          </p:val>
                                        </p:tav>
                                        <p:tav tm="100000">
                                          <p:val>
                                            <p:strVal val="#ppt_w"/>
                                          </p:val>
                                        </p:tav>
                                      </p:tavLst>
                                    </p:anim>
                                    <p:anim calcmode="lin" valueType="num">
                                      <p:cBhvr>
                                        <p:cTn id="109" dur="500" fill="hold"/>
                                        <p:tgtEl>
                                          <p:spTgt spid="64"/>
                                        </p:tgtEl>
                                        <p:attrNameLst>
                                          <p:attrName>ppt_h</p:attrName>
                                        </p:attrNameLst>
                                      </p:cBhvr>
                                      <p:tavLst>
                                        <p:tav tm="0">
                                          <p:val>
                                            <p:fltVal val="0"/>
                                          </p:val>
                                        </p:tav>
                                        <p:tav tm="100000">
                                          <p:val>
                                            <p:strVal val="#ppt_h"/>
                                          </p:val>
                                        </p:tav>
                                      </p:tavLst>
                                    </p:anim>
                                    <p:animEffect transition="in" filter="fade">
                                      <p:cBhvr>
                                        <p:cTn id="110" dur="500"/>
                                        <p:tgtEl>
                                          <p:spTgt spid="64"/>
                                        </p:tgtEl>
                                      </p:cBhvr>
                                    </p:animEffect>
                                  </p:childTnLst>
                                </p:cTn>
                              </p:par>
                            </p:childTnLst>
                          </p:cTn>
                        </p:par>
                      </p:childTnLst>
                    </p:cTn>
                  </p:par>
                  <p:par>
                    <p:cTn id="111" fill="hold">
                      <p:stCondLst>
                        <p:cond delay="indefinite"/>
                      </p:stCondLst>
                      <p:childTnLst>
                        <p:par>
                          <p:cTn id="112" fill="hold">
                            <p:stCondLst>
                              <p:cond delay="0"/>
                            </p:stCondLst>
                            <p:childTnLst>
                              <p:par>
                                <p:cTn id="113" presetID="54" presetClass="entr" presetSubtype="0" accel="100000" fill="hold" nodeType="clickEffect">
                                  <p:stCondLst>
                                    <p:cond delay="0"/>
                                  </p:stCondLst>
                                  <p:childTnLst>
                                    <p:set>
                                      <p:cBhvr>
                                        <p:cTn id="114" dur="1" fill="hold">
                                          <p:stCondLst>
                                            <p:cond delay="0"/>
                                          </p:stCondLst>
                                        </p:cTn>
                                        <p:tgtEl>
                                          <p:spTgt spid="58"/>
                                        </p:tgtEl>
                                        <p:attrNameLst>
                                          <p:attrName>style.visibility</p:attrName>
                                        </p:attrNameLst>
                                      </p:cBhvr>
                                      <p:to>
                                        <p:strVal val="visible"/>
                                      </p:to>
                                    </p:set>
                                    <p:anim calcmode="lin" valueType="num">
                                      <p:cBhvr>
                                        <p:cTn id="115" dur="500" fill="hold"/>
                                        <p:tgtEl>
                                          <p:spTgt spid="58"/>
                                        </p:tgtEl>
                                        <p:attrNameLst>
                                          <p:attrName>ppt_w</p:attrName>
                                        </p:attrNameLst>
                                      </p:cBhvr>
                                      <p:tavLst>
                                        <p:tav tm="0">
                                          <p:val>
                                            <p:strVal val="#ppt_w*0.05"/>
                                          </p:val>
                                        </p:tav>
                                        <p:tav tm="100000">
                                          <p:val>
                                            <p:strVal val="#ppt_w"/>
                                          </p:val>
                                        </p:tav>
                                      </p:tavLst>
                                    </p:anim>
                                    <p:anim calcmode="lin" valueType="num">
                                      <p:cBhvr>
                                        <p:cTn id="116" dur="500" fill="hold"/>
                                        <p:tgtEl>
                                          <p:spTgt spid="58"/>
                                        </p:tgtEl>
                                        <p:attrNameLst>
                                          <p:attrName>ppt_h</p:attrName>
                                        </p:attrNameLst>
                                      </p:cBhvr>
                                      <p:tavLst>
                                        <p:tav tm="0">
                                          <p:val>
                                            <p:strVal val="#ppt_h"/>
                                          </p:val>
                                        </p:tav>
                                        <p:tav tm="100000">
                                          <p:val>
                                            <p:strVal val="#ppt_h"/>
                                          </p:val>
                                        </p:tav>
                                      </p:tavLst>
                                    </p:anim>
                                    <p:anim calcmode="lin" valueType="num">
                                      <p:cBhvr>
                                        <p:cTn id="117" dur="500" fill="hold"/>
                                        <p:tgtEl>
                                          <p:spTgt spid="58"/>
                                        </p:tgtEl>
                                        <p:attrNameLst>
                                          <p:attrName>ppt_x</p:attrName>
                                        </p:attrNameLst>
                                      </p:cBhvr>
                                      <p:tavLst>
                                        <p:tav tm="0">
                                          <p:val>
                                            <p:strVal val="#ppt_x-.2"/>
                                          </p:val>
                                        </p:tav>
                                        <p:tav tm="100000">
                                          <p:val>
                                            <p:strVal val="#ppt_x"/>
                                          </p:val>
                                        </p:tav>
                                      </p:tavLst>
                                    </p:anim>
                                    <p:anim calcmode="lin" valueType="num">
                                      <p:cBhvr>
                                        <p:cTn id="118" dur="500" fill="hold"/>
                                        <p:tgtEl>
                                          <p:spTgt spid="58"/>
                                        </p:tgtEl>
                                        <p:attrNameLst>
                                          <p:attrName>ppt_y</p:attrName>
                                        </p:attrNameLst>
                                      </p:cBhvr>
                                      <p:tavLst>
                                        <p:tav tm="0">
                                          <p:val>
                                            <p:strVal val="#ppt_y"/>
                                          </p:val>
                                        </p:tav>
                                        <p:tav tm="100000">
                                          <p:val>
                                            <p:strVal val="#ppt_y"/>
                                          </p:val>
                                        </p:tav>
                                      </p:tavLst>
                                    </p:anim>
                                    <p:animEffect transition="in" filter="fade">
                                      <p:cBhvr>
                                        <p:cTn id="119" dur="500"/>
                                        <p:tgtEl>
                                          <p:spTgt spid="58"/>
                                        </p:tgtEl>
                                      </p:cBhvr>
                                    </p:animEffect>
                                  </p:childTnLst>
                                </p:cTn>
                              </p:par>
                            </p:childTnLst>
                          </p:cTn>
                        </p:par>
                        <p:par>
                          <p:cTn id="120" fill="hold">
                            <p:stCondLst>
                              <p:cond delay="500"/>
                            </p:stCondLst>
                            <p:childTnLst>
                              <p:par>
                                <p:cTn id="121" presetID="54" presetClass="entr" presetSubtype="0" accel="100000" fill="hold" nodeType="afterEffect">
                                  <p:stCondLst>
                                    <p:cond delay="0"/>
                                  </p:stCondLst>
                                  <p:childTnLst>
                                    <p:set>
                                      <p:cBhvr>
                                        <p:cTn id="122" dur="1" fill="hold">
                                          <p:stCondLst>
                                            <p:cond delay="0"/>
                                          </p:stCondLst>
                                        </p:cTn>
                                        <p:tgtEl>
                                          <p:spTgt spid="3"/>
                                        </p:tgtEl>
                                        <p:attrNameLst>
                                          <p:attrName>style.visibility</p:attrName>
                                        </p:attrNameLst>
                                      </p:cBhvr>
                                      <p:to>
                                        <p:strVal val="visible"/>
                                      </p:to>
                                    </p:set>
                                    <p:anim calcmode="lin" valueType="num">
                                      <p:cBhvr>
                                        <p:cTn id="123" dur="500" fill="hold"/>
                                        <p:tgtEl>
                                          <p:spTgt spid="3"/>
                                        </p:tgtEl>
                                        <p:attrNameLst>
                                          <p:attrName>ppt_w</p:attrName>
                                        </p:attrNameLst>
                                      </p:cBhvr>
                                      <p:tavLst>
                                        <p:tav tm="0">
                                          <p:val>
                                            <p:strVal val="#ppt_w*0.05"/>
                                          </p:val>
                                        </p:tav>
                                        <p:tav tm="100000">
                                          <p:val>
                                            <p:strVal val="#ppt_w"/>
                                          </p:val>
                                        </p:tav>
                                      </p:tavLst>
                                    </p:anim>
                                    <p:anim calcmode="lin" valueType="num">
                                      <p:cBhvr>
                                        <p:cTn id="124" dur="500" fill="hold"/>
                                        <p:tgtEl>
                                          <p:spTgt spid="3"/>
                                        </p:tgtEl>
                                        <p:attrNameLst>
                                          <p:attrName>ppt_h</p:attrName>
                                        </p:attrNameLst>
                                      </p:cBhvr>
                                      <p:tavLst>
                                        <p:tav tm="0">
                                          <p:val>
                                            <p:strVal val="#ppt_h"/>
                                          </p:val>
                                        </p:tav>
                                        <p:tav tm="100000">
                                          <p:val>
                                            <p:strVal val="#ppt_h"/>
                                          </p:val>
                                        </p:tav>
                                      </p:tavLst>
                                    </p:anim>
                                    <p:anim calcmode="lin" valueType="num">
                                      <p:cBhvr>
                                        <p:cTn id="125" dur="500" fill="hold"/>
                                        <p:tgtEl>
                                          <p:spTgt spid="3"/>
                                        </p:tgtEl>
                                        <p:attrNameLst>
                                          <p:attrName>ppt_x</p:attrName>
                                        </p:attrNameLst>
                                      </p:cBhvr>
                                      <p:tavLst>
                                        <p:tav tm="0">
                                          <p:val>
                                            <p:strVal val="#ppt_x-.2"/>
                                          </p:val>
                                        </p:tav>
                                        <p:tav tm="100000">
                                          <p:val>
                                            <p:strVal val="#ppt_x"/>
                                          </p:val>
                                        </p:tav>
                                      </p:tavLst>
                                    </p:anim>
                                    <p:anim calcmode="lin" valueType="num">
                                      <p:cBhvr>
                                        <p:cTn id="126" dur="500" fill="hold"/>
                                        <p:tgtEl>
                                          <p:spTgt spid="3"/>
                                        </p:tgtEl>
                                        <p:attrNameLst>
                                          <p:attrName>ppt_y</p:attrName>
                                        </p:attrNameLst>
                                      </p:cBhvr>
                                      <p:tavLst>
                                        <p:tav tm="0">
                                          <p:val>
                                            <p:strVal val="#ppt_y"/>
                                          </p:val>
                                        </p:tav>
                                        <p:tav tm="100000">
                                          <p:val>
                                            <p:strVal val="#ppt_y"/>
                                          </p:val>
                                        </p:tav>
                                      </p:tavLst>
                                    </p:anim>
                                    <p:animEffect transition="in" filter="fade">
                                      <p:cBhvr>
                                        <p:cTn id="127" dur="500"/>
                                        <p:tgtEl>
                                          <p:spTgt spid="3"/>
                                        </p:tgtEl>
                                      </p:cBhvr>
                                    </p:animEffect>
                                  </p:childTnLst>
                                </p:cTn>
                              </p:par>
                            </p:childTnLst>
                          </p:cTn>
                        </p:par>
                        <p:par>
                          <p:cTn id="128" fill="hold">
                            <p:stCondLst>
                              <p:cond delay="1000"/>
                            </p:stCondLst>
                            <p:childTnLst>
                              <p:par>
                                <p:cTn id="129" presetID="54" presetClass="entr" presetSubtype="0" accel="100000" fill="hold" grpId="0" nodeType="afterEffect">
                                  <p:stCondLst>
                                    <p:cond delay="0"/>
                                  </p:stCondLst>
                                  <p:childTnLst>
                                    <p:set>
                                      <p:cBhvr>
                                        <p:cTn id="130" dur="1" fill="hold">
                                          <p:stCondLst>
                                            <p:cond delay="0"/>
                                          </p:stCondLst>
                                        </p:cTn>
                                        <p:tgtEl>
                                          <p:spTgt spid="62"/>
                                        </p:tgtEl>
                                        <p:attrNameLst>
                                          <p:attrName>style.visibility</p:attrName>
                                        </p:attrNameLst>
                                      </p:cBhvr>
                                      <p:to>
                                        <p:strVal val="visible"/>
                                      </p:to>
                                    </p:set>
                                    <p:anim calcmode="lin" valueType="num">
                                      <p:cBhvr>
                                        <p:cTn id="131" dur="500" fill="hold"/>
                                        <p:tgtEl>
                                          <p:spTgt spid="62"/>
                                        </p:tgtEl>
                                        <p:attrNameLst>
                                          <p:attrName>ppt_w</p:attrName>
                                        </p:attrNameLst>
                                      </p:cBhvr>
                                      <p:tavLst>
                                        <p:tav tm="0">
                                          <p:val>
                                            <p:strVal val="#ppt_w*0.05"/>
                                          </p:val>
                                        </p:tav>
                                        <p:tav tm="100000">
                                          <p:val>
                                            <p:strVal val="#ppt_w"/>
                                          </p:val>
                                        </p:tav>
                                      </p:tavLst>
                                    </p:anim>
                                    <p:anim calcmode="lin" valueType="num">
                                      <p:cBhvr>
                                        <p:cTn id="132" dur="500" fill="hold"/>
                                        <p:tgtEl>
                                          <p:spTgt spid="62"/>
                                        </p:tgtEl>
                                        <p:attrNameLst>
                                          <p:attrName>ppt_h</p:attrName>
                                        </p:attrNameLst>
                                      </p:cBhvr>
                                      <p:tavLst>
                                        <p:tav tm="0">
                                          <p:val>
                                            <p:strVal val="#ppt_h"/>
                                          </p:val>
                                        </p:tav>
                                        <p:tav tm="100000">
                                          <p:val>
                                            <p:strVal val="#ppt_h"/>
                                          </p:val>
                                        </p:tav>
                                      </p:tavLst>
                                    </p:anim>
                                    <p:anim calcmode="lin" valueType="num">
                                      <p:cBhvr>
                                        <p:cTn id="133" dur="500" fill="hold"/>
                                        <p:tgtEl>
                                          <p:spTgt spid="62"/>
                                        </p:tgtEl>
                                        <p:attrNameLst>
                                          <p:attrName>ppt_x</p:attrName>
                                        </p:attrNameLst>
                                      </p:cBhvr>
                                      <p:tavLst>
                                        <p:tav tm="0">
                                          <p:val>
                                            <p:strVal val="#ppt_x-.2"/>
                                          </p:val>
                                        </p:tav>
                                        <p:tav tm="100000">
                                          <p:val>
                                            <p:strVal val="#ppt_x"/>
                                          </p:val>
                                        </p:tav>
                                      </p:tavLst>
                                    </p:anim>
                                    <p:anim calcmode="lin" valueType="num">
                                      <p:cBhvr>
                                        <p:cTn id="134" dur="500" fill="hold"/>
                                        <p:tgtEl>
                                          <p:spTgt spid="62"/>
                                        </p:tgtEl>
                                        <p:attrNameLst>
                                          <p:attrName>ppt_y</p:attrName>
                                        </p:attrNameLst>
                                      </p:cBhvr>
                                      <p:tavLst>
                                        <p:tav tm="0">
                                          <p:val>
                                            <p:strVal val="#ppt_y"/>
                                          </p:val>
                                        </p:tav>
                                        <p:tav tm="100000">
                                          <p:val>
                                            <p:strVal val="#ppt_y"/>
                                          </p:val>
                                        </p:tav>
                                      </p:tavLst>
                                    </p:anim>
                                    <p:animEffect transition="in" filter="fade">
                                      <p:cBhvr>
                                        <p:cTn id="135" dur="500"/>
                                        <p:tgtEl>
                                          <p:spTgt spid="62"/>
                                        </p:tgtEl>
                                      </p:cBhvr>
                                    </p:animEffect>
                                  </p:childTnLst>
                                </p:cTn>
                              </p:par>
                            </p:childTnLst>
                          </p:cTn>
                        </p:par>
                        <p:par>
                          <p:cTn id="136" fill="hold">
                            <p:stCondLst>
                              <p:cond delay="1500"/>
                            </p:stCondLst>
                            <p:childTnLst>
                              <p:par>
                                <p:cTn id="137" presetID="2" presetClass="entr" presetSubtype="8" fill="hold" nodeType="afterEffect">
                                  <p:stCondLst>
                                    <p:cond delay="0"/>
                                  </p:stCondLst>
                                  <p:childTnLst>
                                    <p:set>
                                      <p:cBhvr>
                                        <p:cTn id="138" dur="1" fill="hold">
                                          <p:stCondLst>
                                            <p:cond delay="0"/>
                                          </p:stCondLst>
                                        </p:cTn>
                                        <p:tgtEl>
                                          <p:spTgt spid="54"/>
                                        </p:tgtEl>
                                        <p:attrNameLst>
                                          <p:attrName>style.visibility</p:attrName>
                                        </p:attrNameLst>
                                      </p:cBhvr>
                                      <p:to>
                                        <p:strVal val="visible"/>
                                      </p:to>
                                    </p:set>
                                    <p:anim calcmode="lin" valueType="num">
                                      <p:cBhvr additive="base">
                                        <p:cTn id="139" dur="500" fill="hold"/>
                                        <p:tgtEl>
                                          <p:spTgt spid="54"/>
                                        </p:tgtEl>
                                        <p:attrNameLst>
                                          <p:attrName>ppt_x</p:attrName>
                                        </p:attrNameLst>
                                      </p:cBhvr>
                                      <p:tavLst>
                                        <p:tav tm="0">
                                          <p:val>
                                            <p:strVal val="0-#ppt_w/2"/>
                                          </p:val>
                                        </p:tav>
                                        <p:tav tm="100000">
                                          <p:val>
                                            <p:strVal val="#ppt_x"/>
                                          </p:val>
                                        </p:tav>
                                      </p:tavLst>
                                    </p:anim>
                                    <p:anim calcmode="lin" valueType="num">
                                      <p:cBhvr additive="base">
                                        <p:cTn id="140" dur="500" fill="hold"/>
                                        <p:tgtEl>
                                          <p:spTgt spid="54"/>
                                        </p:tgtEl>
                                        <p:attrNameLst>
                                          <p:attrName>ppt_y</p:attrName>
                                        </p:attrNameLst>
                                      </p:cBhvr>
                                      <p:tavLst>
                                        <p:tav tm="0">
                                          <p:val>
                                            <p:strVal val="#ppt_y"/>
                                          </p:val>
                                        </p:tav>
                                        <p:tav tm="100000">
                                          <p:val>
                                            <p:strVal val="#ppt_y"/>
                                          </p:val>
                                        </p:tav>
                                      </p:tavLst>
                                    </p:anim>
                                  </p:childTnLst>
                                </p:cTn>
                              </p:par>
                            </p:childTnLst>
                          </p:cTn>
                        </p:par>
                        <p:par>
                          <p:cTn id="141" fill="hold">
                            <p:stCondLst>
                              <p:cond delay="2000"/>
                            </p:stCondLst>
                            <p:childTnLst>
                              <p:par>
                                <p:cTn id="142" presetID="53" presetClass="entr" presetSubtype="0" fill="hold" grpId="0" nodeType="afterEffect">
                                  <p:stCondLst>
                                    <p:cond delay="0"/>
                                  </p:stCondLst>
                                  <p:childTnLst>
                                    <p:set>
                                      <p:cBhvr>
                                        <p:cTn id="143" dur="1" fill="hold">
                                          <p:stCondLst>
                                            <p:cond delay="0"/>
                                          </p:stCondLst>
                                        </p:cTn>
                                        <p:tgtEl>
                                          <p:spTgt spid="65"/>
                                        </p:tgtEl>
                                        <p:attrNameLst>
                                          <p:attrName>style.visibility</p:attrName>
                                        </p:attrNameLst>
                                      </p:cBhvr>
                                      <p:to>
                                        <p:strVal val="visible"/>
                                      </p:to>
                                    </p:set>
                                    <p:anim calcmode="lin" valueType="num">
                                      <p:cBhvr>
                                        <p:cTn id="144" dur="500" fill="hold"/>
                                        <p:tgtEl>
                                          <p:spTgt spid="65"/>
                                        </p:tgtEl>
                                        <p:attrNameLst>
                                          <p:attrName>ppt_w</p:attrName>
                                        </p:attrNameLst>
                                      </p:cBhvr>
                                      <p:tavLst>
                                        <p:tav tm="0">
                                          <p:val>
                                            <p:fltVal val="0"/>
                                          </p:val>
                                        </p:tav>
                                        <p:tav tm="100000">
                                          <p:val>
                                            <p:strVal val="#ppt_w"/>
                                          </p:val>
                                        </p:tav>
                                      </p:tavLst>
                                    </p:anim>
                                    <p:anim calcmode="lin" valueType="num">
                                      <p:cBhvr>
                                        <p:cTn id="145" dur="500" fill="hold"/>
                                        <p:tgtEl>
                                          <p:spTgt spid="65"/>
                                        </p:tgtEl>
                                        <p:attrNameLst>
                                          <p:attrName>ppt_h</p:attrName>
                                        </p:attrNameLst>
                                      </p:cBhvr>
                                      <p:tavLst>
                                        <p:tav tm="0">
                                          <p:val>
                                            <p:fltVal val="0"/>
                                          </p:val>
                                        </p:tav>
                                        <p:tav tm="100000">
                                          <p:val>
                                            <p:strVal val="#ppt_h"/>
                                          </p:val>
                                        </p:tav>
                                      </p:tavLst>
                                    </p:anim>
                                    <p:animEffect transition="in" filter="fade">
                                      <p:cBhvr>
                                        <p:cTn id="146" dur="500"/>
                                        <p:tgtEl>
                                          <p:spTgt spid="6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 grpId="0"/>
      <p:bldP spid="60" grpId="0"/>
      <p:bldP spid="61" grpId="0"/>
      <p:bldP spid="62" grpId="0"/>
      <p:bldP spid="63" grpId="0"/>
      <p:bldP spid="64" grpId="0"/>
      <p:bldP spid="65" grpId="0"/>
      <p:bldP spid="92" grpId="0"/>
    </p:bld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a:t>不同授课要点展开讨论</a:t>
            </a:r>
          </a:p>
        </p:txBody>
      </p:sp>
      <p:sp>
        <p:nvSpPr>
          <p:cNvPr id="3" name="内容占位符 2"/>
          <p:cNvSpPr>
            <a:spLocks noGrp="1"/>
          </p:cNvSpPr>
          <p:nvPr>
            <p:ph idx="1"/>
          </p:nvPr>
        </p:nvSpPr>
        <p:spPr>
          <a:xfrm>
            <a:off x="457200" y="1419225"/>
            <a:ext cx="8401050" cy="4879975"/>
          </a:xfrm>
        </p:spPr>
        <p:txBody>
          <a:bodyPr/>
          <a:lstStyle/>
          <a:p>
            <a:pPr>
              <a:defRPr/>
            </a:pPr>
            <a:r>
              <a:rPr lang="zh-CN" altLang="en-US" sz="2800" dirty="0"/>
              <a:t>针对每期授课要点提出问题展开讨论</a:t>
            </a:r>
            <a:endParaRPr lang="en-US" altLang="zh-CN" sz="2800" dirty="0"/>
          </a:p>
          <a:p>
            <a:pPr>
              <a:defRPr/>
            </a:pPr>
            <a:r>
              <a:rPr lang="zh-CN" altLang="en-US" sz="2800" dirty="0"/>
              <a:t>例如：战略管理（没上相关课程可以口语化理解为经营方针，以举例和案例的形式讲解）</a:t>
            </a:r>
            <a:endParaRPr lang="en-US" altLang="zh-CN" sz="2800" dirty="0"/>
          </a:p>
          <a:p>
            <a:pPr>
              <a:defRPr/>
            </a:pPr>
            <a:r>
              <a:rPr lang="zh-CN" altLang="en-US" sz="2800" dirty="0"/>
              <a:t>有哪几种常见的策略？</a:t>
            </a:r>
            <a:endParaRPr lang="en-US" altLang="zh-CN" sz="2800" dirty="0"/>
          </a:p>
          <a:p>
            <a:pPr>
              <a:defRPr/>
            </a:pPr>
            <a:r>
              <a:rPr lang="zh-CN" altLang="en-US" sz="2800" dirty="0"/>
              <a:t>各个部门如何围绕整体战略制定战术？</a:t>
            </a:r>
            <a:endParaRPr lang="en-US" altLang="zh-CN" sz="2800" dirty="0"/>
          </a:p>
          <a:p>
            <a:pPr>
              <a:buFont typeface="Wingdings" pitchFamily="2" charset="2"/>
              <a:buNone/>
              <a:defRPr/>
            </a:pPr>
            <a:r>
              <a:rPr lang="zh-CN" altLang="en-US" sz="2800" dirty="0"/>
              <a:t>例如成本领先，就是所有经营活动围绕降低成本，薄利多销开展。生产经理要尽量让设备满负荷生产，降低生产成本。营销经理可采取降价促销增加销量等。每一步决策又会产生新的问题，如果做到资本最优化运转？净利率和周转率如何此消彼长达到均衡，使净资产收益率达到最高？</a:t>
            </a:r>
          </a:p>
        </p:txBody>
      </p:sp>
    </p:spTree>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a:t>同岗位协会间职业交流</a:t>
            </a:r>
          </a:p>
        </p:txBody>
      </p:sp>
      <p:sp>
        <p:nvSpPr>
          <p:cNvPr id="3" name="内容占位符 2"/>
          <p:cNvSpPr>
            <a:spLocks noGrp="1"/>
          </p:cNvSpPr>
          <p:nvPr>
            <p:ph idx="1"/>
          </p:nvPr>
        </p:nvSpPr>
        <p:spPr>
          <a:xfrm>
            <a:off x="457200" y="1419225"/>
            <a:ext cx="8401050" cy="4879975"/>
          </a:xfrm>
        </p:spPr>
        <p:txBody>
          <a:bodyPr/>
          <a:lstStyle/>
          <a:p>
            <a:pPr>
              <a:defRPr/>
            </a:pPr>
            <a:r>
              <a:rPr lang="zh-CN" altLang="en-US" dirty="0"/>
              <a:t>财务协会讨论如何编写现金预算表，特别是季末结算那部分预备金计算？</a:t>
            </a:r>
            <a:endParaRPr lang="en-US" altLang="zh-CN" dirty="0"/>
          </a:p>
          <a:p>
            <a:pPr>
              <a:defRPr/>
            </a:pPr>
            <a:r>
              <a:rPr lang="zh-CN" altLang="en-US" dirty="0"/>
              <a:t>如何筹资，为每期经营活动提供资金保障？</a:t>
            </a:r>
            <a:endParaRPr lang="en-US" altLang="zh-CN" dirty="0"/>
          </a:p>
          <a:p>
            <a:pPr>
              <a:defRPr/>
            </a:pPr>
            <a:r>
              <a:rPr lang="zh-CN" altLang="en-US" dirty="0"/>
              <a:t>通过成本分析，配合生产降低成本，配合销售做盈利预测。</a:t>
            </a:r>
            <a:endParaRPr lang="en-US" altLang="zh-CN" dirty="0"/>
          </a:p>
          <a:p>
            <a:pPr>
              <a:defRPr/>
            </a:pPr>
            <a:r>
              <a:rPr lang="zh-CN" altLang="en-US" dirty="0"/>
              <a:t>如何解析三大报表？从财务分析指标中能发现什么问题？可以提出哪些意见用于改进管理？</a:t>
            </a:r>
            <a:endParaRPr lang="en-US" altLang="zh-CN" dirty="0"/>
          </a:p>
          <a:p>
            <a:pPr>
              <a:defRPr/>
            </a:pPr>
            <a:r>
              <a:rPr lang="zh-CN" altLang="en-US" dirty="0"/>
              <a:t>如何提高财务表现？分析各指标公式</a:t>
            </a:r>
          </a:p>
        </p:txBody>
      </p:sp>
    </p:spTree>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a:t>协会交流</a:t>
            </a:r>
            <a:r>
              <a:rPr lang="en-US" altLang="zh-CN" dirty="0"/>
              <a:t>2</a:t>
            </a:r>
            <a:endParaRPr lang="zh-CN" altLang="en-US" dirty="0"/>
          </a:p>
        </p:txBody>
      </p:sp>
      <p:sp>
        <p:nvSpPr>
          <p:cNvPr id="3" name="内容占位符 2"/>
          <p:cNvSpPr>
            <a:spLocks noGrp="1"/>
          </p:cNvSpPr>
          <p:nvPr>
            <p:ph idx="1"/>
          </p:nvPr>
        </p:nvSpPr>
        <p:spPr>
          <a:xfrm>
            <a:off x="457200" y="1419225"/>
            <a:ext cx="8401050" cy="4879975"/>
          </a:xfrm>
        </p:spPr>
        <p:txBody>
          <a:bodyPr/>
          <a:lstStyle/>
          <a:p>
            <a:pPr marL="342900" lvl="1" indent="-342900">
              <a:buClr>
                <a:schemeClr val="hlink"/>
              </a:buClr>
              <a:buSzPct val="85000"/>
              <a:buFont typeface="Wingdings" pitchFamily="2" charset="2"/>
              <a:buChar char="v"/>
              <a:defRPr/>
            </a:pPr>
            <a:r>
              <a:rPr lang="zh-CN" altLang="en-US" dirty="0"/>
              <a:t>总经理之间可以就如何组织团队开展讨论，并制订与落实各项决策展开讨论，以及就经营中遇到的内部管理问题寻求解决办法。</a:t>
            </a:r>
            <a:endParaRPr lang="en-US" altLang="zh-CN" dirty="0"/>
          </a:p>
          <a:p>
            <a:pPr marL="342900" lvl="1" indent="-342900">
              <a:buClr>
                <a:schemeClr val="hlink"/>
              </a:buClr>
              <a:buSzPct val="85000"/>
              <a:buFont typeface="Wingdings" pitchFamily="2" charset="2"/>
              <a:buChar char="v"/>
              <a:defRPr/>
            </a:pPr>
            <a:r>
              <a:rPr lang="zh-CN" altLang="en-US" dirty="0"/>
              <a:t>营销经理之间就如何市场需求细分，</a:t>
            </a:r>
            <a:r>
              <a:rPr lang="en-US" altLang="zh-CN" dirty="0"/>
              <a:t>4ps</a:t>
            </a:r>
            <a:r>
              <a:rPr lang="zh-CN" altLang="en-US" dirty="0"/>
              <a:t>组合策略展开讨论。也就是卖什么，卖给谁，卖多少钱，怎么能多卖点多赚点？会遇到什么竞争对手？采取什么策略应对？</a:t>
            </a:r>
            <a:endParaRPr lang="en-US" altLang="zh-CN" dirty="0"/>
          </a:p>
          <a:p>
            <a:pPr marL="342900" lvl="1" indent="-342900">
              <a:buClr>
                <a:schemeClr val="hlink"/>
              </a:buClr>
              <a:buSzPct val="85000"/>
              <a:buFont typeface="Wingdings" pitchFamily="2" charset="2"/>
              <a:buChar char="v"/>
              <a:defRPr/>
            </a:pPr>
            <a:r>
              <a:rPr lang="zh-CN" altLang="en-US" dirty="0"/>
              <a:t>销售经理可以就如何具体定价、产品如何分配各个市场？招聘多少销售人员，预计多少销售展开讨论</a:t>
            </a:r>
            <a:endParaRPr lang="en-US" altLang="zh-CN" dirty="0"/>
          </a:p>
          <a:p>
            <a:pPr marL="342900" lvl="1" indent="-342900">
              <a:buClr>
                <a:schemeClr val="hlink"/>
              </a:buClr>
              <a:buSzPct val="85000"/>
              <a:buFont typeface="Wingdings" pitchFamily="2" charset="2"/>
              <a:buChar char="v"/>
              <a:defRPr/>
            </a:pPr>
            <a:r>
              <a:rPr lang="zh-CN" altLang="en-US" dirty="0"/>
              <a:t>技术总监就产品特性和客户需求的贴合度情况展开讨论。</a:t>
            </a:r>
            <a:endParaRPr lang="en-US" altLang="zh-CN" dirty="0"/>
          </a:p>
          <a:p>
            <a:pPr>
              <a:defRPr/>
            </a:pPr>
            <a:endParaRPr lang="zh-CN" altLang="en-US" dirty="0"/>
          </a:p>
        </p:txBody>
      </p:sp>
    </p:spTree>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a:t>小组成员绩效考核指标</a:t>
            </a:r>
          </a:p>
        </p:txBody>
      </p:sp>
      <p:sp>
        <p:nvSpPr>
          <p:cNvPr id="3" name="内容占位符 2"/>
          <p:cNvSpPr>
            <a:spLocks noGrp="1"/>
          </p:cNvSpPr>
          <p:nvPr>
            <p:ph idx="1"/>
          </p:nvPr>
        </p:nvSpPr>
        <p:spPr>
          <a:xfrm>
            <a:off x="457200" y="1419225"/>
            <a:ext cx="8401050" cy="4879975"/>
          </a:xfrm>
        </p:spPr>
        <p:txBody>
          <a:bodyPr/>
          <a:lstStyle/>
          <a:p>
            <a:pPr>
              <a:defRPr/>
            </a:pPr>
            <a:r>
              <a:rPr lang="zh-CN" altLang="en-US" sz="2800" dirty="0"/>
              <a:t>总经理对企业整体绩效负责。连续三季度总经理绩效考核没有达到预期指标，且组内成员过半数投票通过，可以更换总经理。组内成员自荐或其他成员推荐。</a:t>
            </a:r>
            <a:endParaRPr lang="en-US" altLang="zh-CN" sz="2800" dirty="0"/>
          </a:p>
          <a:p>
            <a:pPr>
              <a:defRPr/>
            </a:pPr>
            <a:r>
              <a:rPr lang="zh-CN" altLang="en-US" sz="2800" dirty="0"/>
              <a:t>总经理对其他成员绩效实行考核，连续三季度绩效不达标，总经理可以该聘他人，甚至可以去其他小组挖人。（模拟真实增强竞争性</a:t>
            </a:r>
            <a:r>
              <a:rPr lang="en-US" altLang="zh-CN" sz="2800" dirty="0"/>
              <a:t>,</a:t>
            </a:r>
            <a:r>
              <a:rPr lang="zh-CN" altLang="en-US" sz="2800" dirty="0"/>
              <a:t>有的学员有抵触情绪，需要教师适当引导</a:t>
            </a:r>
            <a:r>
              <a:rPr lang="en-US" altLang="zh-CN" sz="2800" dirty="0"/>
              <a:t>.</a:t>
            </a:r>
            <a:endParaRPr lang="zh-CN" altLang="en-US" sz="2800" dirty="0"/>
          </a:p>
        </p:txBody>
      </p:sp>
    </p:spTree>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a:t>岗位绩效指标</a:t>
            </a:r>
          </a:p>
        </p:txBody>
      </p:sp>
      <p:sp>
        <p:nvSpPr>
          <p:cNvPr id="3" name="内容占位符 2"/>
          <p:cNvSpPr>
            <a:spLocks noGrp="1"/>
          </p:cNvSpPr>
          <p:nvPr>
            <p:ph idx="1"/>
          </p:nvPr>
        </p:nvSpPr>
        <p:spPr>
          <a:xfrm>
            <a:off x="457200" y="1419225"/>
            <a:ext cx="8401050" cy="4879975"/>
          </a:xfrm>
        </p:spPr>
        <p:txBody>
          <a:bodyPr/>
          <a:lstStyle/>
          <a:p>
            <a:pPr>
              <a:defRPr/>
            </a:pPr>
            <a:r>
              <a:rPr lang="zh-CN" altLang="en-US" dirty="0"/>
              <a:t>总经理对公司整体绩效负责，可以用综合表现，盈利表现、累计盈利，净资产收益率等指标进行考核。</a:t>
            </a:r>
            <a:endParaRPr lang="en-US" altLang="zh-CN" dirty="0"/>
          </a:p>
          <a:p>
            <a:pPr>
              <a:defRPr/>
            </a:pPr>
            <a:r>
              <a:rPr lang="zh-CN" altLang="en-US" dirty="0"/>
              <a:t>财务经理对财务状况负责，可以以财务表现、出现紧急贷款次数、财务费用率（财务费用比营业额）、速动比率等指标。</a:t>
            </a:r>
            <a:endParaRPr lang="en-US" altLang="zh-CN" dirty="0"/>
          </a:p>
          <a:p>
            <a:pPr>
              <a:defRPr/>
            </a:pPr>
            <a:r>
              <a:rPr lang="zh-CN" altLang="en-US" dirty="0"/>
              <a:t>营销经理可以选择市场表现、销售费用率（销售费用比营业额）作为考核指标。</a:t>
            </a:r>
            <a:endParaRPr lang="en-US" altLang="zh-CN" dirty="0"/>
          </a:p>
          <a:p>
            <a:pPr>
              <a:defRPr/>
            </a:pPr>
            <a:endParaRPr lang="zh-CN" altLang="en-US" dirty="0"/>
          </a:p>
        </p:txBody>
      </p:sp>
    </p:spTree>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a:t>岗位绩效指标</a:t>
            </a:r>
            <a:r>
              <a:rPr lang="en-US" altLang="zh-CN" dirty="0"/>
              <a:t>2</a:t>
            </a:r>
            <a:endParaRPr lang="zh-CN" altLang="en-US" dirty="0"/>
          </a:p>
        </p:txBody>
      </p:sp>
      <p:sp>
        <p:nvSpPr>
          <p:cNvPr id="3" name="内容占位符 2"/>
          <p:cNvSpPr>
            <a:spLocks noGrp="1"/>
          </p:cNvSpPr>
          <p:nvPr>
            <p:ph idx="1"/>
          </p:nvPr>
        </p:nvSpPr>
        <p:spPr>
          <a:xfrm>
            <a:off x="457200" y="1419225"/>
            <a:ext cx="8401050" cy="4879975"/>
          </a:xfrm>
        </p:spPr>
        <p:txBody>
          <a:bodyPr/>
          <a:lstStyle/>
          <a:p>
            <a:pPr>
              <a:defRPr/>
            </a:pPr>
            <a:r>
              <a:rPr lang="zh-CN" altLang="en-US" dirty="0"/>
              <a:t>生产总监主要通过生产活动满足市场需求。可以以固定资产周转率、存货周转率、销售毛利率以及营销经理反馈的缺货率进行考核</a:t>
            </a:r>
            <a:endParaRPr lang="en-US" altLang="zh-CN" dirty="0"/>
          </a:p>
          <a:p>
            <a:pPr>
              <a:defRPr/>
            </a:pPr>
            <a:r>
              <a:rPr lang="zh-CN" altLang="en-US" dirty="0"/>
              <a:t>研发总监可以通过产品评价里的产品配置分数，产品毛利润等指标考核。</a:t>
            </a:r>
            <a:endParaRPr lang="en-US" altLang="zh-CN" dirty="0"/>
          </a:p>
          <a:p>
            <a:pPr>
              <a:defRPr/>
            </a:pPr>
            <a:r>
              <a:rPr lang="zh-CN" altLang="en-US" dirty="0"/>
              <a:t>销售总监可以通过成长表现、人均收入，产品利润，区域利润等销售指标进行考核。</a:t>
            </a:r>
          </a:p>
        </p:txBody>
      </p:sp>
    </p:spTree>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a:t>小组内部绩效总结与讨论</a:t>
            </a:r>
          </a:p>
        </p:txBody>
      </p:sp>
      <p:sp>
        <p:nvSpPr>
          <p:cNvPr id="3" name="内容占位符 2"/>
          <p:cNvSpPr>
            <a:spLocks noGrp="1"/>
          </p:cNvSpPr>
          <p:nvPr>
            <p:ph idx="1"/>
          </p:nvPr>
        </p:nvSpPr>
        <p:spPr>
          <a:xfrm>
            <a:off x="457200" y="1419225"/>
            <a:ext cx="8401050" cy="5224463"/>
          </a:xfrm>
        </p:spPr>
        <p:txBody>
          <a:bodyPr/>
          <a:lstStyle/>
          <a:p>
            <a:pPr>
              <a:defRPr/>
            </a:pPr>
            <a:r>
              <a:rPr lang="zh-CN" altLang="en-US" dirty="0"/>
              <a:t>总经理组织就公司整体绩效及各部门考核指标展开分析和讨论总结。</a:t>
            </a:r>
            <a:endParaRPr lang="en-US" altLang="zh-CN" dirty="0"/>
          </a:p>
          <a:p>
            <a:pPr>
              <a:defRPr/>
            </a:pPr>
            <a:r>
              <a:rPr lang="zh-CN" altLang="en-US" dirty="0"/>
              <a:t>总经理先总结本季度销售额、盈利额、市场份额，对比目标、对比上季度，找原因，总结，制定下季度目标。</a:t>
            </a:r>
            <a:endParaRPr lang="en-US" altLang="zh-CN" dirty="0"/>
          </a:p>
          <a:p>
            <a:pPr>
              <a:defRPr/>
            </a:pPr>
            <a:r>
              <a:rPr lang="zh-CN" altLang="en-US" dirty="0"/>
              <a:t>财务经理就运营资金分配情况，财务成本，成本分析中相关指标展开分析总结，为其他部门的管理提供财务数据及建议。</a:t>
            </a:r>
            <a:endParaRPr lang="en-US" altLang="zh-CN" dirty="0"/>
          </a:p>
          <a:p>
            <a:pPr>
              <a:defRPr/>
            </a:pPr>
            <a:r>
              <a:rPr lang="zh-CN" altLang="en-US" dirty="0"/>
              <a:t>营销经理就市场开拓情况，市场占有率，销售收入增长，产品在市面上的评价情况展开</a:t>
            </a:r>
          </a:p>
        </p:txBody>
      </p:sp>
    </p:spTree>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a:t>组内绩效总结讨论</a:t>
            </a:r>
            <a:r>
              <a:rPr lang="en-US" altLang="zh-CN" dirty="0"/>
              <a:t>2</a:t>
            </a:r>
            <a:endParaRPr lang="zh-CN" altLang="en-US" dirty="0"/>
          </a:p>
        </p:txBody>
      </p:sp>
      <p:sp>
        <p:nvSpPr>
          <p:cNvPr id="3" name="内容占位符 2"/>
          <p:cNvSpPr>
            <a:spLocks noGrp="1"/>
          </p:cNvSpPr>
          <p:nvPr>
            <p:ph idx="1"/>
          </p:nvPr>
        </p:nvSpPr>
        <p:spPr>
          <a:xfrm>
            <a:off x="457200" y="1419225"/>
            <a:ext cx="8401050" cy="4879975"/>
          </a:xfrm>
        </p:spPr>
        <p:txBody>
          <a:bodyPr/>
          <a:lstStyle/>
          <a:p>
            <a:pPr>
              <a:buFont typeface="Wingdings" pitchFamily="2" charset="2"/>
              <a:buNone/>
              <a:defRPr/>
            </a:pPr>
            <a:r>
              <a:rPr lang="zh-CN" altLang="en-US" dirty="0"/>
              <a:t>分析总结。</a:t>
            </a:r>
            <a:endParaRPr lang="en-US" altLang="zh-CN" dirty="0"/>
          </a:p>
          <a:p>
            <a:pPr>
              <a:defRPr/>
            </a:pPr>
            <a:r>
              <a:rPr lang="zh-CN" altLang="en-US" dirty="0"/>
              <a:t>生产经理就满足市场需要的产品生产供应情况、库存情况、成本控制等展开总结分析。</a:t>
            </a:r>
            <a:endParaRPr lang="en-US" altLang="zh-CN" dirty="0"/>
          </a:p>
          <a:p>
            <a:pPr>
              <a:defRPr/>
            </a:pPr>
            <a:r>
              <a:rPr lang="zh-CN" altLang="en-US" dirty="0"/>
              <a:t>研发经理就产品相比较竞争对手的配置评价，受欢迎情况，竞争对手的品牌组合情况以及下阶段的对应策略展开分析。</a:t>
            </a:r>
          </a:p>
        </p:txBody>
      </p:sp>
    </p:spTree>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a:t>成绩分享与问题分析</a:t>
            </a:r>
          </a:p>
        </p:txBody>
      </p:sp>
      <p:sp>
        <p:nvSpPr>
          <p:cNvPr id="3" name="内容占位符 2"/>
          <p:cNvSpPr>
            <a:spLocks noGrp="1"/>
          </p:cNvSpPr>
          <p:nvPr>
            <p:ph idx="1"/>
          </p:nvPr>
        </p:nvSpPr>
        <p:spPr>
          <a:xfrm>
            <a:off x="457200" y="1419225"/>
            <a:ext cx="8401050" cy="4879975"/>
          </a:xfrm>
        </p:spPr>
        <p:txBody>
          <a:bodyPr/>
          <a:lstStyle/>
          <a:p>
            <a:pPr>
              <a:defRPr/>
            </a:pPr>
            <a:r>
              <a:rPr lang="zh-CN" altLang="en-US" dirty="0"/>
              <a:t>老师可邀请成绩突出或者问题突出的学生分享成绩或解析问题。</a:t>
            </a:r>
            <a:endParaRPr lang="en-US" altLang="zh-CN" dirty="0"/>
          </a:p>
          <a:p>
            <a:pPr>
              <a:defRPr/>
            </a:pPr>
            <a:r>
              <a:rPr lang="zh-CN" altLang="en-US" dirty="0"/>
              <a:t>教师需先通过讲师端查看成绩，分析决策历史，引导学生发现问题解决问题。</a:t>
            </a:r>
            <a:endParaRPr lang="en-US" altLang="zh-CN" dirty="0"/>
          </a:p>
          <a:p>
            <a:pPr>
              <a:defRPr/>
            </a:pPr>
            <a:endParaRPr lang="zh-CN" altLang="en-US" dirty="0"/>
          </a:p>
        </p:txBody>
      </p:sp>
    </p:spTree>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组合 23"/>
          <p:cNvGrpSpPr/>
          <p:nvPr/>
        </p:nvGrpSpPr>
        <p:grpSpPr>
          <a:xfrm>
            <a:off x="642910" y="1857364"/>
            <a:ext cx="8000992" cy="500066"/>
            <a:chOff x="642974" y="1227804"/>
            <a:chExt cx="8000992" cy="500066"/>
          </a:xfrm>
        </p:grpSpPr>
        <p:pic>
          <p:nvPicPr>
            <p:cNvPr id="25" name="Rectangle 15363"/>
            <p:cNvPicPr>
              <a:picLocks noChangeArrowheads="1"/>
            </p:cNvPicPr>
            <p:nvPr/>
          </p:nvPicPr>
          <p:blipFill>
            <a:blip r:embed="rId4" cstate="print">
              <a:duotone>
                <a:schemeClr val="accent1">
                  <a:shade val="45000"/>
                  <a:satMod val="135000"/>
                </a:schemeClr>
                <a:prstClr val="white"/>
              </a:duotone>
            </a:blip>
            <a:srcRect/>
            <a:stretch>
              <a:fillRect/>
            </a:stretch>
          </p:blipFill>
          <p:spPr bwMode="auto">
            <a:xfrm>
              <a:off x="642974" y="1227804"/>
              <a:ext cx="8000992" cy="500066"/>
            </a:xfrm>
            <a:prstGeom prst="rect">
              <a:avLst/>
            </a:prstGeom>
            <a:noFill/>
            <a:ln w="9525">
              <a:noFill/>
              <a:miter lim="800000"/>
              <a:headEnd/>
              <a:tailEnd/>
            </a:ln>
          </p:spPr>
        </p:pic>
        <p:sp>
          <p:nvSpPr>
            <p:cNvPr id="26" name="右箭头 25"/>
            <p:cNvSpPr/>
            <p:nvPr/>
          </p:nvSpPr>
          <p:spPr>
            <a:xfrm>
              <a:off x="4857752" y="1428736"/>
              <a:ext cx="714380" cy="45719"/>
            </a:xfrm>
            <a:prstGeom prst="right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0" name="组合 26"/>
          <p:cNvGrpSpPr/>
          <p:nvPr/>
        </p:nvGrpSpPr>
        <p:grpSpPr>
          <a:xfrm>
            <a:off x="642910" y="2500306"/>
            <a:ext cx="8000992" cy="500066"/>
            <a:chOff x="642974" y="1227804"/>
            <a:chExt cx="8000992" cy="500066"/>
          </a:xfrm>
        </p:grpSpPr>
        <p:pic>
          <p:nvPicPr>
            <p:cNvPr id="28" name="Rectangle 15363"/>
            <p:cNvPicPr>
              <a:picLocks noChangeArrowheads="1"/>
            </p:cNvPicPr>
            <p:nvPr/>
          </p:nvPicPr>
          <p:blipFill>
            <a:blip r:embed="rId4" cstate="print">
              <a:duotone>
                <a:schemeClr val="accent1">
                  <a:shade val="45000"/>
                  <a:satMod val="135000"/>
                </a:schemeClr>
                <a:prstClr val="white"/>
              </a:duotone>
            </a:blip>
            <a:srcRect/>
            <a:stretch>
              <a:fillRect/>
            </a:stretch>
          </p:blipFill>
          <p:spPr bwMode="auto">
            <a:xfrm>
              <a:off x="642974" y="1227804"/>
              <a:ext cx="8000992" cy="500066"/>
            </a:xfrm>
            <a:prstGeom prst="rect">
              <a:avLst/>
            </a:prstGeom>
            <a:noFill/>
            <a:ln w="9525">
              <a:noFill/>
              <a:miter lim="800000"/>
              <a:headEnd/>
              <a:tailEnd/>
            </a:ln>
          </p:spPr>
        </p:pic>
        <p:sp>
          <p:nvSpPr>
            <p:cNvPr id="29" name="右箭头 28"/>
            <p:cNvSpPr/>
            <p:nvPr/>
          </p:nvSpPr>
          <p:spPr>
            <a:xfrm>
              <a:off x="4857752" y="1428736"/>
              <a:ext cx="714380" cy="45719"/>
            </a:xfrm>
            <a:prstGeom prst="right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3" name="组合 29"/>
          <p:cNvGrpSpPr/>
          <p:nvPr/>
        </p:nvGrpSpPr>
        <p:grpSpPr>
          <a:xfrm>
            <a:off x="642910" y="3143248"/>
            <a:ext cx="8000992" cy="500066"/>
            <a:chOff x="642974" y="1227804"/>
            <a:chExt cx="8000992" cy="500066"/>
          </a:xfrm>
        </p:grpSpPr>
        <p:pic>
          <p:nvPicPr>
            <p:cNvPr id="31" name="Rectangle 15363"/>
            <p:cNvPicPr>
              <a:picLocks noChangeArrowheads="1"/>
            </p:cNvPicPr>
            <p:nvPr/>
          </p:nvPicPr>
          <p:blipFill>
            <a:blip r:embed="rId4" cstate="print">
              <a:duotone>
                <a:schemeClr val="accent1">
                  <a:shade val="45000"/>
                  <a:satMod val="135000"/>
                </a:schemeClr>
                <a:prstClr val="white"/>
              </a:duotone>
            </a:blip>
            <a:srcRect/>
            <a:stretch>
              <a:fillRect/>
            </a:stretch>
          </p:blipFill>
          <p:spPr bwMode="auto">
            <a:xfrm>
              <a:off x="642974" y="1227804"/>
              <a:ext cx="8000992" cy="500066"/>
            </a:xfrm>
            <a:prstGeom prst="rect">
              <a:avLst/>
            </a:prstGeom>
            <a:noFill/>
            <a:ln w="9525">
              <a:noFill/>
              <a:miter lim="800000"/>
              <a:headEnd/>
              <a:tailEnd/>
            </a:ln>
          </p:spPr>
        </p:pic>
        <p:sp>
          <p:nvSpPr>
            <p:cNvPr id="32" name="右箭头 31"/>
            <p:cNvSpPr/>
            <p:nvPr/>
          </p:nvSpPr>
          <p:spPr>
            <a:xfrm>
              <a:off x="4857752" y="1428736"/>
              <a:ext cx="714380" cy="45719"/>
            </a:xfrm>
            <a:prstGeom prst="right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4" name="组合 32"/>
          <p:cNvGrpSpPr/>
          <p:nvPr/>
        </p:nvGrpSpPr>
        <p:grpSpPr>
          <a:xfrm>
            <a:off x="642910" y="3786190"/>
            <a:ext cx="8000992" cy="500066"/>
            <a:chOff x="642974" y="1227804"/>
            <a:chExt cx="8000992" cy="500066"/>
          </a:xfrm>
        </p:grpSpPr>
        <p:pic>
          <p:nvPicPr>
            <p:cNvPr id="34" name="Rectangle 15363"/>
            <p:cNvPicPr>
              <a:picLocks noChangeArrowheads="1"/>
            </p:cNvPicPr>
            <p:nvPr/>
          </p:nvPicPr>
          <p:blipFill>
            <a:blip r:embed="rId4" cstate="print">
              <a:duotone>
                <a:schemeClr val="accent1">
                  <a:shade val="45000"/>
                  <a:satMod val="135000"/>
                </a:schemeClr>
                <a:prstClr val="white"/>
              </a:duotone>
            </a:blip>
            <a:srcRect/>
            <a:stretch>
              <a:fillRect/>
            </a:stretch>
          </p:blipFill>
          <p:spPr bwMode="auto">
            <a:xfrm>
              <a:off x="642974" y="1227804"/>
              <a:ext cx="8000992" cy="500066"/>
            </a:xfrm>
            <a:prstGeom prst="rect">
              <a:avLst/>
            </a:prstGeom>
            <a:noFill/>
            <a:ln w="9525">
              <a:noFill/>
              <a:miter lim="800000"/>
              <a:headEnd/>
              <a:tailEnd/>
            </a:ln>
          </p:spPr>
        </p:pic>
        <p:sp>
          <p:nvSpPr>
            <p:cNvPr id="35" name="右箭头 34"/>
            <p:cNvSpPr/>
            <p:nvPr/>
          </p:nvSpPr>
          <p:spPr>
            <a:xfrm>
              <a:off x="4857752" y="1428736"/>
              <a:ext cx="714380" cy="45719"/>
            </a:xfrm>
            <a:prstGeom prst="right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27" name="组合 35"/>
          <p:cNvGrpSpPr/>
          <p:nvPr/>
        </p:nvGrpSpPr>
        <p:grpSpPr>
          <a:xfrm>
            <a:off x="642910" y="4429132"/>
            <a:ext cx="8000992" cy="500066"/>
            <a:chOff x="642974" y="1227804"/>
            <a:chExt cx="8000992" cy="500066"/>
          </a:xfrm>
        </p:grpSpPr>
        <p:pic>
          <p:nvPicPr>
            <p:cNvPr id="37" name="Rectangle 15363"/>
            <p:cNvPicPr>
              <a:picLocks noChangeArrowheads="1"/>
            </p:cNvPicPr>
            <p:nvPr/>
          </p:nvPicPr>
          <p:blipFill>
            <a:blip r:embed="rId4" cstate="print">
              <a:duotone>
                <a:schemeClr val="accent1">
                  <a:shade val="45000"/>
                  <a:satMod val="135000"/>
                </a:schemeClr>
                <a:prstClr val="white"/>
              </a:duotone>
            </a:blip>
            <a:srcRect/>
            <a:stretch>
              <a:fillRect/>
            </a:stretch>
          </p:blipFill>
          <p:spPr bwMode="auto">
            <a:xfrm>
              <a:off x="642974" y="1227804"/>
              <a:ext cx="8000992" cy="500066"/>
            </a:xfrm>
            <a:prstGeom prst="rect">
              <a:avLst/>
            </a:prstGeom>
            <a:noFill/>
            <a:ln w="9525">
              <a:noFill/>
              <a:miter lim="800000"/>
              <a:headEnd/>
              <a:tailEnd/>
            </a:ln>
          </p:spPr>
        </p:pic>
        <p:sp>
          <p:nvSpPr>
            <p:cNvPr id="38" name="右箭头 37"/>
            <p:cNvSpPr/>
            <p:nvPr/>
          </p:nvSpPr>
          <p:spPr>
            <a:xfrm>
              <a:off x="4857752" y="1428736"/>
              <a:ext cx="714380" cy="45719"/>
            </a:xfrm>
            <a:prstGeom prst="right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0" name="组合 38"/>
          <p:cNvGrpSpPr/>
          <p:nvPr/>
        </p:nvGrpSpPr>
        <p:grpSpPr>
          <a:xfrm>
            <a:off x="642910" y="5072074"/>
            <a:ext cx="8000992" cy="500066"/>
            <a:chOff x="642974" y="1227804"/>
            <a:chExt cx="8000992" cy="500066"/>
          </a:xfrm>
        </p:grpSpPr>
        <p:pic>
          <p:nvPicPr>
            <p:cNvPr id="40" name="Rectangle 15363"/>
            <p:cNvPicPr>
              <a:picLocks noChangeArrowheads="1"/>
            </p:cNvPicPr>
            <p:nvPr/>
          </p:nvPicPr>
          <p:blipFill>
            <a:blip r:embed="rId4" cstate="print">
              <a:duotone>
                <a:schemeClr val="accent1">
                  <a:shade val="45000"/>
                  <a:satMod val="135000"/>
                </a:schemeClr>
                <a:prstClr val="white"/>
              </a:duotone>
            </a:blip>
            <a:srcRect/>
            <a:stretch>
              <a:fillRect/>
            </a:stretch>
          </p:blipFill>
          <p:spPr bwMode="auto">
            <a:xfrm>
              <a:off x="642974" y="1227804"/>
              <a:ext cx="8000992" cy="500066"/>
            </a:xfrm>
            <a:prstGeom prst="rect">
              <a:avLst/>
            </a:prstGeom>
            <a:noFill/>
            <a:ln w="9525">
              <a:noFill/>
              <a:miter lim="800000"/>
              <a:headEnd/>
              <a:tailEnd/>
            </a:ln>
          </p:spPr>
        </p:pic>
        <p:sp>
          <p:nvSpPr>
            <p:cNvPr id="41" name="右箭头 40"/>
            <p:cNvSpPr/>
            <p:nvPr/>
          </p:nvSpPr>
          <p:spPr>
            <a:xfrm>
              <a:off x="4857752" y="1428736"/>
              <a:ext cx="714380" cy="45719"/>
            </a:xfrm>
            <a:prstGeom prst="right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3" name="组合 41"/>
          <p:cNvGrpSpPr/>
          <p:nvPr/>
        </p:nvGrpSpPr>
        <p:grpSpPr>
          <a:xfrm>
            <a:off x="642910" y="5715016"/>
            <a:ext cx="8000992" cy="500066"/>
            <a:chOff x="642974" y="1227804"/>
            <a:chExt cx="8000992" cy="500066"/>
          </a:xfrm>
        </p:grpSpPr>
        <p:pic>
          <p:nvPicPr>
            <p:cNvPr id="43" name="Rectangle 15363"/>
            <p:cNvPicPr>
              <a:picLocks noChangeArrowheads="1"/>
            </p:cNvPicPr>
            <p:nvPr/>
          </p:nvPicPr>
          <p:blipFill>
            <a:blip r:embed="rId4" cstate="print">
              <a:duotone>
                <a:schemeClr val="accent1">
                  <a:shade val="45000"/>
                  <a:satMod val="135000"/>
                </a:schemeClr>
                <a:prstClr val="white"/>
              </a:duotone>
            </a:blip>
            <a:srcRect/>
            <a:stretch>
              <a:fillRect/>
            </a:stretch>
          </p:blipFill>
          <p:spPr bwMode="auto">
            <a:xfrm>
              <a:off x="642974" y="1227804"/>
              <a:ext cx="8000992" cy="500066"/>
            </a:xfrm>
            <a:prstGeom prst="rect">
              <a:avLst/>
            </a:prstGeom>
            <a:noFill/>
            <a:ln w="9525">
              <a:noFill/>
              <a:miter lim="800000"/>
              <a:headEnd/>
              <a:tailEnd/>
            </a:ln>
          </p:spPr>
        </p:pic>
        <p:sp>
          <p:nvSpPr>
            <p:cNvPr id="44" name="右箭头 43"/>
            <p:cNvSpPr/>
            <p:nvPr/>
          </p:nvSpPr>
          <p:spPr>
            <a:xfrm>
              <a:off x="4857752" y="1428736"/>
              <a:ext cx="714380" cy="45719"/>
            </a:xfrm>
            <a:prstGeom prst="right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grpSp>
        <p:nvGrpSpPr>
          <p:cNvPr id="36" name="组合 22"/>
          <p:cNvGrpSpPr/>
          <p:nvPr/>
        </p:nvGrpSpPr>
        <p:grpSpPr>
          <a:xfrm>
            <a:off x="642974" y="1227804"/>
            <a:ext cx="8000992" cy="500066"/>
            <a:chOff x="642974" y="1227804"/>
            <a:chExt cx="8000992" cy="500066"/>
          </a:xfrm>
        </p:grpSpPr>
        <p:pic>
          <p:nvPicPr>
            <p:cNvPr id="21" name="Rectangle 15363"/>
            <p:cNvPicPr>
              <a:picLocks noChangeArrowheads="1"/>
            </p:cNvPicPr>
            <p:nvPr/>
          </p:nvPicPr>
          <p:blipFill>
            <a:blip r:embed="rId4" cstate="print">
              <a:duotone>
                <a:schemeClr val="accent1">
                  <a:shade val="45000"/>
                  <a:satMod val="135000"/>
                </a:schemeClr>
                <a:prstClr val="white"/>
              </a:duotone>
            </a:blip>
            <a:srcRect/>
            <a:stretch>
              <a:fillRect/>
            </a:stretch>
          </p:blipFill>
          <p:spPr bwMode="auto">
            <a:xfrm>
              <a:off x="642974" y="1227804"/>
              <a:ext cx="8000992" cy="500066"/>
            </a:xfrm>
            <a:prstGeom prst="rect">
              <a:avLst/>
            </a:prstGeom>
            <a:noFill/>
            <a:ln w="9525">
              <a:noFill/>
              <a:miter lim="800000"/>
              <a:headEnd/>
              <a:tailEnd/>
            </a:ln>
          </p:spPr>
        </p:pic>
        <p:sp>
          <p:nvSpPr>
            <p:cNvPr id="22" name="右箭头 21"/>
            <p:cNvSpPr/>
            <p:nvPr/>
          </p:nvSpPr>
          <p:spPr>
            <a:xfrm>
              <a:off x="4857752" y="1428736"/>
              <a:ext cx="714380" cy="45719"/>
            </a:xfrm>
            <a:prstGeom prst="rightArrow">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2" name="标题 1"/>
          <p:cNvSpPr>
            <a:spLocks noGrp="1"/>
          </p:cNvSpPr>
          <p:nvPr>
            <p:ph type="title"/>
          </p:nvPr>
        </p:nvSpPr>
        <p:spPr/>
        <p:txBody>
          <a:bodyPr/>
          <a:lstStyle/>
          <a:p>
            <a:r>
              <a:rPr lang="zh-CN" altLang="en-US" dirty="0"/>
              <a:t>企业创业管理中的八大陷阱</a:t>
            </a:r>
          </a:p>
        </p:txBody>
      </p:sp>
      <p:sp>
        <p:nvSpPr>
          <p:cNvPr id="4" name="圆角矩形 3"/>
          <p:cNvSpPr/>
          <p:nvPr/>
        </p:nvSpPr>
        <p:spPr>
          <a:xfrm>
            <a:off x="642910" y="1214422"/>
            <a:ext cx="3929090" cy="500066"/>
          </a:xfrm>
          <a:prstGeom prst="roundRect">
            <a:avLst/>
          </a:prstGeom>
          <a:solidFill>
            <a:srgbClr val="0070C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effectLst>
                  <a:outerShdw blurRad="38100" dist="38100" dir="2700000" algn="tl">
                    <a:srgbClr val="000000">
                      <a:alpha val="43137"/>
                    </a:srgbClr>
                  </a:outerShdw>
                </a:effectLst>
                <a:latin typeface="楷体_GB2312" pitchFamily="49" charset="-122"/>
                <a:ea typeface="楷体_GB2312" pitchFamily="49" charset="-122"/>
              </a:rPr>
              <a:t>缺乏战略，思路混乱</a:t>
            </a:r>
            <a:endParaRPr lang="en-US" altLang="zh-CN" sz="2800" b="1" dirty="0">
              <a:effectLst>
                <a:outerShdw blurRad="38100" dist="38100" dir="2700000" algn="tl">
                  <a:srgbClr val="000000">
                    <a:alpha val="43137"/>
                  </a:srgbClr>
                </a:outerShdw>
              </a:effectLst>
              <a:latin typeface="楷体_GB2312" pitchFamily="49" charset="-122"/>
              <a:ea typeface="楷体_GB2312" pitchFamily="49" charset="-122"/>
            </a:endParaRPr>
          </a:p>
        </p:txBody>
      </p:sp>
      <p:sp>
        <p:nvSpPr>
          <p:cNvPr id="5" name="圆角矩形 4"/>
          <p:cNvSpPr/>
          <p:nvPr/>
        </p:nvSpPr>
        <p:spPr>
          <a:xfrm>
            <a:off x="642910" y="1857364"/>
            <a:ext cx="3929090" cy="500066"/>
          </a:xfrm>
          <a:prstGeom prst="roundRect">
            <a:avLst/>
          </a:prstGeom>
          <a:solidFill>
            <a:srgbClr val="0070C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defRPr/>
            </a:pPr>
            <a:r>
              <a:rPr lang="zh-CN" altLang="en-US" sz="2800" b="1" dirty="0">
                <a:effectLst>
                  <a:outerShdw blurRad="38100" dist="38100" dir="2700000" algn="tl">
                    <a:srgbClr val="000000">
                      <a:alpha val="43137"/>
                    </a:srgbClr>
                  </a:outerShdw>
                </a:effectLst>
                <a:latin typeface="楷体_GB2312" pitchFamily="49" charset="-122"/>
                <a:ea typeface="楷体_GB2312" pitchFamily="49" charset="-122"/>
              </a:rPr>
              <a:t>入不敷出，现金断流</a:t>
            </a:r>
          </a:p>
        </p:txBody>
      </p:sp>
      <p:sp>
        <p:nvSpPr>
          <p:cNvPr id="6" name="圆角矩形 5"/>
          <p:cNvSpPr/>
          <p:nvPr/>
        </p:nvSpPr>
        <p:spPr>
          <a:xfrm>
            <a:off x="642910" y="2500306"/>
            <a:ext cx="3929090" cy="500066"/>
          </a:xfrm>
          <a:prstGeom prst="roundRect">
            <a:avLst/>
          </a:prstGeom>
          <a:solidFill>
            <a:srgbClr val="0070C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defRPr/>
            </a:pPr>
            <a:r>
              <a:rPr lang="zh-CN" altLang="en-US" sz="2800" b="1" dirty="0">
                <a:effectLst>
                  <a:outerShdw blurRad="38100" dist="38100" dir="2700000" algn="tl">
                    <a:srgbClr val="000000">
                      <a:alpha val="43137"/>
                    </a:srgbClr>
                  </a:outerShdw>
                </a:effectLst>
                <a:latin typeface="楷体_GB2312" pitchFamily="49" charset="-122"/>
                <a:ea typeface="楷体_GB2312" pitchFamily="49" charset="-122"/>
              </a:rPr>
              <a:t>贪大求全，超常代价</a:t>
            </a:r>
          </a:p>
        </p:txBody>
      </p:sp>
      <p:sp>
        <p:nvSpPr>
          <p:cNvPr id="7" name="圆角矩形 6"/>
          <p:cNvSpPr/>
          <p:nvPr/>
        </p:nvSpPr>
        <p:spPr>
          <a:xfrm>
            <a:off x="642910" y="3143248"/>
            <a:ext cx="3929090" cy="500066"/>
          </a:xfrm>
          <a:prstGeom prst="roundRect">
            <a:avLst/>
          </a:prstGeom>
          <a:solidFill>
            <a:srgbClr val="0070C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defRPr/>
            </a:pPr>
            <a:r>
              <a:rPr lang="zh-CN" altLang="en-US" sz="2800" b="1" dirty="0">
                <a:effectLst>
                  <a:outerShdw blurRad="38100" dist="38100" dir="2700000" algn="tl">
                    <a:srgbClr val="000000">
                      <a:alpha val="43137"/>
                    </a:srgbClr>
                  </a:outerShdw>
                </a:effectLst>
                <a:latin typeface="楷体_GB2312" pitchFamily="49" charset="-122"/>
                <a:ea typeface="楷体_GB2312" pitchFamily="49" charset="-122"/>
              </a:rPr>
              <a:t>盲目扩产，产品滞销</a:t>
            </a:r>
          </a:p>
        </p:txBody>
      </p:sp>
      <p:sp>
        <p:nvSpPr>
          <p:cNvPr id="8" name="圆角矩形 7"/>
          <p:cNvSpPr/>
          <p:nvPr/>
        </p:nvSpPr>
        <p:spPr>
          <a:xfrm>
            <a:off x="642910" y="3786190"/>
            <a:ext cx="3929090" cy="500066"/>
          </a:xfrm>
          <a:prstGeom prst="roundRect">
            <a:avLst/>
          </a:prstGeom>
          <a:solidFill>
            <a:srgbClr val="0070C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defRPr/>
            </a:pPr>
            <a:r>
              <a:rPr lang="zh-CN" altLang="en-US" sz="2800" b="1" dirty="0">
                <a:effectLst>
                  <a:outerShdw blurRad="38100" dist="38100" dir="2700000" algn="tl">
                    <a:srgbClr val="000000">
                      <a:alpha val="43137"/>
                    </a:srgbClr>
                  </a:outerShdw>
                </a:effectLst>
                <a:latin typeface="楷体_GB2312" pitchFamily="49" charset="-122"/>
                <a:ea typeface="楷体_GB2312" pitchFamily="49" charset="-122"/>
              </a:rPr>
              <a:t>需求不明，主观臆断</a:t>
            </a:r>
          </a:p>
        </p:txBody>
      </p:sp>
      <p:sp>
        <p:nvSpPr>
          <p:cNvPr id="9" name="圆角矩形 8"/>
          <p:cNvSpPr/>
          <p:nvPr/>
        </p:nvSpPr>
        <p:spPr>
          <a:xfrm>
            <a:off x="642910" y="4429132"/>
            <a:ext cx="3929090" cy="500066"/>
          </a:xfrm>
          <a:prstGeom prst="roundRect">
            <a:avLst/>
          </a:prstGeom>
          <a:solidFill>
            <a:srgbClr val="0070C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defRPr/>
            </a:pPr>
            <a:r>
              <a:rPr lang="zh-CN" altLang="en-US" sz="2800" b="1" dirty="0">
                <a:effectLst>
                  <a:outerShdw blurRad="38100" dist="38100" dir="2700000" algn="tl">
                    <a:srgbClr val="000000">
                      <a:alpha val="43137"/>
                    </a:srgbClr>
                  </a:outerShdw>
                </a:effectLst>
                <a:latin typeface="楷体_GB2312" pitchFamily="49" charset="-122"/>
                <a:ea typeface="楷体_GB2312" pitchFamily="49" charset="-122"/>
              </a:rPr>
              <a:t>短期行为，后劲不足</a:t>
            </a:r>
          </a:p>
        </p:txBody>
      </p:sp>
      <p:sp>
        <p:nvSpPr>
          <p:cNvPr id="10" name="圆角矩形 9"/>
          <p:cNvSpPr/>
          <p:nvPr/>
        </p:nvSpPr>
        <p:spPr>
          <a:xfrm>
            <a:off x="642910" y="5072074"/>
            <a:ext cx="3929090" cy="500066"/>
          </a:xfrm>
          <a:prstGeom prst="roundRect">
            <a:avLst/>
          </a:prstGeom>
          <a:solidFill>
            <a:srgbClr val="0070C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effectLst>
                  <a:outerShdw blurRad="38100" dist="38100" dir="2700000" algn="tl">
                    <a:srgbClr val="000000">
                      <a:alpha val="43137"/>
                    </a:srgbClr>
                  </a:outerShdw>
                </a:effectLst>
                <a:latin typeface="楷体_GB2312" pitchFamily="49" charset="-122"/>
                <a:ea typeface="楷体_GB2312" pitchFamily="49" charset="-122"/>
              </a:rPr>
              <a:t>分工不明，职责不清</a:t>
            </a:r>
            <a:endParaRPr lang="en-US" altLang="zh-CN" sz="2800" b="1" dirty="0">
              <a:effectLst>
                <a:outerShdw blurRad="38100" dist="38100" dir="2700000" algn="tl">
                  <a:srgbClr val="000000">
                    <a:alpha val="43137"/>
                  </a:srgbClr>
                </a:outerShdw>
              </a:effectLst>
              <a:latin typeface="楷体_GB2312" pitchFamily="49" charset="-122"/>
              <a:ea typeface="楷体_GB2312" pitchFamily="49" charset="-122"/>
            </a:endParaRPr>
          </a:p>
        </p:txBody>
      </p:sp>
      <p:sp>
        <p:nvSpPr>
          <p:cNvPr id="11" name="圆角矩形 10"/>
          <p:cNvSpPr/>
          <p:nvPr/>
        </p:nvSpPr>
        <p:spPr>
          <a:xfrm>
            <a:off x="642910" y="5715016"/>
            <a:ext cx="3929090" cy="500066"/>
          </a:xfrm>
          <a:prstGeom prst="roundRect">
            <a:avLst/>
          </a:prstGeom>
          <a:solidFill>
            <a:srgbClr val="0070C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effectLst>
                  <a:outerShdw blurRad="38100" dist="38100" dir="2700000" algn="tl">
                    <a:srgbClr val="000000">
                      <a:alpha val="43137"/>
                    </a:srgbClr>
                  </a:outerShdw>
                </a:effectLst>
                <a:latin typeface="楷体_GB2312" pitchFamily="49" charset="-122"/>
                <a:ea typeface="楷体_GB2312" pitchFamily="49" charset="-122"/>
              </a:rPr>
              <a:t>过于保守，不思进取</a:t>
            </a:r>
          </a:p>
        </p:txBody>
      </p:sp>
      <p:sp>
        <p:nvSpPr>
          <p:cNvPr id="12" name="圆角矩形 11"/>
          <p:cNvSpPr/>
          <p:nvPr/>
        </p:nvSpPr>
        <p:spPr>
          <a:xfrm>
            <a:off x="5786446" y="1214422"/>
            <a:ext cx="2857520" cy="500066"/>
          </a:xfrm>
          <a:prstGeom prst="roundRect">
            <a:avLst/>
          </a:prstGeom>
          <a:solidFill>
            <a:schemeClr val="accent2">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effectLst>
                  <a:outerShdw blurRad="38100" dist="38100" dir="2700000" algn="tl">
                    <a:srgbClr val="000000">
                      <a:alpha val="43137"/>
                    </a:srgbClr>
                  </a:outerShdw>
                </a:effectLst>
                <a:latin typeface="楷体_GB2312" pitchFamily="49" charset="-122"/>
                <a:ea typeface="楷体_GB2312" pitchFamily="49" charset="-122"/>
              </a:rPr>
              <a:t>制订企业战略</a:t>
            </a:r>
            <a:endParaRPr lang="en-US" altLang="zh-CN" sz="2800" b="1" dirty="0">
              <a:effectLst>
                <a:outerShdw blurRad="38100" dist="38100" dir="2700000" algn="tl">
                  <a:srgbClr val="000000">
                    <a:alpha val="43137"/>
                  </a:srgbClr>
                </a:outerShdw>
              </a:effectLst>
              <a:latin typeface="楷体_GB2312" pitchFamily="49" charset="-122"/>
              <a:ea typeface="楷体_GB2312" pitchFamily="49" charset="-122"/>
            </a:endParaRPr>
          </a:p>
        </p:txBody>
      </p:sp>
      <p:sp>
        <p:nvSpPr>
          <p:cNvPr id="13" name="圆角矩形 12"/>
          <p:cNvSpPr/>
          <p:nvPr/>
        </p:nvSpPr>
        <p:spPr>
          <a:xfrm>
            <a:off x="5786446" y="1857364"/>
            <a:ext cx="2857520" cy="500066"/>
          </a:xfrm>
          <a:prstGeom prst="roundRect">
            <a:avLst/>
          </a:prstGeom>
          <a:solidFill>
            <a:schemeClr val="accent2">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defRPr/>
            </a:pPr>
            <a:r>
              <a:rPr lang="zh-CN" altLang="en-US" sz="2800" b="1" dirty="0">
                <a:effectLst>
                  <a:outerShdw blurRad="38100" dist="38100" dir="2700000" algn="tl">
                    <a:srgbClr val="000000">
                      <a:alpha val="43137"/>
                    </a:srgbClr>
                  </a:outerShdw>
                </a:effectLst>
                <a:latin typeface="楷体_GB2312" pitchFamily="49" charset="-122"/>
                <a:ea typeface="楷体_GB2312" pitchFamily="49" charset="-122"/>
              </a:rPr>
              <a:t>严格现金预算</a:t>
            </a:r>
          </a:p>
        </p:txBody>
      </p:sp>
      <p:sp>
        <p:nvSpPr>
          <p:cNvPr id="14" name="圆角矩形 13"/>
          <p:cNvSpPr/>
          <p:nvPr/>
        </p:nvSpPr>
        <p:spPr>
          <a:xfrm>
            <a:off x="5786446" y="2500306"/>
            <a:ext cx="2857520" cy="500066"/>
          </a:xfrm>
          <a:prstGeom prst="roundRect">
            <a:avLst/>
          </a:prstGeom>
          <a:solidFill>
            <a:schemeClr val="accent2">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defRPr/>
            </a:pPr>
            <a:r>
              <a:rPr lang="zh-CN" altLang="en-US" sz="2800" b="1" dirty="0">
                <a:effectLst>
                  <a:outerShdw blurRad="38100" dist="38100" dir="2700000" algn="tl">
                    <a:srgbClr val="000000">
                      <a:alpha val="43137"/>
                    </a:srgbClr>
                  </a:outerShdw>
                </a:effectLst>
                <a:latin typeface="楷体_GB2312" pitchFamily="49" charset="-122"/>
                <a:ea typeface="楷体_GB2312" pitchFamily="49" charset="-122"/>
              </a:rPr>
              <a:t>全面预算管理</a:t>
            </a:r>
          </a:p>
        </p:txBody>
      </p:sp>
      <p:sp>
        <p:nvSpPr>
          <p:cNvPr id="15" name="圆角矩形 14"/>
          <p:cNvSpPr/>
          <p:nvPr/>
        </p:nvSpPr>
        <p:spPr>
          <a:xfrm>
            <a:off x="5786446" y="3143248"/>
            <a:ext cx="2857520" cy="500066"/>
          </a:xfrm>
          <a:prstGeom prst="roundRect">
            <a:avLst/>
          </a:prstGeom>
          <a:solidFill>
            <a:schemeClr val="accent2">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defRPr/>
            </a:pPr>
            <a:r>
              <a:rPr lang="zh-CN" altLang="en-US" sz="2800" b="1" dirty="0">
                <a:effectLst>
                  <a:outerShdw blurRad="38100" dist="38100" dir="2700000" algn="tl">
                    <a:srgbClr val="000000">
                      <a:alpha val="43137"/>
                    </a:srgbClr>
                  </a:outerShdw>
                </a:effectLst>
                <a:latin typeface="楷体_GB2312" pitchFamily="49" charset="-122"/>
                <a:ea typeface="楷体_GB2312" pitchFamily="49" charset="-122"/>
              </a:rPr>
              <a:t>保持产销平衡</a:t>
            </a:r>
          </a:p>
        </p:txBody>
      </p:sp>
      <p:sp>
        <p:nvSpPr>
          <p:cNvPr id="16" name="圆角矩形 15"/>
          <p:cNvSpPr/>
          <p:nvPr/>
        </p:nvSpPr>
        <p:spPr>
          <a:xfrm>
            <a:off x="5786446" y="3786190"/>
            <a:ext cx="2857520" cy="500066"/>
          </a:xfrm>
          <a:prstGeom prst="roundRect">
            <a:avLst/>
          </a:prstGeom>
          <a:solidFill>
            <a:schemeClr val="accent2">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defRPr/>
            </a:pPr>
            <a:r>
              <a:rPr lang="zh-CN" altLang="en-US" sz="2800" b="1" dirty="0">
                <a:effectLst>
                  <a:outerShdw blurRad="38100" dist="38100" dir="2700000" algn="tl">
                    <a:srgbClr val="000000">
                      <a:alpha val="43137"/>
                    </a:srgbClr>
                  </a:outerShdw>
                </a:effectLst>
                <a:latin typeface="楷体_GB2312" pitchFamily="49" charset="-122"/>
                <a:ea typeface="楷体_GB2312" pitchFamily="49" charset="-122"/>
              </a:rPr>
              <a:t>顾客需求分析</a:t>
            </a:r>
          </a:p>
        </p:txBody>
      </p:sp>
      <p:sp>
        <p:nvSpPr>
          <p:cNvPr id="17" name="圆角矩形 16"/>
          <p:cNvSpPr/>
          <p:nvPr/>
        </p:nvSpPr>
        <p:spPr>
          <a:xfrm>
            <a:off x="5786446" y="4429132"/>
            <a:ext cx="2857520" cy="500066"/>
          </a:xfrm>
          <a:prstGeom prst="roundRect">
            <a:avLst/>
          </a:prstGeom>
          <a:solidFill>
            <a:schemeClr val="accent2">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defRPr/>
            </a:pPr>
            <a:r>
              <a:rPr lang="zh-CN" altLang="en-US" sz="2800" b="1" dirty="0">
                <a:effectLst>
                  <a:outerShdw blurRad="38100" dist="38100" dir="2700000" algn="tl">
                    <a:srgbClr val="000000">
                      <a:alpha val="43137"/>
                    </a:srgbClr>
                  </a:outerShdw>
                </a:effectLst>
                <a:latin typeface="楷体_GB2312" pitchFamily="49" charset="-122"/>
                <a:ea typeface="楷体_GB2312" pitchFamily="49" charset="-122"/>
              </a:rPr>
              <a:t>投资企业未来</a:t>
            </a:r>
          </a:p>
        </p:txBody>
      </p:sp>
      <p:sp>
        <p:nvSpPr>
          <p:cNvPr id="18" name="圆角矩形 17"/>
          <p:cNvSpPr/>
          <p:nvPr/>
        </p:nvSpPr>
        <p:spPr>
          <a:xfrm>
            <a:off x="5786446" y="5072074"/>
            <a:ext cx="2857520" cy="500066"/>
          </a:xfrm>
          <a:prstGeom prst="roundRect">
            <a:avLst/>
          </a:prstGeom>
          <a:solidFill>
            <a:schemeClr val="accent2">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effectLst>
                  <a:outerShdw blurRad="38100" dist="38100" dir="2700000" algn="tl">
                    <a:srgbClr val="000000">
                      <a:alpha val="43137"/>
                    </a:srgbClr>
                  </a:outerShdw>
                </a:effectLst>
                <a:latin typeface="楷体_GB2312" pitchFamily="49" charset="-122"/>
                <a:ea typeface="楷体_GB2312" pitchFamily="49" charset="-122"/>
              </a:rPr>
              <a:t>加强沟通合作</a:t>
            </a:r>
            <a:endParaRPr lang="en-US" altLang="zh-CN" sz="2800" b="1" dirty="0">
              <a:effectLst>
                <a:outerShdw blurRad="38100" dist="38100" dir="2700000" algn="tl">
                  <a:srgbClr val="000000">
                    <a:alpha val="43137"/>
                  </a:srgbClr>
                </a:outerShdw>
              </a:effectLst>
              <a:latin typeface="楷体_GB2312" pitchFamily="49" charset="-122"/>
              <a:ea typeface="楷体_GB2312" pitchFamily="49" charset="-122"/>
            </a:endParaRPr>
          </a:p>
        </p:txBody>
      </p:sp>
      <p:sp>
        <p:nvSpPr>
          <p:cNvPr id="19" name="圆角矩形 18"/>
          <p:cNvSpPr/>
          <p:nvPr/>
        </p:nvSpPr>
        <p:spPr>
          <a:xfrm>
            <a:off x="5786446" y="5715016"/>
            <a:ext cx="2857520" cy="500066"/>
          </a:xfrm>
          <a:prstGeom prst="roundRect">
            <a:avLst/>
          </a:prstGeom>
          <a:solidFill>
            <a:schemeClr val="accent2">
              <a:lumMod val="75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800" b="1" dirty="0">
                <a:effectLst>
                  <a:outerShdw blurRad="38100" dist="38100" dir="2700000" algn="tl">
                    <a:srgbClr val="000000">
                      <a:alpha val="43137"/>
                    </a:srgbClr>
                  </a:outerShdw>
                </a:effectLst>
                <a:latin typeface="楷体_GB2312" pitchFamily="49" charset="-122"/>
                <a:ea typeface="楷体_GB2312" pitchFamily="49" charset="-122"/>
              </a:rPr>
              <a:t>增强危机意识</a:t>
            </a:r>
          </a:p>
        </p:txBody>
      </p:sp>
    </p:spTree>
    <p:custDataLst>
      <p:tags r:id="rId1"/>
    </p:custDataLst>
  </p:cSld>
  <p:clrMapOvr>
    <a:masterClrMapping/>
  </p:clrMapOvr>
  <p:transition>
    <p:random/>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1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fade">
                                      <p:cBhvr>
                                        <p:cTn id="12" dur="10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1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fade">
                                      <p:cBhvr>
                                        <p:cTn id="22" dur="1000"/>
                                        <p:tgtEl>
                                          <p:spTgt spid="7"/>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9"/>
                                        </p:tgtEl>
                                        <p:attrNameLst>
                                          <p:attrName>style.visibility</p:attrName>
                                        </p:attrNameLst>
                                      </p:cBhvr>
                                      <p:to>
                                        <p:strVal val="visible"/>
                                      </p:to>
                                    </p:set>
                                    <p:animEffect transition="in" filter="fade">
                                      <p:cBhvr>
                                        <p:cTn id="32" dur="1000"/>
                                        <p:tgtEl>
                                          <p:spTgt spid="9"/>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1000"/>
                                        <p:tgtEl>
                                          <p:spTgt spid="11"/>
                                        </p:tgtEl>
                                      </p:cBhvr>
                                    </p:animEffect>
                                  </p:childTnLst>
                                </p:cTn>
                              </p:par>
                            </p:childTnLst>
                          </p:cTn>
                        </p:par>
                      </p:childTnLst>
                    </p:cTn>
                  </p:par>
                  <p:par>
                    <p:cTn id="43" fill="hold">
                      <p:stCondLst>
                        <p:cond delay="indefinite"/>
                      </p:stCondLst>
                      <p:childTnLst>
                        <p:par>
                          <p:cTn id="44" fill="hold">
                            <p:stCondLst>
                              <p:cond delay="0"/>
                            </p:stCondLst>
                            <p:childTnLst>
                              <p:par>
                                <p:cTn id="45" presetID="2" presetClass="entr" presetSubtype="8" fill="hold" nodeType="clickEffect">
                                  <p:stCondLst>
                                    <p:cond delay="0"/>
                                  </p:stCondLst>
                                  <p:childTnLst>
                                    <p:set>
                                      <p:cBhvr>
                                        <p:cTn id="46" dur="1" fill="hold">
                                          <p:stCondLst>
                                            <p:cond delay="0"/>
                                          </p:stCondLst>
                                        </p:cTn>
                                        <p:tgtEl>
                                          <p:spTgt spid="36"/>
                                        </p:tgtEl>
                                        <p:attrNameLst>
                                          <p:attrName>style.visibility</p:attrName>
                                        </p:attrNameLst>
                                      </p:cBhvr>
                                      <p:to>
                                        <p:strVal val="visible"/>
                                      </p:to>
                                    </p:set>
                                    <p:anim calcmode="lin" valueType="num">
                                      <p:cBhvr additive="base">
                                        <p:cTn id="47" dur="500" fill="hold"/>
                                        <p:tgtEl>
                                          <p:spTgt spid="36"/>
                                        </p:tgtEl>
                                        <p:attrNameLst>
                                          <p:attrName>ppt_x</p:attrName>
                                        </p:attrNameLst>
                                      </p:cBhvr>
                                      <p:tavLst>
                                        <p:tav tm="0">
                                          <p:val>
                                            <p:strVal val="0-#ppt_w/2"/>
                                          </p:val>
                                        </p:tav>
                                        <p:tav tm="100000">
                                          <p:val>
                                            <p:strVal val="#ppt_x"/>
                                          </p:val>
                                        </p:tav>
                                      </p:tavLst>
                                    </p:anim>
                                    <p:anim calcmode="lin" valueType="num">
                                      <p:cBhvr additive="base">
                                        <p:cTn id="48" dur="500" fill="hold"/>
                                        <p:tgtEl>
                                          <p:spTgt spid="36"/>
                                        </p:tgtEl>
                                        <p:attrNameLst>
                                          <p:attrName>ppt_y</p:attrName>
                                        </p:attrNameLst>
                                      </p:cBhvr>
                                      <p:tavLst>
                                        <p:tav tm="0">
                                          <p:val>
                                            <p:strVal val="#ppt_y"/>
                                          </p:val>
                                        </p:tav>
                                        <p:tav tm="100000">
                                          <p:val>
                                            <p:strVal val="#ppt_y"/>
                                          </p:val>
                                        </p:tav>
                                      </p:tavLst>
                                    </p:anim>
                                  </p:childTnLst>
                                </p:cTn>
                              </p:par>
                            </p:childTnLst>
                          </p:cTn>
                        </p:par>
                        <p:par>
                          <p:cTn id="49" fill="hold">
                            <p:stCondLst>
                              <p:cond delay="500"/>
                            </p:stCondLst>
                            <p:childTnLst>
                              <p:par>
                                <p:cTn id="50" presetID="10" presetClass="entr" presetSubtype="0" fill="hold" grpId="0" nodeType="afterEffect">
                                  <p:stCondLst>
                                    <p:cond delay="0"/>
                                  </p:stCondLst>
                                  <p:childTnLst>
                                    <p:set>
                                      <p:cBhvr>
                                        <p:cTn id="51" dur="1" fill="hold">
                                          <p:stCondLst>
                                            <p:cond delay="0"/>
                                          </p:stCondLst>
                                        </p:cTn>
                                        <p:tgtEl>
                                          <p:spTgt spid="12"/>
                                        </p:tgtEl>
                                        <p:attrNameLst>
                                          <p:attrName>style.visibility</p:attrName>
                                        </p:attrNameLst>
                                      </p:cBhvr>
                                      <p:to>
                                        <p:strVal val="visible"/>
                                      </p:to>
                                    </p:set>
                                    <p:animEffect transition="in" filter="fade">
                                      <p:cBhvr>
                                        <p:cTn id="52" dur="1000"/>
                                        <p:tgtEl>
                                          <p:spTgt spid="12"/>
                                        </p:tgtEl>
                                      </p:cBhvr>
                                    </p:animEffect>
                                  </p:childTnLst>
                                </p:cTn>
                              </p:par>
                            </p:childTnLst>
                          </p:cTn>
                        </p:par>
                      </p:childTnLst>
                    </p:cTn>
                  </p:par>
                  <p:par>
                    <p:cTn id="53" fill="hold">
                      <p:stCondLst>
                        <p:cond delay="indefinite"/>
                      </p:stCondLst>
                      <p:childTnLst>
                        <p:par>
                          <p:cTn id="54" fill="hold">
                            <p:stCondLst>
                              <p:cond delay="0"/>
                            </p:stCondLst>
                            <p:childTnLst>
                              <p:par>
                                <p:cTn id="55" presetID="2" presetClass="entr" presetSubtype="8" fill="hold" nodeType="clickEffect">
                                  <p:stCondLst>
                                    <p:cond delay="0"/>
                                  </p:stCondLst>
                                  <p:childTnLst>
                                    <p:set>
                                      <p:cBhvr>
                                        <p:cTn id="56" dur="1" fill="hold">
                                          <p:stCondLst>
                                            <p:cond delay="0"/>
                                          </p:stCondLst>
                                        </p:cTn>
                                        <p:tgtEl>
                                          <p:spTgt spid="3"/>
                                        </p:tgtEl>
                                        <p:attrNameLst>
                                          <p:attrName>style.visibility</p:attrName>
                                        </p:attrNameLst>
                                      </p:cBhvr>
                                      <p:to>
                                        <p:strVal val="visible"/>
                                      </p:to>
                                    </p:set>
                                    <p:anim calcmode="lin" valueType="num">
                                      <p:cBhvr additive="base">
                                        <p:cTn id="57" dur="500" fill="hold"/>
                                        <p:tgtEl>
                                          <p:spTgt spid="3"/>
                                        </p:tgtEl>
                                        <p:attrNameLst>
                                          <p:attrName>ppt_x</p:attrName>
                                        </p:attrNameLst>
                                      </p:cBhvr>
                                      <p:tavLst>
                                        <p:tav tm="0">
                                          <p:val>
                                            <p:strVal val="0-#ppt_w/2"/>
                                          </p:val>
                                        </p:tav>
                                        <p:tav tm="100000">
                                          <p:val>
                                            <p:strVal val="#ppt_x"/>
                                          </p:val>
                                        </p:tav>
                                      </p:tavLst>
                                    </p:anim>
                                    <p:anim calcmode="lin" valueType="num">
                                      <p:cBhvr additive="base">
                                        <p:cTn id="58" dur="500" fill="hold"/>
                                        <p:tgtEl>
                                          <p:spTgt spid="3"/>
                                        </p:tgtEl>
                                        <p:attrNameLst>
                                          <p:attrName>ppt_y</p:attrName>
                                        </p:attrNameLst>
                                      </p:cBhvr>
                                      <p:tavLst>
                                        <p:tav tm="0">
                                          <p:val>
                                            <p:strVal val="#ppt_y"/>
                                          </p:val>
                                        </p:tav>
                                        <p:tav tm="100000">
                                          <p:val>
                                            <p:strVal val="#ppt_y"/>
                                          </p:val>
                                        </p:tav>
                                      </p:tavLst>
                                    </p:anim>
                                  </p:childTnLst>
                                </p:cTn>
                              </p:par>
                            </p:childTnLst>
                          </p:cTn>
                        </p:par>
                        <p:par>
                          <p:cTn id="59" fill="hold">
                            <p:stCondLst>
                              <p:cond delay="500"/>
                            </p:stCondLst>
                            <p:childTnLst>
                              <p:par>
                                <p:cTn id="60" presetID="10" presetClass="entr" presetSubtype="0" fill="hold" grpId="0" nodeType="afterEffect">
                                  <p:stCondLst>
                                    <p:cond delay="0"/>
                                  </p:stCondLst>
                                  <p:childTnLst>
                                    <p:set>
                                      <p:cBhvr>
                                        <p:cTn id="61" dur="1" fill="hold">
                                          <p:stCondLst>
                                            <p:cond delay="0"/>
                                          </p:stCondLst>
                                        </p:cTn>
                                        <p:tgtEl>
                                          <p:spTgt spid="13"/>
                                        </p:tgtEl>
                                        <p:attrNameLst>
                                          <p:attrName>style.visibility</p:attrName>
                                        </p:attrNameLst>
                                      </p:cBhvr>
                                      <p:to>
                                        <p:strVal val="visible"/>
                                      </p:to>
                                    </p:set>
                                    <p:animEffect transition="in" filter="fade">
                                      <p:cBhvr>
                                        <p:cTn id="62" dur="1000"/>
                                        <p:tgtEl>
                                          <p:spTgt spid="13"/>
                                        </p:tgtEl>
                                      </p:cBhvr>
                                    </p:animEffect>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nodeType="clickEffect">
                                  <p:stCondLst>
                                    <p:cond delay="0"/>
                                  </p:stCondLst>
                                  <p:childTnLst>
                                    <p:set>
                                      <p:cBhvr>
                                        <p:cTn id="66" dur="1" fill="hold">
                                          <p:stCondLst>
                                            <p:cond delay="0"/>
                                          </p:stCondLst>
                                        </p:cTn>
                                        <p:tgtEl>
                                          <p:spTgt spid="20"/>
                                        </p:tgtEl>
                                        <p:attrNameLst>
                                          <p:attrName>style.visibility</p:attrName>
                                        </p:attrNameLst>
                                      </p:cBhvr>
                                      <p:to>
                                        <p:strVal val="visible"/>
                                      </p:to>
                                    </p:set>
                                    <p:anim calcmode="lin" valueType="num">
                                      <p:cBhvr additive="base">
                                        <p:cTn id="67" dur="500" fill="hold"/>
                                        <p:tgtEl>
                                          <p:spTgt spid="20"/>
                                        </p:tgtEl>
                                        <p:attrNameLst>
                                          <p:attrName>ppt_x</p:attrName>
                                        </p:attrNameLst>
                                      </p:cBhvr>
                                      <p:tavLst>
                                        <p:tav tm="0">
                                          <p:val>
                                            <p:strVal val="0-#ppt_w/2"/>
                                          </p:val>
                                        </p:tav>
                                        <p:tav tm="100000">
                                          <p:val>
                                            <p:strVal val="#ppt_x"/>
                                          </p:val>
                                        </p:tav>
                                      </p:tavLst>
                                    </p:anim>
                                    <p:anim calcmode="lin" valueType="num">
                                      <p:cBhvr additive="base">
                                        <p:cTn id="68" dur="500" fill="hold"/>
                                        <p:tgtEl>
                                          <p:spTgt spid="20"/>
                                        </p:tgtEl>
                                        <p:attrNameLst>
                                          <p:attrName>ppt_y</p:attrName>
                                        </p:attrNameLst>
                                      </p:cBhvr>
                                      <p:tavLst>
                                        <p:tav tm="0">
                                          <p:val>
                                            <p:strVal val="#ppt_y"/>
                                          </p:val>
                                        </p:tav>
                                        <p:tav tm="100000">
                                          <p:val>
                                            <p:strVal val="#ppt_y"/>
                                          </p:val>
                                        </p:tav>
                                      </p:tavLst>
                                    </p:anim>
                                  </p:childTnLst>
                                </p:cTn>
                              </p:par>
                            </p:childTnLst>
                          </p:cTn>
                        </p:par>
                        <p:par>
                          <p:cTn id="69" fill="hold">
                            <p:stCondLst>
                              <p:cond delay="500"/>
                            </p:stCondLst>
                            <p:childTnLst>
                              <p:par>
                                <p:cTn id="70" presetID="10" presetClass="entr" presetSubtype="0" fill="hold" grpId="0" nodeType="after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fade">
                                      <p:cBhvr>
                                        <p:cTn id="72" dur="1000"/>
                                        <p:tgtEl>
                                          <p:spTgt spid="14"/>
                                        </p:tgtEl>
                                      </p:cBhvr>
                                    </p:animEffect>
                                  </p:childTnLst>
                                </p:cTn>
                              </p:par>
                            </p:childTnLst>
                          </p:cTn>
                        </p:par>
                      </p:childTnLst>
                    </p:cTn>
                  </p:par>
                  <p:par>
                    <p:cTn id="73" fill="hold">
                      <p:stCondLst>
                        <p:cond delay="indefinite"/>
                      </p:stCondLst>
                      <p:childTnLst>
                        <p:par>
                          <p:cTn id="74" fill="hold">
                            <p:stCondLst>
                              <p:cond delay="0"/>
                            </p:stCondLst>
                            <p:childTnLst>
                              <p:par>
                                <p:cTn id="75" presetID="2" presetClass="entr" presetSubtype="8" fill="hold" nodeType="clickEffect">
                                  <p:stCondLst>
                                    <p:cond delay="0"/>
                                  </p:stCondLst>
                                  <p:childTnLst>
                                    <p:set>
                                      <p:cBhvr>
                                        <p:cTn id="76" dur="1" fill="hold">
                                          <p:stCondLst>
                                            <p:cond delay="0"/>
                                          </p:stCondLst>
                                        </p:cTn>
                                        <p:tgtEl>
                                          <p:spTgt spid="23"/>
                                        </p:tgtEl>
                                        <p:attrNameLst>
                                          <p:attrName>style.visibility</p:attrName>
                                        </p:attrNameLst>
                                      </p:cBhvr>
                                      <p:to>
                                        <p:strVal val="visible"/>
                                      </p:to>
                                    </p:set>
                                    <p:anim calcmode="lin" valueType="num">
                                      <p:cBhvr additive="base">
                                        <p:cTn id="77" dur="500" fill="hold"/>
                                        <p:tgtEl>
                                          <p:spTgt spid="23"/>
                                        </p:tgtEl>
                                        <p:attrNameLst>
                                          <p:attrName>ppt_x</p:attrName>
                                        </p:attrNameLst>
                                      </p:cBhvr>
                                      <p:tavLst>
                                        <p:tav tm="0">
                                          <p:val>
                                            <p:strVal val="0-#ppt_w/2"/>
                                          </p:val>
                                        </p:tav>
                                        <p:tav tm="100000">
                                          <p:val>
                                            <p:strVal val="#ppt_x"/>
                                          </p:val>
                                        </p:tav>
                                      </p:tavLst>
                                    </p:anim>
                                    <p:anim calcmode="lin" valueType="num">
                                      <p:cBhvr additive="base">
                                        <p:cTn id="78" dur="500" fill="hold"/>
                                        <p:tgtEl>
                                          <p:spTgt spid="23"/>
                                        </p:tgtEl>
                                        <p:attrNameLst>
                                          <p:attrName>ppt_y</p:attrName>
                                        </p:attrNameLst>
                                      </p:cBhvr>
                                      <p:tavLst>
                                        <p:tav tm="0">
                                          <p:val>
                                            <p:strVal val="#ppt_y"/>
                                          </p:val>
                                        </p:tav>
                                        <p:tav tm="100000">
                                          <p:val>
                                            <p:strVal val="#ppt_y"/>
                                          </p:val>
                                        </p:tav>
                                      </p:tavLst>
                                    </p:anim>
                                  </p:childTnLst>
                                </p:cTn>
                              </p:par>
                            </p:childTnLst>
                          </p:cTn>
                        </p:par>
                        <p:par>
                          <p:cTn id="79" fill="hold">
                            <p:stCondLst>
                              <p:cond delay="500"/>
                            </p:stCondLst>
                            <p:childTnLst>
                              <p:par>
                                <p:cTn id="80" presetID="10" presetClass="entr" presetSubtype="0" fill="hold" grpId="0" nodeType="afterEffect">
                                  <p:stCondLst>
                                    <p:cond delay="0"/>
                                  </p:stCondLst>
                                  <p:childTnLst>
                                    <p:set>
                                      <p:cBhvr>
                                        <p:cTn id="81" dur="1" fill="hold">
                                          <p:stCondLst>
                                            <p:cond delay="0"/>
                                          </p:stCondLst>
                                        </p:cTn>
                                        <p:tgtEl>
                                          <p:spTgt spid="15"/>
                                        </p:tgtEl>
                                        <p:attrNameLst>
                                          <p:attrName>style.visibility</p:attrName>
                                        </p:attrNameLst>
                                      </p:cBhvr>
                                      <p:to>
                                        <p:strVal val="visible"/>
                                      </p:to>
                                    </p:set>
                                    <p:animEffect transition="in" filter="fade">
                                      <p:cBhvr>
                                        <p:cTn id="82" dur="1000"/>
                                        <p:tgtEl>
                                          <p:spTgt spid="15"/>
                                        </p:tgtEl>
                                      </p:cBhvr>
                                    </p:animEffect>
                                  </p:childTnLst>
                                </p:cTn>
                              </p:par>
                            </p:childTnLst>
                          </p:cTn>
                        </p:par>
                      </p:childTnLst>
                    </p:cTn>
                  </p:par>
                  <p:par>
                    <p:cTn id="83" fill="hold">
                      <p:stCondLst>
                        <p:cond delay="indefinite"/>
                      </p:stCondLst>
                      <p:childTnLst>
                        <p:par>
                          <p:cTn id="84" fill="hold">
                            <p:stCondLst>
                              <p:cond delay="0"/>
                            </p:stCondLst>
                            <p:childTnLst>
                              <p:par>
                                <p:cTn id="85" presetID="2" presetClass="entr" presetSubtype="8" fill="hold" nodeType="clickEffect">
                                  <p:stCondLst>
                                    <p:cond delay="0"/>
                                  </p:stCondLst>
                                  <p:childTnLst>
                                    <p:set>
                                      <p:cBhvr>
                                        <p:cTn id="86" dur="1" fill="hold">
                                          <p:stCondLst>
                                            <p:cond delay="0"/>
                                          </p:stCondLst>
                                        </p:cTn>
                                        <p:tgtEl>
                                          <p:spTgt spid="24"/>
                                        </p:tgtEl>
                                        <p:attrNameLst>
                                          <p:attrName>style.visibility</p:attrName>
                                        </p:attrNameLst>
                                      </p:cBhvr>
                                      <p:to>
                                        <p:strVal val="visible"/>
                                      </p:to>
                                    </p:set>
                                    <p:anim calcmode="lin" valueType="num">
                                      <p:cBhvr additive="base">
                                        <p:cTn id="87" dur="500" fill="hold"/>
                                        <p:tgtEl>
                                          <p:spTgt spid="24"/>
                                        </p:tgtEl>
                                        <p:attrNameLst>
                                          <p:attrName>ppt_x</p:attrName>
                                        </p:attrNameLst>
                                      </p:cBhvr>
                                      <p:tavLst>
                                        <p:tav tm="0">
                                          <p:val>
                                            <p:strVal val="0-#ppt_w/2"/>
                                          </p:val>
                                        </p:tav>
                                        <p:tav tm="100000">
                                          <p:val>
                                            <p:strVal val="#ppt_x"/>
                                          </p:val>
                                        </p:tav>
                                      </p:tavLst>
                                    </p:anim>
                                    <p:anim calcmode="lin" valueType="num">
                                      <p:cBhvr additive="base">
                                        <p:cTn id="88" dur="500" fill="hold"/>
                                        <p:tgtEl>
                                          <p:spTgt spid="24"/>
                                        </p:tgtEl>
                                        <p:attrNameLst>
                                          <p:attrName>ppt_y</p:attrName>
                                        </p:attrNameLst>
                                      </p:cBhvr>
                                      <p:tavLst>
                                        <p:tav tm="0">
                                          <p:val>
                                            <p:strVal val="#ppt_y"/>
                                          </p:val>
                                        </p:tav>
                                        <p:tav tm="100000">
                                          <p:val>
                                            <p:strVal val="#ppt_y"/>
                                          </p:val>
                                        </p:tav>
                                      </p:tavLst>
                                    </p:anim>
                                  </p:childTnLst>
                                </p:cTn>
                              </p:par>
                            </p:childTnLst>
                          </p:cTn>
                        </p:par>
                        <p:par>
                          <p:cTn id="89" fill="hold">
                            <p:stCondLst>
                              <p:cond delay="500"/>
                            </p:stCondLst>
                            <p:childTnLst>
                              <p:par>
                                <p:cTn id="90" presetID="10" presetClass="entr" presetSubtype="0" fill="hold" grpId="0" nodeType="afterEffect">
                                  <p:stCondLst>
                                    <p:cond delay="0"/>
                                  </p:stCondLst>
                                  <p:childTnLst>
                                    <p:set>
                                      <p:cBhvr>
                                        <p:cTn id="91" dur="1" fill="hold">
                                          <p:stCondLst>
                                            <p:cond delay="0"/>
                                          </p:stCondLst>
                                        </p:cTn>
                                        <p:tgtEl>
                                          <p:spTgt spid="16"/>
                                        </p:tgtEl>
                                        <p:attrNameLst>
                                          <p:attrName>style.visibility</p:attrName>
                                        </p:attrNameLst>
                                      </p:cBhvr>
                                      <p:to>
                                        <p:strVal val="visible"/>
                                      </p:to>
                                    </p:set>
                                    <p:animEffect transition="in" filter="fade">
                                      <p:cBhvr>
                                        <p:cTn id="92" dur="1000"/>
                                        <p:tgtEl>
                                          <p:spTgt spid="16"/>
                                        </p:tgtEl>
                                      </p:cBhvr>
                                    </p:animEffect>
                                  </p:childTnLst>
                                </p:cTn>
                              </p:par>
                            </p:childTnLst>
                          </p:cTn>
                        </p:par>
                      </p:childTnLst>
                    </p:cTn>
                  </p:par>
                  <p:par>
                    <p:cTn id="93" fill="hold">
                      <p:stCondLst>
                        <p:cond delay="indefinite"/>
                      </p:stCondLst>
                      <p:childTnLst>
                        <p:par>
                          <p:cTn id="94" fill="hold">
                            <p:stCondLst>
                              <p:cond delay="0"/>
                            </p:stCondLst>
                            <p:childTnLst>
                              <p:par>
                                <p:cTn id="95" presetID="2" presetClass="entr" presetSubtype="8" fill="hold" nodeType="clickEffect">
                                  <p:stCondLst>
                                    <p:cond delay="0"/>
                                  </p:stCondLst>
                                  <p:childTnLst>
                                    <p:set>
                                      <p:cBhvr>
                                        <p:cTn id="96" dur="1" fill="hold">
                                          <p:stCondLst>
                                            <p:cond delay="0"/>
                                          </p:stCondLst>
                                        </p:cTn>
                                        <p:tgtEl>
                                          <p:spTgt spid="27"/>
                                        </p:tgtEl>
                                        <p:attrNameLst>
                                          <p:attrName>style.visibility</p:attrName>
                                        </p:attrNameLst>
                                      </p:cBhvr>
                                      <p:to>
                                        <p:strVal val="visible"/>
                                      </p:to>
                                    </p:set>
                                    <p:anim calcmode="lin" valueType="num">
                                      <p:cBhvr additive="base">
                                        <p:cTn id="97" dur="500" fill="hold"/>
                                        <p:tgtEl>
                                          <p:spTgt spid="27"/>
                                        </p:tgtEl>
                                        <p:attrNameLst>
                                          <p:attrName>ppt_x</p:attrName>
                                        </p:attrNameLst>
                                      </p:cBhvr>
                                      <p:tavLst>
                                        <p:tav tm="0">
                                          <p:val>
                                            <p:strVal val="0-#ppt_w/2"/>
                                          </p:val>
                                        </p:tav>
                                        <p:tav tm="100000">
                                          <p:val>
                                            <p:strVal val="#ppt_x"/>
                                          </p:val>
                                        </p:tav>
                                      </p:tavLst>
                                    </p:anim>
                                    <p:anim calcmode="lin" valueType="num">
                                      <p:cBhvr additive="base">
                                        <p:cTn id="98" dur="500" fill="hold"/>
                                        <p:tgtEl>
                                          <p:spTgt spid="27"/>
                                        </p:tgtEl>
                                        <p:attrNameLst>
                                          <p:attrName>ppt_y</p:attrName>
                                        </p:attrNameLst>
                                      </p:cBhvr>
                                      <p:tavLst>
                                        <p:tav tm="0">
                                          <p:val>
                                            <p:strVal val="#ppt_y"/>
                                          </p:val>
                                        </p:tav>
                                        <p:tav tm="100000">
                                          <p:val>
                                            <p:strVal val="#ppt_y"/>
                                          </p:val>
                                        </p:tav>
                                      </p:tavLst>
                                    </p:anim>
                                  </p:childTnLst>
                                </p:cTn>
                              </p:par>
                            </p:childTnLst>
                          </p:cTn>
                        </p:par>
                        <p:par>
                          <p:cTn id="99" fill="hold">
                            <p:stCondLst>
                              <p:cond delay="500"/>
                            </p:stCondLst>
                            <p:childTnLst>
                              <p:par>
                                <p:cTn id="100" presetID="10" presetClass="entr" presetSubtype="0" fill="hold" grpId="0" nodeType="afterEffect">
                                  <p:stCondLst>
                                    <p:cond delay="0"/>
                                  </p:stCondLst>
                                  <p:childTnLst>
                                    <p:set>
                                      <p:cBhvr>
                                        <p:cTn id="101" dur="1" fill="hold">
                                          <p:stCondLst>
                                            <p:cond delay="0"/>
                                          </p:stCondLst>
                                        </p:cTn>
                                        <p:tgtEl>
                                          <p:spTgt spid="17"/>
                                        </p:tgtEl>
                                        <p:attrNameLst>
                                          <p:attrName>style.visibility</p:attrName>
                                        </p:attrNameLst>
                                      </p:cBhvr>
                                      <p:to>
                                        <p:strVal val="visible"/>
                                      </p:to>
                                    </p:set>
                                    <p:animEffect transition="in" filter="fade">
                                      <p:cBhvr>
                                        <p:cTn id="102" dur="1000"/>
                                        <p:tgtEl>
                                          <p:spTgt spid="17"/>
                                        </p:tgtEl>
                                      </p:cBhvr>
                                    </p:animEffect>
                                  </p:childTnLst>
                                </p:cTn>
                              </p:par>
                            </p:childTnLst>
                          </p:cTn>
                        </p:par>
                      </p:childTnLst>
                    </p:cTn>
                  </p:par>
                  <p:par>
                    <p:cTn id="103" fill="hold">
                      <p:stCondLst>
                        <p:cond delay="indefinite"/>
                      </p:stCondLst>
                      <p:childTnLst>
                        <p:par>
                          <p:cTn id="104" fill="hold">
                            <p:stCondLst>
                              <p:cond delay="0"/>
                            </p:stCondLst>
                            <p:childTnLst>
                              <p:par>
                                <p:cTn id="105" presetID="2" presetClass="entr" presetSubtype="8" fill="hold" nodeType="clickEffect">
                                  <p:stCondLst>
                                    <p:cond delay="0"/>
                                  </p:stCondLst>
                                  <p:childTnLst>
                                    <p:set>
                                      <p:cBhvr>
                                        <p:cTn id="106" dur="1" fill="hold">
                                          <p:stCondLst>
                                            <p:cond delay="0"/>
                                          </p:stCondLst>
                                        </p:cTn>
                                        <p:tgtEl>
                                          <p:spTgt spid="30"/>
                                        </p:tgtEl>
                                        <p:attrNameLst>
                                          <p:attrName>style.visibility</p:attrName>
                                        </p:attrNameLst>
                                      </p:cBhvr>
                                      <p:to>
                                        <p:strVal val="visible"/>
                                      </p:to>
                                    </p:set>
                                    <p:anim calcmode="lin" valueType="num">
                                      <p:cBhvr additive="base">
                                        <p:cTn id="107" dur="500" fill="hold"/>
                                        <p:tgtEl>
                                          <p:spTgt spid="30"/>
                                        </p:tgtEl>
                                        <p:attrNameLst>
                                          <p:attrName>ppt_x</p:attrName>
                                        </p:attrNameLst>
                                      </p:cBhvr>
                                      <p:tavLst>
                                        <p:tav tm="0">
                                          <p:val>
                                            <p:strVal val="0-#ppt_w/2"/>
                                          </p:val>
                                        </p:tav>
                                        <p:tav tm="100000">
                                          <p:val>
                                            <p:strVal val="#ppt_x"/>
                                          </p:val>
                                        </p:tav>
                                      </p:tavLst>
                                    </p:anim>
                                    <p:anim calcmode="lin" valueType="num">
                                      <p:cBhvr additive="base">
                                        <p:cTn id="108" dur="500" fill="hold"/>
                                        <p:tgtEl>
                                          <p:spTgt spid="30"/>
                                        </p:tgtEl>
                                        <p:attrNameLst>
                                          <p:attrName>ppt_y</p:attrName>
                                        </p:attrNameLst>
                                      </p:cBhvr>
                                      <p:tavLst>
                                        <p:tav tm="0">
                                          <p:val>
                                            <p:strVal val="#ppt_y"/>
                                          </p:val>
                                        </p:tav>
                                        <p:tav tm="100000">
                                          <p:val>
                                            <p:strVal val="#ppt_y"/>
                                          </p:val>
                                        </p:tav>
                                      </p:tavLst>
                                    </p:anim>
                                  </p:childTnLst>
                                </p:cTn>
                              </p:par>
                            </p:childTnLst>
                          </p:cTn>
                        </p:par>
                        <p:par>
                          <p:cTn id="109" fill="hold">
                            <p:stCondLst>
                              <p:cond delay="500"/>
                            </p:stCondLst>
                            <p:childTnLst>
                              <p:par>
                                <p:cTn id="110" presetID="10" presetClass="entr" presetSubtype="0" fill="hold" grpId="0" nodeType="afterEffect">
                                  <p:stCondLst>
                                    <p:cond delay="0"/>
                                  </p:stCondLst>
                                  <p:childTnLst>
                                    <p:set>
                                      <p:cBhvr>
                                        <p:cTn id="111" dur="1" fill="hold">
                                          <p:stCondLst>
                                            <p:cond delay="0"/>
                                          </p:stCondLst>
                                        </p:cTn>
                                        <p:tgtEl>
                                          <p:spTgt spid="18"/>
                                        </p:tgtEl>
                                        <p:attrNameLst>
                                          <p:attrName>style.visibility</p:attrName>
                                        </p:attrNameLst>
                                      </p:cBhvr>
                                      <p:to>
                                        <p:strVal val="visible"/>
                                      </p:to>
                                    </p:set>
                                    <p:animEffect transition="in" filter="fade">
                                      <p:cBhvr>
                                        <p:cTn id="112" dur="1000"/>
                                        <p:tgtEl>
                                          <p:spTgt spid="18"/>
                                        </p:tgtEl>
                                      </p:cBhvr>
                                    </p:animEffect>
                                  </p:childTnLst>
                                </p:cTn>
                              </p:par>
                            </p:childTnLst>
                          </p:cTn>
                        </p:par>
                      </p:childTnLst>
                    </p:cTn>
                  </p:par>
                  <p:par>
                    <p:cTn id="113" fill="hold">
                      <p:stCondLst>
                        <p:cond delay="indefinite"/>
                      </p:stCondLst>
                      <p:childTnLst>
                        <p:par>
                          <p:cTn id="114" fill="hold">
                            <p:stCondLst>
                              <p:cond delay="0"/>
                            </p:stCondLst>
                            <p:childTnLst>
                              <p:par>
                                <p:cTn id="115" presetID="2" presetClass="entr" presetSubtype="8" fill="hold" nodeType="clickEffect">
                                  <p:stCondLst>
                                    <p:cond delay="0"/>
                                  </p:stCondLst>
                                  <p:childTnLst>
                                    <p:set>
                                      <p:cBhvr>
                                        <p:cTn id="116" dur="1" fill="hold">
                                          <p:stCondLst>
                                            <p:cond delay="0"/>
                                          </p:stCondLst>
                                        </p:cTn>
                                        <p:tgtEl>
                                          <p:spTgt spid="33"/>
                                        </p:tgtEl>
                                        <p:attrNameLst>
                                          <p:attrName>style.visibility</p:attrName>
                                        </p:attrNameLst>
                                      </p:cBhvr>
                                      <p:to>
                                        <p:strVal val="visible"/>
                                      </p:to>
                                    </p:set>
                                    <p:anim calcmode="lin" valueType="num">
                                      <p:cBhvr additive="base">
                                        <p:cTn id="117" dur="500" fill="hold"/>
                                        <p:tgtEl>
                                          <p:spTgt spid="33"/>
                                        </p:tgtEl>
                                        <p:attrNameLst>
                                          <p:attrName>ppt_x</p:attrName>
                                        </p:attrNameLst>
                                      </p:cBhvr>
                                      <p:tavLst>
                                        <p:tav tm="0">
                                          <p:val>
                                            <p:strVal val="0-#ppt_w/2"/>
                                          </p:val>
                                        </p:tav>
                                        <p:tav tm="100000">
                                          <p:val>
                                            <p:strVal val="#ppt_x"/>
                                          </p:val>
                                        </p:tav>
                                      </p:tavLst>
                                    </p:anim>
                                    <p:anim calcmode="lin" valueType="num">
                                      <p:cBhvr additive="base">
                                        <p:cTn id="118" dur="500" fill="hold"/>
                                        <p:tgtEl>
                                          <p:spTgt spid="33"/>
                                        </p:tgtEl>
                                        <p:attrNameLst>
                                          <p:attrName>ppt_y</p:attrName>
                                        </p:attrNameLst>
                                      </p:cBhvr>
                                      <p:tavLst>
                                        <p:tav tm="0">
                                          <p:val>
                                            <p:strVal val="#ppt_y"/>
                                          </p:val>
                                        </p:tav>
                                        <p:tav tm="100000">
                                          <p:val>
                                            <p:strVal val="#ppt_y"/>
                                          </p:val>
                                        </p:tav>
                                      </p:tavLst>
                                    </p:anim>
                                  </p:childTnLst>
                                </p:cTn>
                              </p:par>
                            </p:childTnLst>
                          </p:cTn>
                        </p:par>
                        <p:par>
                          <p:cTn id="119" fill="hold">
                            <p:stCondLst>
                              <p:cond delay="500"/>
                            </p:stCondLst>
                            <p:childTnLst>
                              <p:par>
                                <p:cTn id="120" presetID="10" presetClass="entr" presetSubtype="0" fill="hold" grpId="0" nodeType="afterEffect">
                                  <p:stCondLst>
                                    <p:cond delay="0"/>
                                  </p:stCondLst>
                                  <p:childTnLst>
                                    <p:set>
                                      <p:cBhvr>
                                        <p:cTn id="121" dur="1" fill="hold">
                                          <p:stCondLst>
                                            <p:cond delay="0"/>
                                          </p:stCondLst>
                                        </p:cTn>
                                        <p:tgtEl>
                                          <p:spTgt spid="19"/>
                                        </p:tgtEl>
                                        <p:attrNameLst>
                                          <p:attrName>style.visibility</p:attrName>
                                        </p:attrNameLst>
                                      </p:cBhvr>
                                      <p:to>
                                        <p:strVal val="visible"/>
                                      </p:to>
                                    </p:set>
                                    <p:animEffect transition="in" filter="fade">
                                      <p:cBhvr>
                                        <p:cTn id="122" dur="10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a:t>教学方式建议</a:t>
            </a:r>
          </a:p>
        </p:txBody>
      </p:sp>
      <p:sp>
        <p:nvSpPr>
          <p:cNvPr id="3" name="内容占位符 2"/>
          <p:cNvSpPr>
            <a:spLocks noGrp="1"/>
          </p:cNvSpPr>
          <p:nvPr>
            <p:ph idx="1"/>
          </p:nvPr>
        </p:nvSpPr>
        <p:spPr>
          <a:xfrm>
            <a:off x="457200" y="1419225"/>
            <a:ext cx="8401050" cy="4879975"/>
          </a:xfrm>
        </p:spPr>
        <p:txBody>
          <a:bodyPr/>
          <a:lstStyle/>
          <a:p>
            <a:pPr>
              <a:defRPr/>
            </a:pPr>
            <a:r>
              <a:rPr lang="zh-CN" altLang="en-US" dirty="0"/>
              <a:t>建议实行小班授课，突出以学生为中心的教学思想。</a:t>
            </a:r>
            <a:endParaRPr lang="en-US" altLang="zh-CN" dirty="0"/>
          </a:p>
          <a:p>
            <a:pPr>
              <a:defRPr/>
            </a:pPr>
            <a:r>
              <a:rPr lang="zh-CN" altLang="en-US" dirty="0"/>
              <a:t>教学中融入了情景模拟、分组讨论和分享、商业游戏、团体游戏、小组任务、案例讨论头脑风暴等多种形式的教学方法，这种参与式、体验式教育方法，让学生身临其境，不仅能提高学生的学习兴趣，而且对培养学生的创新能力，激发学生的学习潜能都具有重要作用。</a:t>
            </a:r>
          </a:p>
          <a:p>
            <a:pPr>
              <a:defRPr/>
            </a:pPr>
            <a:endParaRPr lang="zh-CN" altLang="en-US" dirty="0"/>
          </a:p>
        </p:txBody>
      </p:sp>
    </p:spTree>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eaLnBrk="1" hangingPunct="1">
              <a:defRPr/>
            </a:pPr>
            <a:r>
              <a:rPr lang="zh-CN" altLang="en-US" dirty="0"/>
              <a:t>大纲</a:t>
            </a:r>
          </a:p>
        </p:txBody>
      </p:sp>
      <p:grpSp>
        <p:nvGrpSpPr>
          <p:cNvPr id="3" name="Group 41"/>
          <p:cNvGrpSpPr>
            <a:grpSpLocks/>
          </p:cNvGrpSpPr>
          <p:nvPr/>
        </p:nvGrpSpPr>
        <p:grpSpPr bwMode="auto">
          <a:xfrm>
            <a:off x="2195513" y="1601788"/>
            <a:ext cx="4724400" cy="685800"/>
            <a:chOff x="1296" y="1824"/>
            <a:chExt cx="2976" cy="432"/>
          </a:xfrm>
        </p:grpSpPr>
        <p:sp>
          <p:nvSpPr>
            <p:cNvPr id="7" name="AutoShape 42"/>
            <p:cNvSpPr>
              <a:spLocks noChangeArrowheads="1"/>
            </p:cNvSpPr>
            <p:nvPr/>
          </p:nvSpPr>
          <p:spPr bwMode="gray">
            <a:xfrm>
              <a:off x="1536" y="1899"/>
              <a:ext cx="2736" cy="288"/>
            </a:xfrm>
            <a:prstGeom prst="roundRect">
              <a:avLst>
                <a:gd name="adj" fmla="val 16667"/>
              </a:avLst>
            </a:prstGeom>
            <a:noFill/>
            <a:ln w="28575" algn="ctr">
              <a:solidFill>
                <a:schemeClr val="accent2"/>
              </a:solidFill>
              <a:round/>
              <a:headEnd/>
              <a:tailEnd/>
            </a:ln>
            <a:effectLst>
              <a:outerShdw dist="99190" dir="2388334" algn="ctr" rotWithShape="0">
                <a:schemeClr val="bg2">
                  <a:alpha val="50000"/>
                </a:schemeClr>
              </a:outerShdw>
            </a:effectLst>
          </p:spPr>
          <p:txBody>
            <a:bodyPr wrap="none" anchor="ctr"/>
            <a:lstStyle/>
            <a:p>
              <a:pPr>
                <a:defRPr/>
              </a:pPr>
              <a:endParaRPr lang="zh-CN" altLang="en-US" sz="2800">
                <a:effectLst>
                  <a:outerShdw blurRad="38100" dist="38100" dir="2700000" algn="tl">
                    <a:srgbClr val="C0C0C0"/>
                  </a:outerShdw>
                </a:effectLst>
                <a:latin typeface="Arial" pitchFamily="34" charset="0"/>
              </a:endParaRPr>
            </a:p>
          </p:txBody>
        </p:sp>
        <p:sp>
          <p:nvSpPr>
            <p:cNvPr id="8" name="AutoShape 43"/>
            <p:cNvSpPr>
              <a:spLocks noChangeArrowheads="1"/>
            </p:cNvSpPr>
            <p:nvPr/>
          </p:nvSpPr>
          <p:spPr bwMode="gray">
            <a:xfrm>
              <a:off x="1296" y="1824"/>
              <a:ext cx="432" cy="432"/>
            </a:xfrm>
            <a:prstGeom prst="diamond">
              <a:avLst/>
            </a:prstGeom>
            <a:solidFill>
              <a:schemeClr val="accent2"/>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pPr>
                <a:defRPr/>
              </a:pPr>
              <a:endParaRPr lang="zh-CN" altLang="en-US" sz="2800">
                <a:effectLst>
                  <a:outerShdw blurRad="38100" dist="38100" dir="2700000" algn="tl">
                    <a:srgbClr val="000000"/>
                  </a:outerShdw>
                </a:effectLst>
                <a:latin typeface="Arial" pitchFamily="34" charset="0"/>
              </a:endParaRPr>
            </a:p>
          </p:txBody>
        </p:sp>
        <p:sp>
          <p:nvSpPr>
            <p:cNvPr id="9" name="Text Box 44"/>
            <p:cNvSpPr txBox="1">
              <a:spLocks noChangeArrowheads="1"/>
            </p:cNvSpPr>
            <p:nvPr/>
          </p:nvSpPr>
          <p:spPr bwMode="gray">
            <a:xfrm>
              <a:off x="1680" y="1881"/>
              <a:ext cx="2160" cy="327"/>
            </a:xfrm>
            <a:prstGeom prst="rect">
              <a:avLst/>
            </a:prstGeom>
            <a:noFill/>
            <a:ln w="9525" algn="ctr">
              <a:noFill/>
              <a:miter lim="800000"/>
              <a:headEnd/>
              <a:tailEnd/>
            </a:ln>
            <a:effectLst/>
          </p:spPr>
          <p:txBody>
            <a:bodyPr>
              <a:spAutoFit/>
            </a:bodyPr>
            <a:lstStyle/>
            <a:p>
              <a:pPr algn="ctr" eaLnBrk="0" hangingPunct="0">
                <a:defRPr/>
              </a:pPr>
              <a:r>
                <a:rPr lang="zh-CN" altLang="en-US" sz="2800" b="1" dirty="0">
                  <a:effectLst>
                    <a:outerShdw blurRad="38100" dist="38100" dir="2700000" algn="tl">
                      <a:srgbClr val="C0C0C0"/>
                    </a:outerShdw>
                  </a:effectLst>
                  <a:latin typeface="黑体" pitchFamily="2" charset="-122"/>
                  <a:ea typeface="黑体" pitchFamily="2" charset="-122"/>
                </a:rPr>
                <a:t>课程介绍</a:t>
              </a:r>
            </a:p>
          </p:txBody>
        </p:sp>
        <p:sp>
          <p:nvSpPr>
            <p:cNvPr id="10" name="Text Box 45"/>
            <p:cNvSpPr txBox="1">
              <a:spLocks noChangeArrowheads="1"/>
            </p:cNvSpPr>
            <p:nvPr/>
          </p:nvSpPr>
          <p:spPr bwMode="gray">
            <a:xfrm>
              <a:off x="1402" y="1861"/>
              <a:ext cx="260" cy="368"/>
            </a:xfrm>
            <a:prstGeom prst="rect">
              <a:avLst/>
            </a:prstGeom>
            <a:noFill/>
            <a:ln w="9525" algn="ctr">
              <a:noFill/>
              <a:miter lim="800000"/>
              <a:headEnd/>
              <a:tailEnd/>
            </a:ln>
            <a:effectLst/>
          </p:spPr>
          <p:txBody>
            <a:bodyPr wrap="none">
              <a:spAutoFit/>
            </a:bodyPr>
            <a:lstStyle/>
            <a:p>
              <a:pPr algn="ctr" eaLnBrk="0" hangingPunct="0">
                <a:defRPr/>
              </a:pPr>
              <a:r>
                <a:rPr lang="en-US" altLang="zh-CN" sz="3200">
                  <a:solidFill>
                    <a:schemeClr val="bg1"/>
                  </a:solidFill>
                  <a:effectLst>
                    <a:outerShdw blurRad="38100" dist="38100" dir="2700000" algn="tl">
                      <a:srgbClr val="C0C0C0"/>
                    </a:outerShdw>
                  </a:effectLst>
                  <a:latin typeface="Arial" pitchFamily="34" charset="0"/>
                </a:rPr>
                <a:t>1</a:t>
              </a:r>
            </a:p>
          </p:txBody>
        </p:sp>
      </p:grpSp>
      <p:grpSp>
        <p:nvGrpSpPr>
          <p:cNvPr id="4" name="Group 46"/>
          <p:cNvGrpSpPr>
            <a:grpSpLocks/>
          </p:cNvGrpSpPr>
          <p:nvPr/>
        </p:nvGrpSpPr>
        <p:grpSpPr bwMode="auto">
          <a:xfrm>
            <a:off x="2195513" y="2389188"/>
            <a:ext cx="4724400" cy="685800"/>
            <a:chOff x="1296" y="1824"/>
            <a:chExt cx="2976" cy="432"/>
          </a:xfrm>
        </p:grpSpPr>
        <p:sp>
          <p:nvSpPr>
            <p:cNvPr id="12" name="AutoShape 47"/>
            <p:cNvSpPr>
              <a:spLocks noChangeArrowheads="1"/>
            </p:cNvSpPr>
            <p:nvPr/>
          </p:nvSpPr>
          <p:spPr bwMode="gray">
            <a:xfrm>
              <a:off x="1536" y="1899"/>
              <a:ext cx="2736" cy="288"/>
            </a:xfrm>
            <a:prstGeom prst="roundRect">
              <a:avLst>
                <a:gd name="adj" fmla="val 16667"/>
              </a:avLst>
            </a:prstGeom>
            <a:noFill/>
            <a:ln w="28575" algn="ctr">
              <a:solidFill>
                <a:srgbClr val="7030A0"/>
              </a:solidFill>
              <a:round/>
              <a:headEnd/>
              <a:tailEnd/>
            </a:ln>
            <a:effectLst>
              <a:outerShdw dist="99190" dir="2388334" algn="ctr" rotWithShape="0">
                <a:schemeClr val="bg2">
                  <a:alpha val="50000"/>
                </a:schemeClr>
              </a:outerShdw>
            </a:effectLst>
          </p:spPr>
          <p:txBody>
            <a:bodyPr wrap="none" anchor="ctr"/>
            <a:lstStyle/>
            <a:p>
              <a:pPr>
                <a:defRPr/>
              </a:pPr>
              <a:endParaRPr lang="zh-CN" altLang="en-US" sz="2800">
                <a:effectLst>
                  <a:outerShdw blurRad="38100" dist="38100" dir="2700000" algn="tl">
                    <a:srgbClr val="C0C0C0"/>
                  </a:outerShdw>
                </a:effectLst>
                <a:latin typeface="Arial" pitchFamily="34" charset="0"/>
              </a:endParaRPr>
            </a:p>
          </p:txBody>
        </p:sp>
        <p:sp>
          <p:nvSpPr>
            <p:cNvPr id="13" name="AutoShape 48"/>
            <p:cNvSpPr>
              <a:spLocks noChangeArrowheads="1"/>
            </p:cNvSpPr>
            <p:nvPr/>
          </p:nvSpPr>
          <p:spPr bwMode="gray">
            <a:xfrm>
              <a:off x="1296" y="1824"/>
              <a:ext cx="432" cy="432"/>
            </a:xfrm>
            <a:prstGeom prst="diamond">
              <a:avLst/>
            </a:prstGeom>
            <a:solidFill>
              <a:srgbClr val="7030A0"/>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pPr>
                <a:defRPr/>
              </a:pPr>
              <a:endParaRPr lang="zh-CN" altLang="en-US" sz="2800">
                <a:effectLst>
                  <a:outerShdw blurRad="38100" dist="38100" dir="2700000" algn="tl">
                    <a:srgbClr val="000000"/>
                  </a:outerShdw>
                </a:effectLst>
                <a:latin typeface="Arial" pitchFamily="34" charset="0"/>
              </a:endParaRPr>
            </a:p>
          </p:txBody>
        </p:sp>
        <p:sp>
          <p:nvSpPr>
            <p:cNvPr id="14" name="Text Box 49"/>
            <p:cNvSpPr txBox="1">
              <a:spLocks noChangeArrowheads="1"/>
            </p:cNvSpPr>
            <p:nvPr/>
          </p:nvSpPr>
          <p:spPr bwMode="gray">
            <a:xfrm>
              <a:off x="1680" y="1873"/>
              <a:ext cx="2160" cy="327"/>
            </a:xfrm>
            <a:prstGeom prst="rect">
              <a:avLst/>
            </a:prstGeom>
            <a:noFill/>
            <a:ln w="9525" algn="ctr">
              <a:noFill/>
              <a:miter lim="800000"/>
              <a:headEnd/>
              <a:tailEnd/>
            </a:ln>
            <a:effectLst/>
          </p:spPr>
          <p:txBody>
            <a:bodyPr>
              <a:spAutoFit/>
            </a:bodyPr>
            <a:lstStyle/>
            <a:p>
              <a:pPr algn="ctr" eaLnBrk="0" hangingPunct="0">
                <a:defRPr/>
              </a:pPr>
              <a:r>
                <a:rPr lang="zh-CN" altLang="en-US" sz="2800" b="1" dirty="0">
                  <a:effectLst>
                    <a:outerShdw blurRad="38100" dist="38100" dir="2700000" algn="tl">
                      <a:srgbClr val="C0C0C0"/>
                    </a:outerShdw>
                  </a:effectLst>
                  <a:latin typeface="黑体" pitchFamily="2" charset="-122"/>
                  <a:ea typeface="黑体" pitchFamily="2" charset="-122"/>
                </a:rPr>
                <a:t>课程导入</a:t>
              </a:r>
            </a:p>
          </p:txBody>
        </p:sp>
        <p:sp>
          <p:nvSpPr>
            <p:cNvPr id="15" name="Text Box 50"/>
            <p:cNvSpPr txBox="1">
              <a:spLocks noChangeArrowheads="1"/>
            </p:cNvSpPr>
            <p:nvPr/>
          </p:nvSpPr>
          <p:spPr bwMode="gray">
            <a:xfrm>
              <a:off x="1402" y="1869"/>
              <a:ext cx="260" cy="368"/>
            </a:xfrm>
            <a:prstGeom prst="rect">
              <a:avLst/>
            </a:prstGeom>
            <a:noFill/>
            <a:ln w="9525" algn="ctr">
              <a:noFill/>
              <a:miter lim="800000"/>
              <a:headEnd/>
              <a:tailEnd/>
            </a:ln>
            <a:effectLst/>
          </p:spPr>
          <p:txBody>
            <a:bodyPr wrap="none">
              <a:spAutoFit/>
            </a:bodyPr>
            <a:lstStyle/>
            <a:p>
              <a:pPr algn="ctr" eaLnBrk="0" hangingPunct="0">
                <a:defRPr/>
              </a:pPr>
              <a:r>
                <a:rPr lang="en-US" altLang="zh-CN" sz="3200">
                  <a:solidFill>
                    <a:schemeClr val="bg1"/>
                  </a:solidFill>
                  <a:effectLst>
                    <a:outerShdw blurRad="38100" dist="38100" dir="2700000" algn="tl">
                      <a:srgbClr val="C0C0C0"/>
                    </a:outerShdw>
                  </a:effectLst>
                  <a:latin typeface="Arial" pitchFamily="34" charset="0"/>
                </a:rPr>
                <a:t>2</a:t>
              </a:r>
            </a:p>
          </p:txBody>
        </p:sp>
      </p:grpSp>
      <p:grpSp>
        <p:nvGrpSpPr>
          <p:cNvPr id="5" name="Group 51"/>
          <p:cNvGrpSpPr>
            <a:grpSpLocks/>
          </p:cNvGrpSpPr>
          <p:nvPr/>
        </p:nvGrpSpPr>
        <p:grpSpPr bwMode="auto">
          <a:xfrm>
            <a:off x="2195513" y="3217863"/>
            <a:ext cx="4724400" cy="685800"/>
            <a:chOff x="1296" y="1824"/>
            <a:chExt cx="2976" cy="432"/>
          </a:xfrm>
        </p:grpSpPr>
        <p:sp>
          <p:nvSpPr>
            <p:cNvPr id="17" name="AutoShape 52"/>
            <p:cNvSpPr>
              <a:spLocks noChangeArrowheads="1"/>
            </p:cNvSpPr>
            <p:nvPr/>
          </p:nvSpPr>
          <p:spPr bwMode="gray">
            <a:xfrm>
              <a:off x="1536" y="1899"/>
              <a:ext cx="2736" cy="288"/>
            </a:xfrm>
            <a:prstGeom prst="roundRect">
              <a:avLst>
                <a:gd name="adj" fmla="val 16667"/>
              </a:avLst>
            </a:prstGeom>
            <a:noFill/>
            <a:ln w="28575" algn="ctr">
              <a:solidFill>
                <a:schemeClr val="accent1"/>
              </a:solidFill>
              <a:round/>
              <a:headEnd/>
              <a:tailEnd/>
            </a:ln>
            <a:effectLst>
              <a:outerShdw dist="99190" dir="2388334" algn="ctr" rotWithShape="0">
                <a:schemeClr val="bg2">
                  <a:alpha val="50000"/>
                </a:schemeClr>
              </a:outerShdw>
            </a:effectLst>
          </p:spPr>
          <p:txBody>
            <a:bodyPr wrap="none" anchor="ctr"/>
            <a:lstStyle/>
            <a:p>
              <a:pPr>
                <a:defRPr/>
              </a:pPr>
              <a:endParaRPr lang="zh-CN" altLang="en-US" sz="2800">
                <a:effectLst>
                  <a:outerShdw blurRad="38100" dist="38100" dir="2700000" algn="tl">
                    <a:srgbClr val="C0C0C0"/>
                  </a:outerShdw>
                </a:effectLst>
                <a:latin typeface="Arial" pitchFamily="34" charset="0"/>
              </a:endParaRPr>
            </a:p>
          </p:txBody>
        </p:sp>
        <p:sp>
          <p:nvSpPr>
            <p:cNvPr id="18" name="AutoShape 53"/>
            <p:cNvSpPr>
              <a:spLocks noChangeArrowheads="1"/>
            </p:cNvSpPr>
            <p:nvPr/>
          </p:nvSpPr>
          <p:spPr bwMode="gray">
            <a:xfrm>
              <a:off x="1296" y="1824"/>
              <a:ext cx="432" cy="432"/>
            </a:xfrm>
            <a:prstGeom prst="diamond">
              <a:avLst/>
            </a:prstGeom>
            <a:solidFill>
              <a:schemeClr val="accent1"/>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pPr>
                <a:defRPr/>
              </a:pPr>
              <a:endParaRPr lang="zh-CN" altLang="en-US" sz="2800">
                <a:effectLst>
                  <a:outerShdw blurRad="38100" dist="38100" dir="2700000" algn="tl">
                    <a:srgbClr val="000000"/>
                  </a:outerShdw>
                </a:effectLst>
                <a:latin typeface="Arial" pitchFamily="34" charset="0"/>
              </a:endParaRPr>
            </a:p>
          </p:txBody>
        </p:sp>
        <p:sp>
          <p:nvSpPr>
            <p:cNvPr id="19" name="Text Box 54"/>
            <p:cNvSpPr txBox="1">
              <a:spLocks noChangeArrowheads="1"/>
            </p:cNvSpPr>
            <p:nvPr/>
          </p:nvSpPr>
          <p:spPr bwMode="gray">
            <a:xfrm>
              <a:off x="1680" y="1885"/>
              <a:ext cx="2160" cy="327"/>
            </a:xfrm>
            <a:prstGeom prst="rect">
              <a:avLst/>
            </a:prstGeom>
            <a:noFill/>
            <a:ln w="9525" algn="ctr">
              <a:noFill/>
              <a:miter lim="800000"/>
              <a:headEnd/>
              <a:tailEnd/>
            </a:ln>
            <a:effectLst/>
          </p:spPr>
          <p:txBody>
            <a:bodyPr>
              <a:spAutoFit/>
            </a:bodyPr>
            <a:lstStyle/>
            <a:p>
              <a:pPr algn="ctr" eaLnBrk="0" hangingPunct="0">
                <a:defRPr/>
              </a:pPr>
              <a:r>
                <a:rPr lang="zh-CN" altLang="en-US" sz="2800" b="1" dirty="0">
                  <a:effectLst>
                    <a:outerShdw blurRad="38100" dist="38100" dir="2700000" algn="tl">
                      <a:srgbClr val="C0C0C0"/>
                    </a:outerShdw>
                  </a:effectLst>
                  <a:latin typeface="黑体" pitchFamily="2" charset="-122"/>
                  <a:ea typeface="黑体" pitchFamily="2" charset="-122"/>
                </a:rPr>
                <a:t>问题集锦</a:t>
              </a:r>
              <a:endParaRPr lang="en-US" altLang="zh-CN" sz="2800" b="1" dirty="0">
                <a:effectLst>
                  <a:outerShdw blurRad="38100" dist="38100" dir="2700000" algn="tl">
                    <a:srgbClr val="C0C0C0"/>
                  </a:outerShdw>
                </a:effectLst>
                <a:latin typeface="黑体" pitchFamily="2" charset="-122"/>
                <a:ea typeface="黑体" pitchFamily="2" charset="-122"/>
              </a:endParaRPr>
            </a:p>
          </p:txBody>
        </p:sp>
        <p:sp>
          <p:nvSpPr>
            <p:cNvPr id="20" name="Text Box 55"/>
            <p:cNvSpPr txBox="1">
              <a:spLocks noChangeArrowheads="1"/>
            </p:cNvSpPr>
            <p:nvPr/>
          </p:nvSpPr>
          <p:spPr bwMode="gray">
            <a:xfrm>
              <a:off x="1402" y="1869"/>
              <a:ext cx="260" cy="368"/>
            </a:xfrm>
            <a:prstGeom prst="rect">
              <a:avLst/>
            </a:prstGeom>
            <a:noFill/>
            <a:ln w="9525" algn="ctr">
              <a:noFill/>
              <a:miter lim="800000"/>
              <a:headEnd/>
              <a:tailEnd/>
            </a:ln>
            <a:effectLst/>
          </p:spPr>
          <p:txBody>
            <a:bodyPr wrap="none">
              <a:spAutoFit/>
            </a:bodyPr>
            <a:lstStyle/>
            <a:p>
              <a:pPr algn="ctr" eaLnBrk="0" hangingPunct="0">
                <a:defRPr/>
              </a:pPr>
              <a:r>
                <a:rPr lang="en-US" altLang="zh-CN" sz="3200" dirty="0">
                  <a:solidFill>
                    <a:schemeClr val="bg1"/>
                  </a:solidFill>
                  <a:effectLst>
                    <a:outerShdw blurRad="38100" dist="38100" dir="2700000" algn="tl">
                      <a:srgbClr val="C0C0C0"/>
                    </a:outerShdw>
                  </a:effectLst>
                  <a:latin typeface="Arial" pitchFamily="34" charset="0"/>
                </a:rPr>
                <a:t>3</a:t>
              </a:r>
            </a:p>
          </p:txBody>
        </p:sp>
      </p:grpSp>
      <p:grpSp>
        <p:nvGrpSpPr>
          <p:cNvPr id="6" name="Group 56"/>
          <p:cNvGrpSpPr>
            <a:grpSpLocks/>
          </p:cNvGrpSpPr>
          <p:nvPr/>
        </p:nvGrpSpPr>
        <p:grpSpPr bwMode="auto">
          <a:xfrm>
            <a:off x="2195513" y="4038600"/>
            <a:ext cx="4724400" cy="685800"/>
            <a:chOff x="1296" y="1824"/>
            <a:chExt cx="2976" cy="432"/>
          </a:xfrm>
        </p:grpSpPr>
        <p:sp>
          <p:nvSpPr>
            <p:cNvPr id="22" name="AutoShape 57"/>
            <p:cNvSpPr>
              <a:spLocks noChangeArrowheads="1"/>
            </p:cNvSpPr>
            <p:nvPr/>
          </p:nvSpPr>
          <p:spPr bwMode="gray">
            <a:xfrm>
              <a:off x="1536" y="1899"/>
              <a:ext cx="2736" cy="288"/>
            </a:xfrm>
            <a:prstGeom prst="roundRect">
              <a:avLst>
                <a:gd name="adj" fmla="val 16667"/>
              </a:avLst>
            </a:prstGeom>
            <a:noFill/>
            <a:ln w="28575" algn="ctr">
              <a:solidFill>
                <a:srgbClr val="FFC000"/>
              </a:solidFill>
              <a:round/>
              <a:headEnd/>
              <a:tailEnd/>
            </a:ln>
            <a:effectLst>
              <a:outerShdw dist="99190" dir="2388334" algn="ctr" rotWithShape="0">
                <a:schemeClr val="bg2">
                  <a:alpha val="50000"/>
                </a:schemeClr>
              </a:outerShdw>
            </a:effectLst>
          </p:spPr>
          <p:txBody>
            <a:bodyPr wrap="none" anchor="ctr"/>
            <a:lstStyle/>
            <a:p>
              <a:pPr algn="ctr">
                <a:defRPr/>
              </a:pPr>
              <a:endParaRPr lang="zh-CN" altLang="zh-CN" sz="2800">
                <a:effectLst>
                  <a:outerShdw blurRad="38100" dist="38100" dir="2700000" algn="tl">
                    <a:srgbClr val="C0C0C0"/>
                  </a:outerShdw>
                </a:effectLst>
                <a:latin typeface="Arial" pitchFamily="34" charset="0"/>
              </a:endParaRPr>
            </a:p>
          </p:txBody>
        </p:sp>
        <p:sp>
          <p:nvSpPr>
            <p:cNvPr id="23" name="AutoShape 58"/>
            <p:cNvSpPr>
              <a:spLocks noChangeArrowheads="1"/>
            </p:cNvSpPr>
            <p:nvPr/>
          </p:nvSpPr>
          <p:spPr bwMode="gray">
            <a:xfrm>
              <a:off x="1296" y="1824"/>
              <a:ext cx="432" cy="432"/>
            </a:xfrm>
            <a:prstGeom prst="diamond">
              <a:avLst/>
            </a:prstGeom>
            <a:solidFill>
              <a:srgbClr val="FFC000"/>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pPr>
                <a:defRPr/>
              </a:pPr>
              <a:endParaRPr lang="zh-CN" altLang="en-US" sz="2800">
                <a:effectLst>
                  <a:outerShdw blurRad="38100" dist="38100" dir="2700000" algn="tl">
                    <a:srgbClr val="000000"/>
                  </a:outerShdw>
                </a:effectLst>
                <a:latin typeface="Arial" pitchFamily="34" charset="0"/>
              </a:endParaRPr>
            </a:p>
          </p:txBody>
        </p:sp>
        <p:sp>
          <p:nvSpPr>
            <p:cNvPr id="24" name="Text Box 59"/>
            <p:cNvSpPr txBox="1">
              <a:spLocks noChangeArrowheads="1"/>
            </p:cNvSpPr>
            <p:nvPr/>
          </p:nvSpPr>
          <p:spPr bwMode="gray">
            <a:xfrm>
              <a:off x="1680" y="1869"/>
              <a:ext cx="2160" cy="327"/>
            </a:xfrm>
            <a:prstGeom prst="rect">
              <a:avLst/>
            </a:prstGeom>
            <a:noFill/>
            <a:ln w="9525" algn="ctr">
              <a:noFill/>
              <a:miter lim="800000"/>
              <a:headEnd/>
              <a:tailEnd/>
            </a:ln>
            <a:effectLst/>
          </p:spPr>
          <p:txBody>
            <a:bodyPr>
              <a:spAutoFit/>
            </a:bodyPr>
            <a:lstStyle/>
            <a:p>
              <a:pPr algn="ctr" eaLnBrk="0" hangingPunct="0">
                <a:defRPr/>
              </a:pPr>
              <a:endParaRPr lang="zh-CN" altLang="en-US" sz="2800" b="1" dirty="0">
                <a:effectLst>
                  <a:outerShdw blurRad="38100" dist="38100" dir="2700000" algn="tl">
                    <a:srgbClr val="C0C0C0"/>
                  </a:outerShdw>
                </a:effectLst>
                <a:latin typeface="黑体" pitchFamily="2" charset="-122"/>
                <a:ea typeface="黑体" pitchFamily="2" charset="-122"/>
              </a:endParaRPr>
            </a:p>
          </p:txBody>
        </p:sp>
        <p:sp>
          <p:nvSpPr>
            <p:cNvPr id="25" name="Text Box 60"/>
            <p:cNvSpPr txBox="1">
              <a:spLocks noChangeArrowheads="1"/>
            </p:cNvSpPr>
            <p:nvPr/>
          </p:nvSpPr>
          <p:spPr bwMode="gray">
            <a:xfrm>
              <a:off x="1402" y="1864"/>
              <a:ext cx="260" cy="368"/>
            </a:xfrm>
            <a:prstGeom prst="rect">
              <a:avLst/>
            </a:prstGeom>
            <a:noFill/>
            <a:ln w="9525" algn="ctr">
              <a:noFill/>
              <a:miter lim="800000"/>
              <a:headEnd/>
              <a:tailEnd/>
            </a:ln>
            <a:effectLst/>
          </p:spPr>
          <p:txBody>
            <a:bodyPr wrap="none">
              <a:spAutoFit/>
            </a:bodyPr>
            <a:lstStyle/>
            <a:p>
              <a:pPr algn="ctr" eaLnBrk="0" hangingPunct="0">
                <a:defRPr/>
              </a:pPr>
              <a:r>
                <a:rPr lang="en-US" altLang="zh-CN" sz="3200">
                  <a:solidFill>
                    <a:schemeClr val="bg1"/>
                  </a:solidFill>
                  <a:effectLst>
                    <a:outerShdw blurRad="38100" dist="38100" dir="2700000" algn="tl">
                      <a:srgbClr val="C0C0C0"/>
                    </a:outerShdw>
                  </a:effectLst>
                  <a:latin typeface="Arial" pitchFamily="34" charset="0"/>
                </a:rPr>
                <a:t>4</a:t>
              </a:r>
            </a:p>
          </p:txBody>
        </p:sp>
      </p:grpSp>
      <p:sp>
        <p:nvSpPr>
          <p:cNvPr id="29" name="Text Box 54"/>
          <p:cNvSpPr txBox="1">
            <a:spLocks noChangeArrowheads="1"/>
          </p:cNvSpPr>
          <p:nvPr/>
        </p:nvSpPr>
        <p:spPr bwMode="gray">
          <a:xfrm>
            <a:off x="2928938" y="4143375"/>
            <a:ext cx="3429000" cy="519113"/>
          </a:xfrm>
          <a:prstGeom prst="rect">
            <a:avLst/>
          </a:prstGeom>
          <a:noFill/>
          <a:ln w="9525" algn="ctr">
            <a:noFill/>
            <a:miter lim="800000"/>
            <a:headEnd/>
            <a:tailEnd/>
          </a:ln>
          <a:effectLst/>
        </p:spPr>
        <p:txBody>
          <a:bodyPr>
            <a:spAutoFit/>
          </a:bodyPr>
          <a:lstStyle/>
          <a:p>
            <a:pPr algn="ctr" eaLnBrk="0" hangingPunct="0">
              <a:defRPr/>
            </a:pPr>
            <a:r>
              <a:rPr lang="zh-CN" altLang="en-US" sz="2800" b="1" dirty="0">
                <a:effectLst>
                  <a:outerShdw blurRad="38100" dist="38100" dir="2700000" algn="tl">
                    <a:srgbClr val="C0C0C0"/>
                  </a:outerShdw>
                </a:effectLst>
                <a:latin typeface="黑体" pitchFamily="2" charset="-122"/>
                <a:ea typeface="黑体" pitchFamily="2" charset="-122"/>
              </a:rPr>
              <a:t>课程交互</a:t>
            </a:r>
            <a:endParaRPr lang="en-US" altLang="zh-CN" sz="2800" b="1" dirty="0">
              <a:effectLst>
                <a:outerShdw blurRad="38100" dist="38100" dir="2700000" algn="tl">
                  <a:srgbClr val="C0C0C0"/>
                </a:outerShdw>
              </a:effectLst>
              <a:latin typeface="黑体" pitchFamily="2" charset="-122"/>
              <a:ea typeface="黑体" pitchFamily="2" charset="-122"/>
            </a:endParaRPr>
          </a:p>
        </p:txBody>
      </p:sp>
      <p:grpSp>
        <p:nvGrpSpPr>
          <p:cNvPr id="11" name="Group 56"/>
          <p:cNvGrpSpPr>
            <a:grpSpLocks/>
          </p:cNvGrpSpPr>
          <p:nvPr/>
        </p:nvGrpSpPr>
        <p:grpSpPr bwMode="auto">
          <a:xfrm>
            <a:off x="2214546" y="4857760"/>
            <a:ext cx="4724400" cy="685800"/>
            <a:chOff x="1296" y="1824"/>
            <a:chExt cx="2976" cy="432"/>
          </a:xfrm>
        </p:grpSpPr>
        <p:sp>
          <p:nvSpPr>
            <p:cNvPr id="27" name="AutoShape 57"/>
            <p:cNvSpPr>
              <a:spLocks noChangeArrowheads="1"/>
            </p:cNvSpPr>
            <p:nvPr/>
          </p:nvSpPr>
          <p:spPr bwMode="gray">
            <a:xfrm>
              <a:off x="1536" y="1899"/>
              <a:ext cx="2736" cy="288"/>
            </a:xfrm>
            <a:prstGeom prst="roundRect">
              <a:avLst>
                <a:gd name="adj" fmla="val 16667"/>
              </a:avLst>
            </a:prstGeom>
            <a:noFill/>
            <a:ln w="28575" algn="ctr">
              <a:solidFill>
                <a:srgbClr val="FF0000"/>
              </a:solidFill>
              <a:round/>
              <a:headEnd/>
              <a:tailEnd/>
            </a:ln>
            <a:effectLst>
              <a:outerShdw dist="99190" dir="2388334" algn="ctr" rotWithShape="0">
                <a:schemeClr val="bg2">
                  <a:alpha val="50000"/>
                </a:schemeClr>
              </a:outerShdw>
            </a:effectLst>
          </p:spPr>
          <p:txBody>
            <a:bodyPr wrap="none" anchor="ctr"/>
            <a:lstStyle/>
            <a:p>
              <a:pPr algn="ctr">
                <a:defRPr/>
              </a:pPr>
              <a:endParaRPr lang="zh-CN" altLang="zh-CN" sz="2800">
                <a:effectLst>
                  <a:outerShdw blurRad="38100" dist="38100" dir="2700000" algn="tl">
                    <a:srgbClr val="C0C0C0"/>
                  </a:outerShdw>
                </a:effectLst>
                <a:latin typeface="Arial" pitchFamily="34" charset="0"/>
              </a:endParaRPr>
            </a:p>
          </p:txBody>
        </p:sp>
        <p:sp>
          <p:nvSpPr>
            <p:cNvPr id="28" name="AutoShape 58"/>
            <p:cNvSpPr>
              <a:spLocks noChangeArrowheads="1"/>
            </p:cNvSpPr>
            <p:nvPr/>
          </p:nvSpPr>
          <p:spPr bwMode="gray">
            <a:xfrm>
              <a:off x="1296" y="1824"/>
              <a:ext cx="432" cy="432"/>
            </a:xfrm>
            <a:prstGeom prst="diamond">
              <a:avLst/>
            </a:prstGeom>
            <a:solidFill>
              <a:srgbClr val="FF0000"/>
            </a:solidFill>
            <a:ln w="25400" algn="ctr">
              <a:solidFill>
                <a:schemeClr val="bg1"/>
              </a:solidFill>
              <a:miter lim="800000"/>
              <a:headEnd/>
              <a:tailEnd/>
            </a:ln>
            <a:effectLst>
              <a:outerShdw dist="63500" dir="2212194" algn="ctr" rotWithShape="0">
                <a:srgbClr val="333333">
                  <a:alpha val="50000"/>
                </a:srgbClr>
              </a:outerShdw>
            </a:effectLst>
          </p:spPr>
          <p:txBody>
            <a:bodyPr wrap="none" anchor="ctr"/>
            <a:lstStyle/>
            <a:p>
              <a:pPr>
                <a:defRPr/>
              </a:pPr>
              <a:endParaRPr lang="zh-CN" altLang="en-US" sz="2800">
                <a:effectLst>
                  <a:outerShdw blurRad="38100" dist="38100" dir="2700000" algn="tl">
                    <a:srgbClr val="000000"/>
                  </a:outerShdw>
                </a:effectLst>
                <a:latin typeface="Arial" pitchFamily="34" charset="0"/>
              </a:endParaRPr>
            </a:p>
          </p:txBody>
        </p:sp>
        <p:sp>
          <p:nvSpPr>
            <p:cNvPr id="30" name="Text Box 59"/>
            <p:cNvSpPr txBox="1">
              <a:spLocks noChangeArrowheads="1"/>
            </p:cNvSpPr>
            <p:nvPr/>
          </p:nvSpPr>
          <p:spPr bwMode="gray">
            <a:xfrm>
              <a:off x="1680" y="1869"/>
              <a:ext cx="2160" cy="327"/>
            </a:xfrm>
            <a:prstGeom prst="rect">
              <a:avLst/>
            </a:prstGeom>
            <a:noFill/>
            <a:ln w="9525" algn="ctr">
              <a:noFill/>
              <a:miter lim="800000"/>
              <a:headEnd/>
              <a:tailEnd/>
            </a:ln>
            <a:effectLst/>
          </p:spPr>
          <p:txBody>
            <a:bodyPr>
              <a:spAutoFit/>
            </a:bodyPr>
            <a:lstStyle/>
            <a:p>
              <a:pPr algn="ctr" eaLnBrk="0" hangingPunct="0">
                <a:defRPr/>
              </a:pPr>
              <a:endParaRPr lang="zh-CN" altLang="en-US" sz="2800" b="1" dirty="0">
                <a:effectLst>
                  <a:outerShdw blurRad="38100" dist="38100" dir="2700000" algn="tl">
                    <a:srgbClr val="C0C0C0"/>
                  </a:outerShdw>
                </a:effectLst>
                <a:latin typeface="黑体" pitchFamily="2" charset="-122"/>
                <a:ea typeface="黑体" pitchFamily="2" charset="-122"/>
              </a:endParaRPr>
            </a:p>
          </p:txBody>
        </p:sp>
        <p:sp>
          <p:nvSpPr>
            <p:cNvPr id="31" name="Text Box 60"/>
            <p:cNvSpPr txBox="1">
              <a:spLocks noChangeArrowheads="1"/>
            </p:cNvSpPr>
            <p:nvPr/>
          </p:nvSpPr>
          <p:spPr bwMode="gray">
            <a:xfrm>
              <a:off x="1402" y="1864"/>
              <a:ext cx="260" cy="368"/>
            </a:xfrm>
            <a:prstGeom prst="rect">
              <a:avLst/>
            </a:prstGeom>
            <a:noFill/>
            <a:ln w="9525" algn="ctr">
              <a:noFill/>
              <a:miter lim="800000"/>
              <a:headEnd/>
              <a:tailEnd/>
            </a:ln>
            <a:effectLst/>
          </p:spPr>
          <p:txBody>
            <a:bodyPr wrap="none">
              <a:spAutoFit/>
            </a:bodyPr>
            <a:lstStyle/>
            <a:p>
              <a:pPr algn="ctr" eaLnBrk="0" hangingPunct="0">
                <a:defRPr/>
              </a:pPr>
              <a:r>
                <a:rPr lang="en-US" altLang="zh-CN" sz="3200" dirty="0">
                  <a:solidFill>
                    <a:schemeClr val="bg1"/>
                  </a:solidFill>
                  <a:effectLst>
                    <a:outerShdw blurRad="38100" dist="38100" dir="2700000" algn="tl">
                      <a:srgbClr val="C0C0C0"/>
                    </a:outerShdw>
                  </a:effectLst>
                  <a:latin typeface="Arial" pitchFamily="34" charset="0"/>
                </a:rPr>
                <a:t>5</a:t>
              </a:r>
            </a:p>
          </p:txBody>
        </p:sp>
      </p:grpSp>
      <p:sp>
        <p:nvSpPr>
          <p:cNvPr id="32" name="Text Box 54"/>
          <p:cNvSpPr txBox="1">
            <a:spLocks noChangeArrowheads="1"/>
          </p:cNvSpPr>
          <p:nvPr/>
        </p:nvSpPr>
        <p:spPr bwMode="gray">
          <a:xfrm>
            <a:off x="2928926" y="4929198"/>
            <a:ext cx="3429000" cy="519113"/>
          </a:xfrm>
          <a:prstGeom prst="rect">
            <a:avLst/>
          </a:prstGeom>
          <a:noFill/>
          <a:ln w="9525" algn="ctr">
            <a:noFill/>
            <a:miter lim="800000"/>
            <a:headEnd/>
            <a:tailEnd/>
          </a:ln>
          <a:effectLst/>
        </p:spPr>
        <p:txBody>
          <a:bodyPr>
            <a:spAutoFit/>
          </a:bodyPr>
          <a:lstStyle/>
          <a:p>
            <a:pPr algn="ctr" eaLnBrk="0" hangingPunct="0">
              <a:defRPr/>
            </a:pPr>
            <a:r>
              <a:rPr lang="zh-CN" altLang="en-US" sz="2800" b="1" dirty="0">
                <a:solidFill>
                  <a:srgbClr val="FF0000"/>
                </a:solidFill>
                <a:effectLst>
                  <a:outerShdw blurRad="38100" dist="38100" dir="2700000" algn="tl">
                    <a:srgbClr val="C0C0C0"/>
                  </a:outerShdw>
                </a:effectLst>
                <a:latin typeface="黑体" pitchFamily="2" charset="-122"/>
                <a:ea typeface="黑体" pitchFamily="2" charset="-122"/>
              </a:rPr>
              <a:t>课程点评</a:t>
            </a:r>
            <a:endParaRPr lang="en-US" altLang="zh-CN" sz="2800" b="1" dirty="0">
              <a:solidFill>
                <a:srgbClr val="FF0000"/>
              </a:solidFill>
              <a:effectLst>
                <a:outerShdw blurRad="38100" dist="38100" dir="2700000" algn="tl">
                  <a:srgbClr val="C0C0C0"/>
                </a:outerShdw>
              </a:effectLst>
              <a:latin typeface="黑体" pitchFamily="2" charset="-122"/>
              <a:ea typeface="黑体" pitchFamily="2" charset="-122"/>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dissolve">
                                      <p:cBhvr>
                                        <p:cTn id="7" dur="500"/>
                                        <p:tgtEl>
                                          <p:spTgt spid="3"/>
                                        </p:tgtEl>
                                      </p:cBhvr>
                                    </p:animEffect>
                                  </p:childTnLst>
                                </p:cTn>
                              </p:par>
                              <p:par>
                                <p:cTn id="8" presetID="9" presetClass="entr" presetSubtype="0" fill="hold" nodeType="withEffect">
                                  <p:stCondLst>
                                    <p:cond delay="0"/>
                                  </p:stCondLst>
                                  <p:childTnLst>
                                    <p:set>
                                      <p:cBhvr>
                                        <p:cTn id="9" dur="1" fill="hold">
                                          <p:stCondLst>
                                            <p:cond delay="0"/>
                                          </p:stCondLst>
                                        </p:cTn>
                                        <p:tgtEl>
                                          <p:spTgt spid="4"/>
                                        </p:tgtEl>
                                        <p:attrNameLst>
                                          <p:attrName>style.visibility</p:attrName>
                                        </p:attrNameLst>
                                      </p:cBhvr>
                                      <p:to>
                                        <p:strVal val="visible"/>
                                      </p:to>
                                    </p:set>
                                    <p:animEffect transition="in" filter="dissolve">
                                      <p:cBhvr>
                                        <p:cTn id="10" dur="500"/>
                                        <p:tgtEl>
                                          <p:spTgt spid="4"/>
                                        </p:tgtEl>
                                      </p:cBhvr>
                                    </p:animEffect>
                                  </p:childTnLst>
                                </p:cTn>
                              </p:par>
                              <p:par>
                                <p:cTn id="11" presetID="9" presetClass="entr" presetSubtype="0" fill="hold" nodeType="with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dissolve">
                                      <p:cBhvr>
                                        <p:cTn id="13" dur="500"/>
                                        <p:tgtEl>
                                          <p:spTgt spid="5"/>
                                        </p:tgtEl>
                                      </p:cBhvr>
                                    </p:animEffect>
                                  </p:childTnLst>
                                </p:cTn>
                              </p:par>
                              <p:par>
                                <p:cTn id="14" presetID="9" presetClass="entr" presetSubtype="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dissolve">
                                      <p:cBhvr>
                                        <p:cTn id="16" dur="500"/>
                                        <p:tgtEl>
                                          <p:spTgt spid="6"/>
                                        </p:tgtEl>
                                      </p:cBhvr>
                                    </p:animEffect>
                                  </p:childTnLst>
                                </p:cTn>
                              </p:par>
                              <p:par>
                                <p:cTn id="17" presetID="9" presetClass="entr" presetSubtype="0" fill="hold" nodeType="withEffect">
                                  <p:stCondLst>
                                    <p:cond delay="1000"/>
                                  </p:stCondLst>
                                  <p:childTnLst>
                                    <p:set>
                                      <p:cBhvr>
                                        <p:cTn id="18" dur="1" fill="hold">
                                          <p:stCondLst>
                                            <p:cond delay="0"/>
                                          </p:stCondLst>
                                        </p:cTn>
                                        <p:tgtEl>
                                          <p:spTgt spid="11"/>
                                        </p:tgtEl>
                                        <p:attrNameLst>
                                          <p:attrName>style.visibility</p:attrName>
                                        </p:attrNameLst>
                                      </p:cBhvr>
                                      <p:to>
                                        <p:strVal val="visible"/>
                                      </p:to>
                                    </p:set>
                                    <p:animEffect transition="in" filter="dissolve">
                                      <p:cBhvr>
                                        <p:cTn id="1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点评的类型</a:t>
            </a:r>
          </a:p>
        </p:txBody>
      </p:sp>
      <p:graphicFrame>
        <p:nvGraphicFramePr>
          <p:cNvPr id="4" name="内容占位符 3"/>
          <p:cNvGraphicFramePr>
            <a:graphicFrameLocks noGrp="1"/>
          </p:cNvGraphicFramePr>
          <p:nvPr>
            <p:ph idx="1"/>
          </p:nvPr>
        </p:nvGraphicFramePr>
        <p:xfrm>
          <a:off x="457200" y="1419225"/>
          <a:ext cx="8401050" cy="48799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点评时间</a:t>
            </a:r>
          </a:p>
        </p:txBody>
      </p:sp>
      <p:sp>
        <p:nvSpPr>
          <p:cNvPr id="3" name="内容占位符 2"/>
          <p:cNvSpPr>
            <a:spLocks noGrp="1"/>
          </p:cNvSpPr>
          <p:nvPr>
            <p:ph idx="1"/>
          </p:nvPr>
        </p:nvSpPr>
        <p:spPr/>
        <p:txBody>
          <a:bodyPr/>
          <a:lstStyle/>
          <a:p>
            <a:r>
              <a:rPr lang="en-US" altLang="zh-CN" dirty="0"/>
              <a:t>8</a:t>
            </a:r>
            <a:r>
              <a:rPr lang="zh-CN" altLang="en-US" dirty="0"/>
              <a:t>周期运营重点点评分两次</a:t>
            </a:r>
            <a:endParaRPr lang="en-US" altLang="zh-CN" dirty="0"/>
          </a:p>
          <a:p>
            <a:r>
              <a:rPr lang="en-US" altLang="zh-CN" dirty="0"/>
              <a:t>4</a:t>
            </a:r>
            <a:r>
              <a:rPr lang="zh-CN" altLang="en-US" dirty="0"/>
              <a:t>季度和</a:t>
            </a:r>
            <a:r>
              <a:rPr lang="en-US" altLang="zh-CN" dirty="0"/>
              <a:t>8</a:t>
            </a:r>
            <a:r>
              <a:rPr lang="zh-CN" altLang="en-US" dirty="0"/>
              <a:t>季度</a:t>
            </a:r>
            <a:endParaRPr lang="en-US" altLang="zh-CN" dirty="0"/>
          </a:p>
          <a:p>
            <a:r>
              <a:rPr lang="zh-CN" altLang="en-US" dirty="0"/>
              <a:t>各</a:t>
            </a:r>
            <a:r>
              <a:rPr lang="en-US" altLang="zh-CN" dirty="0"/>
              <a:t>1-2</a:t>
            </a:r>
            <a:r>
              <a:rPr lang="zh-CN" altLang="en-US" dirty="0"/>
              <a:t>小时</a:t>
            </a:r>
            <a:endParaRPr lang="en-US" altLang="zh-CN" dirty="0"/>
          </a:p>
          <a:p>
            <a:r>
              <a:rPr lang="en-US" altLang="zh-CN" dirty="0"/>
              <a:t>4</a:t>
            </a:r>
            <a:r>
              <a:rPr lang="zh-CN" altLang="en-US" dirty="0"/>
              <a:t>季度以发现问题解决问题为主，</a:t>
            </a:r>
            <a:r>
              <a:rPr lang="en-US" altLang="zh-CN" dirty="0"/>
              <a:t>8</a:t>
            </a:r>
            <a:r>
              <a:rPr lang="zh-CN" altLang="en-US" dirty="0"/>
              <a:t>季度以绩效评估，团队总结为主。</a:t>
            </a:r>
          </a:p>
        </p:txBody>
      </p:sp>
    </p:spTree>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a:t>如何进行分析点评</a:t>
            </a:r>
          </a:p>
        </p:txBody>
      </p:sp>
      <p:sp>
        <p:nvSpPr>
          <p:cNvPr id="3" name="内容占位符 2"/>
          <p:cNvSpPr>
            <a:spLocks noGrp="1"/>
          </p:cNvSpPr>
          <p:nvPr>
            <p:ph idx="1"/>
          </p:nvPr>
        </p:nvSpPr>
        <p:spPr>
          <a:xfrm>
            <a:off x="457200" y="1419225"/>
            <a:ext cx="8401050" cy="4879975"/>
          </a:xfrm>
        </p:spPr>
        <p:txBody>
          <a:bodyPr>
            <a:normAutofit/>
          </a:bodyPr>
          <a:lstStyle/>
          <a:p>
            <a:pPr>
              <a:defRPr/>
            </a:pPr>
            <a:r>
              <a:rPr lang="zh-CN" altLang="en-US" dirty="0"/>
              <a:t>事先对可能出现的状况准备好相关问题</a:t>
            </a:r>
            <a:endParaRPr lang="en-US" altLang="zh-CN" dirty="0"/>
          </a:p>
          <a:p>
            <a:pPr lvl="1">
              <a:defRPr/>
            </a:pPr>
            <a:r>
              <a:rPr lang="zh-CN" altLang="en-US" dirty="0"/>
              <a:t>现金流断裂，存货过高，利润率过低，产供销配合不好，缺乏市场分析预测，盲目乐观等</a:t>
            </a:r>
            <a:endParaRPr lang="en-US" altLang="zh-CN" dirty="0"/>
          </a:p>
          <a:p>
            <a:pPr>
              <a:defRPr/>
            </a:pPr>
            <a:r>
              <a:rPr lang="zh-CN" altLang="en-US" dirty="0"/>
              <a:t>重点引导学生针对运营中的问题发表讨论、看法以及改进思路</a:t>
            </a:r>
            <a:endParaRPr lang="en-US" altLang="zh-CN" dirty="0"/>
          </a:p>
          <a:p>
            <a:pPr>
              <a:defRPr/>
            </a:pPr>
            <a:r>
              <a:rPr lang="zh-CN" altLang="en-US" dirty="0"/>
              <a:t>对有代表性的小组进行重点分析点评</a:t>
            </a:r>
            <a:endParaRPr lang="en-US" altLang="zh-CN" dirty="0"/>
          </a:p>
          <a:p>
            <a:pPr>
              <a:defRPr/>
            </a:pPr>
            <a:r>
              <a:rPr lang="zh-CN" altLang="en-US" dirty="0"/>
              <a:t>结合学生专业与讲师擅长领域</a:t>
            </a:r>
            <a:endParaRPr lang="en-US" altLang="zh-CN" dirty="0"/>
          </a:p>
          <a:p>
            <a:pPr lvl="1">
              <a:defRPr/>
            </a:pPr>
            <a:r>
              <a:rPr lang="zh-CN" altLang="en-US" dirty="0"/>
              <a:t>结合教师知识特长与研究领域</a:t>
            </a:r>
            <a:endParaRPr lang="en-US" altLang="zh-CN" dirty="0"/>
          </a:p>
          <a:p>
            <a:pPr lvl="1">
              <a:defRPr/>
            </a:pPr>
            <a:r>
              <a:rPr lang="zh-CN" altLang="en-US" dirty="0"/>
              <a:t>结合需要掌握的理论知识</a:t>
            </a: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horizontal)">
                                      <p:cBhvr>
                                        <p:cTn id="15" dur="500"/>
                                        <p:tgtEl>
                                          <p:spTgt spid="3">
                                            <p:txEl>
                                              <p:pRg st="2" end="2"/>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animEffect transition="in" filter="blinds(horizontal)">
                                      <p:cBhvr>
                                        <p:cTn id="20" dur="500"/>
                                        <p:tgtEl>
                                          <p:spTgt spid="3">
                                            <p:txEl>
                                              <p:pRg st="3" end="3"/>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3" presetClass="entr" presetSubtype="10" fill="hold" grpId="0" nodeType="click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blinds(horizontal)">
                                      <p:cBhvr>
                                        <p:cTn id="25" dur="500"/>
                                        <p:tgtEl>
                                          <p:spTgt spid="3">
                                            <p:txEl>
                                              <p:pRg st="4" end="4"/>
                                            </p:txEl>
                                          </p:spTgt>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blinds(horizontal)">
                                      <p:cBhvr>
                                        <p:cTn id="28" dur="500"/>
                                        <p:tgtEl>
                                          <p:spTgt spid="3">
                                            <p:txEl>
                                              <p:pRg st="5" end="5"/>
                                            </p:txEl>
                                          </p:spTgt>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blinds(horizontal)">
                                      <p:cBhvr>
                                        <p:cTn id="31"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a:t>组内自评</a:t>
            </a:r>
          </a:p>
        </p:txBody>
      </p:sp>
      <p:sp>
        <p:nvSpPr>
          <p:cNvPr id="3" name="内容占位符 2"/>
          <p:cNvSpPr>
            <a:spLocks noGrp="1"/>
          </p:cNvSpPr>
          <p:nvPr>
            <p:ph idx="1"/>
          </p:nvPr>
        </p:nvSpPr>
        <p:spPr>
          <a:xfrm>
            <a:off x="457200" y="1419225"/>
            <a:ext cx="8401050" cy="4879975"/>
          </a:xfrm>
        </p:spPr>
        <p:txBody>
          <a:bodyPr/>
          <a:lstStyle/>
          <a:p>
            <a:pPr>
              <a:defRPr/>
            </a:pPr>
            <a:r>
              <a:rPr lang="zh-CN" altLang="en-US" dirty="0"/>
              <a:t>在上一节的组内交互中提到每一周期初都要展开组内绩效分析，同时也是组内自评的过程。各个成员对上期的成绩对比目标自评是否达到目标，存在什么问题，怎么解决。分析竞争对手上期形式，盘点本期市场及资源制定本期目标。</a:t>
            </a:r>
            <a:endParaRPr lang="en-US" altLang="zh-CN" dirty="0"/>
          </a:p>
        </p:txBody>
      </p:sp>
    </p:spTree>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组内自评</a:t>
            </a:r>
          </a:p>
        </p:txBody>
      </p:sp>
      <p:graphicFrame>
        <p:nvGraphicFramePr>
          <p:cNvPr id="6" name="内容占位符 5"/>
          <p:cNvGraphicFramePr>
            <a:graphicFrameLocks noGrp="1"/>
          </p:cNvGraphicFramePr>
          <p:nvPr>
            <p:ph idx="1"/>
          </p:nvPr>
        </p:nvGraphicFramePr>
        <p:xfrm>
          <a:off x="457200" y="1419225"/>
          <a:ext cx="8401050" cy="48799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a:t>组间互评</a:t>
            </a:r>
          </a:p>
        </p:txBody>
      </p:sp>
      <p:sp>
        <p:nvSpPr>
          <p:cNvPr id="3" name="内容占位符 2"/>
          <p:cNvSpPr>
            <a:spLocks noGrp="1"/>
          </p:cNvSpPr>
          <p:nvPr>
            <p:ph idx="1"/>
          </p:nvPr>
        </p:nvSpPr>
        <p:spPr>
          <a:xfrm>
            <a:off x="457200" y="1419225"/>
            <a:ext cx="8401050" cy="4879975"/>
          </a:xfrm>
        </p:spPr>
        <p:txBody>
          <a:bodyPr/>
          <a:lstStyle/>
          <a:p>
            <a:pPr>
              <a:defRPr/>
            </a:pPr>
            <a:r>
              <a:rPr lang="zh-CN" altLang="en-US" dirty="0"/>
              <a:t>分析竞争对手就是一个组间互评的过程。</a:t>
            </a:r>
            <a:endParaRPr lang="en-US" altLang="zh-CN" dirty="0"/>
          </a:p>
          <a:p>
            <a:pPr>
              <a:defRPr/>
            </a:pPr>
            <a:r>
              <a:rPr lang="zh-CN" altLang="en-US" dirty="0"/>
              <a:t>分析竞争对手的市场策略，品牌组合、定价、广告投放，</a:t>
            </a:r>
            <a:endParaRPr lang="en-US" altLang="zh-CN" dirty="0"/>
          </a:p>
          <a:p>
            <a:pPr>
              <a:defRPr/>
            </a:pPr>
            <a:r>
              <a:rPr lang="zh-CN" altLang="en-US" dirty="0"/>
              <a:t>吸收对方成功的方式，引为我用。规避对方犯得错误，针对对方策略调整自己的策略，是回避合作还是迎头对抗。</a:t>
            </a:r>
          </a:p>
        </p:txBody>
      </p:sp>
    </p:spTree>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a:t>教师点评</a:t>
            </a:r>
          </a:p>
        </p:txBody>
      </p:sp>
      <p:sp>
        <p:nvSpPr>
          <p:cNvPr id="3" name="内容占位符 2"/>
          <p:cNvSpPr>
            <a:spLocks noGrp="1"/>
          </p:cNvSpPr>
          <p:nvPr>
            <p:ph idx="1"/>
          </p:nvPr>
        </p:nvSpPr>
        <p:spPr>
          <a:xfrm>
            <a:off x="457200" y="1419225"/>
            <a:ext cx="8401050" cy="4879975"/>
          </a:xfrm>
        </p:spPr>
        <p:txBody>
          <a:bodyPr/>
          <a:lstStyle/>
          <a:p>
            <a:pPr>
              <a:defRPr/>
            </a:pPr>
            <a:r>
              <a:rPr lang="zh-CN" altLang="en-US" dirty="0"/>
              <a:t>教师点评以补充为主，学生没有发现、没有分析透的问题老师可以引导学生进一步思考分析问题源头，找出解决办法。</a:t>
            </a:r>
            <a:endParaRPr lang="en-US" altLang="zh-CN" dirty="0"/>
          </a:p>
          <a:p>
            <a:pPr>
              <a:defRPr/>
            </a:pPr>
            <a:r>
              <a:rPr lang="zh-CN" altLang="en-US" dirty="0"/>
              <a:t>没有涉及的专业知识可以用通俗的语言。比如没有上战略课程的，可以简单以薄利多销设备满负荷生产全面控制成本来定义成本领先战略；可以以有的小组专注高端路线，有的小组专注某些市场等引导专一战略；有的小组针对不同的产品不同的市场制定不同的营销策略这就是差异化战略。</a:t>
            </a:r>
          </a:p>
        </p:txBody>
      </p:sp>
    </p:spTree>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a:t>一般点评数据来源点</a:t>
            </a:r>
          </a:p>
        </p:txBody>
      </p:sp>
      <p:sp>
        <p:nvSpPr>
          <p:cNvPr id="3" name="内容占位符 2"/>
          <p:cNvSpPr>
            <a:spLocks noGrp="1"/>
          </p:cNvSpPr>
          <p:nvPr>
            <p:ph idx="1"/>
          </p:nvPr>
        </p:nvSpPr>
        <p:spPr>
          <a:xfrm>
            <a:off x="457200" y="1419225"/>
            <a:ext cx="8401050" cy="4879975"/>
          </a:xfrm>
        </p:spPr>
        <p:txBody>
          <a:bodyPr/>
          <a:lstStyle/>
          <a:p>
            <a:pPr>
              <a:defRPr/>
            </a:pPr>
            <a:r>
              <a:rPr lang="zh-CN" altLang="en-US" dirty="0"/>
              <a:t>综合分析报告</a:t>
            </a:r>
            <a:r>
              <a:rPr lang="en-US" altLang="zh-CN" dirty="0"/>
              <a:t>-</a:t>
            </a:r>
            <a:r>
              <a:rPr lang="zh-CN" altLang="en-US" dirty="0"/>
              <a:t>综合绩效</a:t>
            </a:r>
            <a:r>
              <a:rPr lang="en-US" altLang="zh-CN" dirty="0"/>
              <a:t>-</a:t>
            </a:r>
            <a:r>
              <a:rPr lang="zh-CN" altLang="en-US" dirty="0"/>
              <a:t>综合表现</a:t>
            </a:r>
            <a:endParaRPr lang="en-US" altLang="zh-CN" dirty="0"/>
          </a:p>
          <a:p>
            <a:pPr>
              <a:defRPr/>
            </a:pPr>
            <a:endParaRPr lang="zh-CN" altLang="en-US" dirty="0"/>
          </a:p>
        </p:txBody>
      </p:sp>
      <p:pic>
        <p:nvPicPr>
          <p:cNvPr id="55300" name="图片 3" descr="系统表现.JPG"/>
          <p:cNvPicPr>
            <a:picLocks noChangeAspect="1"/>
          </p:cNvPicPr>
          <p:nvPr/>
        </p:nvPicPr>
        <p:blipFill>
          <a:blip r:embed="rId3"/>
          <a:srcRect/>
          <a:stretch>
            <a:fillRect/>
          </a:stretch>
        </p:blipFill>
        <p:spPr bwMode="auto">
          <a:xfrm>
            <a:off x="357158" y="2143116"/>
            <a:ext cx="8172450" cy="4319588"/>
          </a:xfrm>
          <a:prstGeom prst="rect">
            <a:avLst/>
          </a:prstGeom>
          <a:noFill/>
          <a:ln w="9525">
            <a:noFill/>
            <a:miter lim="800000"/>
            <a:headEnd/>
            <a:tailEnd/>
          </a:ln>
        </p:spPr>
      </p:pic>
      <p:sp>
        <p:nvSpPr>
          <p:cNvPr id="5" name="圆角矩形标注 4"/>
          <p:cNvSpPr/>
          <p:nvPr/>
        </p:nvSpPr>
        <p:spPr>
          <a:xfrm>
            <a:off x="3203575" y="1989138"/>
            <a:ext cx="2160588" cy="792162"/>
          </a:xfrm>
          <a:prstGeom prst="wedgeRoundRectCallout">
            <a:avLst>
              <a:gd name="adj1" fmla="val 110562"/>
              <a:gd name="adj2" fmla="val 78133"/>
              <a:gd name="adj3" fmla="val 16667"/>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defRPr/>
            </a:pPr>
            <a:r>
              <a:rPr lang="zh-CN" altLang="en-US" dirty="0"/>
              <a:t>相临名次比较哪项表现拉开差距</a:t>
            </a:r>
          </a:p>
        </p:txBody>
      </p:sp>
      <p:sp>
        <p:nvSpPr>
          <p:cNvPr id="6" name="圆角矩形标注 5"/>
          <p:cNvSpPr/>
          <p:nvPr/>
        </p:nvSpPr>
        <p:spPr>
          <a:xfrm>
            <a:off x="6300788" y="1916113"/>
            <a:ext cx="2159000" cy="576262"/>
          </a:xfrm>
          <a:prstGeom prst="wedgeRoundRectCallout">
            <a:avLst>
              <a:gd name="adj1" fmla="val 6945"/>
              <a:gd name="adj2" fmla="val 147578"/>
              <a:gd name="adj3" fmla="val 16667"/>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defRPr/>
            </a:pPr>
            <a:r>
              <a:rPr lang="zh-CN" altLang="en-US" dirty="0"/>
              <a:t>出现紧急借款原因？</a:t>
            </a:r>
          </a:p>
        </p:txBody>
      </p:sp>
    </p:spTree>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a:t>综合表现的趋势图</a:t>
            </a:r>
          </a:p>
        </p:txBody>
      </p:sp>
      <p:pic>
        <p:nvPicPr>
          <p:cNvPr id="57347" name="Picture 2"/>
          <p:cNvPicPr>
            <a:picLocks noGrp="1" noChangeAspect="1" noChangeArrowheads="1"/>
          </p:cNvPicPr>
          <p:nvPr>
            <p:ph idx="1"/>
          </p:nvPr>
        </p:nvPicPr>
        <p:blipFill>
          <a:blip r:embed="rId2"/>
          <a:srcRect/>
          <a:stretch>
            <a:fillRect/>
          </a:stretch>
        </p:blipFill>
        <p:spPr>
          <a:xfrm>
            <a:off x="615950" y="1419225"/>
            <a:ext cx="8083550" cy="4879975"/>
          </a:xfrm>
        </p:spPr>
      </p:pic>
      <p:sp>
        <p:nvSpPr>
          <p:cNvPr id="5" name="圆角矩形标注 4"/>
          <p:cNvSpPr/>
          <p:nvPr/>
        </p:nvSpPr>
        <p:spPr>
          <a:xfrm>
            <a:off x="5572132" y="1428736"/>
            <a:ext cx="2520950" cy="936625"/>
          </a:xfrm>
          <a:prstGeom prst="wedgeRoundRectCallout">
            <a:avLst/>
          </a:prstGeom>
        </p:spPr>
        <p:style>
          <a:lnRef idx="2">
            <a:schemeClr val="accent2">
              <a:shade val="50000"/>
            </a:schemeClr>
          </a:lnRef>
          <a:fillRef idx="1">
            <a:schemeClr val="accent2"/>
          </a:fillRef>
          <a:effectRef idx="0">
            <a:schemeClr val="accent2"/>
          </a:effectRef>
          <a:fontRef idx="minor">
            <a:schemeClr val="lt1"/>
          </a:fontRef>
        </p:style>
        <p:txBody>
          <a:bodyPr anchor="ctr"/>
          <a:lstStyle/>
          <a:p>
            <a:pPr>
              <a:defRPr/>
            </a:pPr>
            <a:r>
              <a:rPr lang="zh-CN" altLang="en-US" dirty="0"/>
              <a:t>缓慢增长，证明企业实现了持续性成长。如果有拐点分析原因</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a:t>体验式教学新模式</a:t>
            </a:r>
          </a:p>
        </p:txBody>
      </p:sp>
      <p:graphicFrame>
        <p:nvGraphicFramePr>
          <p:cNvPr id="6" name="图示 5"/>
          <p:cNvGraphicFramePr/>
          <p:nvPr/>
        </p:nvGraphicFramePr>
        <p:xfrm>
          <a:off x="428628" y="1428736"/>
          <a:ext cx="8286776" cy="457203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
                                            <p:graphicEl>
                                              <a:dgm id="{A779B40F-B791-4300-BEA8-032BE85B6CC1}"/>
                                            </p:graphicEl>
                                          </p:spTgt>
                                        </p:tgtEl>
                                        <p:attrNameLst>
                                          <p:attrName>style.visibility</p:attrName>
                                        </p:attrNameLst>
                                      </p:cBhvr>
                                      <p:to>
                                        <p:strVal val="visible"/>
                                      </p:to>
                                    </p:set>
                                    <p:anim calcmode="lin" valueType="num">
                                      <p:cBhvr additive="base">
                                        <p:cTn id="7" dur="500" fill="hold"/>
                                        <p:tgtEl>
                                          <p:spTgt spid="6">
                                            <p:graphicEl>
                                              <a:dgm id="{A779B40F-B791-4300-BEA8-032BE85B6CC1}"/>
                                            </p:graphic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
                                            <p:graphicEl>
                                              <a:dgm id="{A779B40F-B791-4300-BEA8-032BE85B6CC1}"/>
                                            </p:graphic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
                                            <p:graphicEl>
                                              <a:dgm id="{99480972-396B-4094-938B-8E5C76BE667E}"/>
                                            </p:graphicEl>
                                          </p:spTgt>
                                        </p:tgtEl>
                                        <p:attrNameLst>
                                          <p:attrName>style.visibility</p:attrName>
                                        </p:attrNameLst>
                                      </p:cBhvr>
                                      <p:to>
                                        <p:strVal val="visible"/>
                                      </p:to>
                                    </p:set>
                                    <p:anim calcmode="lin" valueType="num">
                                      <p:cBhvr additive="base">
                                        <p:cTn id="13" dur="500" fill="hold"/>
                                        <p:tgtEl>
                                          <p:spTgt spid="6">
                                            <p:graphicEl>
                                              <a:dgm id="{99480972-396B-4094-938B-8E5C76BE667E}"/>
                                            </p:graphic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
                                            <p:graphicEl>
                                              <a:dgm id="{99480972-396B-4094-938B-8E5C76BE667E}"/>
                                            </p:graphic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
                                            <p:graphicEl>
                                              <a:dgm id="{BF66ED33-E8FA-45A6-A002-6E7EEADC1C0F}"/>
                                            </p:graphicEl>
                                          </p:spTgt>
                                        </p:tgtEl>
                                        <p:attrNameLst>
                                          <p:attrName>style.visibility</p:attrName>
                                        </p:attrNameLst>
                                      </p:cBhvr>
                                      <p:to>
                                        <p:strVal val="visible"/>
                                      </p:to>
                                    </p:set>
                                    <p:anim calcmode="lin" valueType="num">
                                      <p:cBhvr additive="base">
                                        <p:cTn id="19" dur="500" fill="hold"/>
                                        <p:tgtEl>
                                          <p:spTgt spid="6">
                                            <p:graphicEl>
                                              <a:dgm id="{BF66ED33-E8FA-45A6-A002-6E7EEADC1C0F}"/>
                                            </p:graphic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
                                            <p:graphicEl>
                                              <a:dgm id="{BF66ED33-E8FA-45A6-A002-6E7EEADC1C0F}"/>
                                            </p:graphic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6">
                                            <p:graphicEl>
                                              <a:dgm id="{5FCEE20E-DF2D-4677-A388-7179B6D44090}"/>
                                            </p:graphicEl>
                                          </p:spTgt>
                                        </p:tgtEl>
                                        <p:attrNameLst>
                                          <p:attrName>style.visibility</p:attrName>
                                        </p:attrNameLst>
                                      </p:cBhvr>
                                      <p:to>
                                        <p:strVal val="visible"/>
                                      </p:to>
                                    </p:set>
                                    <p:anim calcmode="lin" valueType="num">
                                      <p:cBhvr additive="base">
                                        <p:cTn id="25" dur="500" fill="hold"/>
                                        <p:tgtEl>
                                          <p:spTgt spid="6">
                                            <p:graphicEl>
                                              <a:dgm id="{5FCEE20E-DF2D-4677-A388-7179B6D44090}"/>
                                            </p:graphic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6">
                                            <p:graphicEl>
                                              <a:dgm id="{5FCEE20E-DF2D-4677-A388-7179B6D44090}"/>
                                            </p:graphic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6">
                                            <p:graphicEl>
                                              <a:dgm id="{02DBC838-849D-4770-B329-B02C5DDB9260}"/>
                                            </p:graphicEl>
                                          </p:spTgt>
                                        </p:tgtEl>
                                        <p:attrNameLst>
                                          <p:attrName>style.visibility</p:attrName>
                                        </p:attrNameLst>
                                      </p:cBhvr>
                                      <p:to>
                                        <p:strVal val="visible"/>
                                      </p:to>
                                    </p:set>
                                    <p:anim calcmode="lin" valueType="num">
                                      <p:cBhvr additive="base">
                                        <p:cTn id="31" dur="500" fill="hold"/>
                                        <p:tgtEl>
                                          <p:spTgt spid="6">
                                            <p:graphicEl>
                                              <a:dgm id="{02DBC838-849D-4770-B329-B02C5DDB9260}"/>
                                            </p:graphic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6">
                                            <p:graphicEl>
                                              <a:dgm id="{02DBC838-849D-4770-B329-B02C5DDB9260}"/>
                                            </p:graphicEl>
                                          </p:spTgt>
                                        </p:tgtEl>
                                        <p:attrNameLst>
                                          <p:attrName>ppt_y</p:attrName>
                                        </p:attrNameLst>
                                      </p:cBhvr>
                                      <p:tavLst>
                                        <p:tav tm="0">
                                          <p:val>
                                            <p:strVal val="#ppt_y"/>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8" fill="hold" grpId="0" nodeType="clickEffect">
                                  <p:stCondLst>
                                    <p:cond delay="0"/>
                                  </p:stCondLst>
                                  <p:childTnLst>
                                    <p:set>
                                      <p:cBhvr>
                                        <p:cTn id="36" dur="1" fill="hold">
                                          <p:stCondLst>
                                            <p:cond delay="0"/>
                                          </p:stCondLst>
                                        </p:cTn>
                                        <p:tgtEl>
                                          <p:spTgt spid="6">
                                            <p:graphicEl>
                                              <a:dgm id="{03D3AA27-A298-41E5-BA4F-42B2387B47FC}"/>
                                            </p:graphicEl>
                                          </p:spTgt>
                                        </p:tgtEl>
                                        <p:attrNameLst>
                                          <p:attrName>style.visibility</p:attrName>
                                        </p:attrNameLst>
                                      </p:cBhvr>
                                      <p:to>
                                        <p:strVal val="visible"/>
                                      </p:to>
                                    </p:set>
                                    <p:anim calcmode="lin" valueType="num">
                                      <p:cBhvr additive="base">
                                        <p:cTn id="37" dur="500" fill="hold"/>
                                        <p:tgtEl>
                                          <p:spTgt spid="6">
                                            <p:graphicEl>
                                              <a:dgm id="{03D3AA27-A298-41E5-BA4F-42B2387B47FC}"/>
                                            </p:graphicEl>
                                          </p:spTgt>
                                        </p:tgtEl>
                                        <p:attrNameLst>
                                          <p:attrName>ppt_x</p:attrName>
                                        </p:attrNameLst>
                                      </p:cBhvr>
                                      <p:tavLst>
                                        <p:tav tm="0">
                                          <p:val>
                                            <p:strVal val="0-#ppt_w/2"/>
                                          </p:val>
                                        </p:tav>
                                        <p:tav tm="100000">
                                          <p:val>
                                            <p:strVal val="#ppt_x"/>
                                          </p:val>
                                        </p:tav>
                                      </p:tavLst>
                                    </p:anim>
                                    <p:anim calcmode="lin" valueType="num">
                                      <p:cBhvr additive="base">
                                        <p:cTn id="38" dur="500" fill="hold"/>
                                        <p:tgtEl>
                                          <p:spTgt spid="6">
                                            <p:graphicEl>
                                              <a:dgm id="{03D3AA27-A298-41E5-BA4F-42B2387B47FC}"/>
                                            </p:graphicEl>
                                          </p:spTgt>
                                        </p:tgtEl>
                                        <p:attrNameLst>
                                          <p:attrName>ppt_y</p:attrName>
                                        </p:attrNameLst>
                                      </p:cBhvr>
                                      <p:tavLst>
                                        <p:tav tm="0">
                                          <p:val>
                                            <p:strVal val="#ppt_y"/>
                                          </p:val>
                                        </p:tav>
                                        <p:tav tm="100000">
                                          <p:val>
                                            <p:strVal val="#ppt_y"/>
                                          </p:val>
                                        </p:tav>
                                      </p:tavLst>
                                    </p:anim>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grpId="0" nodeType="clickEffect">
                                  <p:stCondLst>
                                    <p:cond delay="0"/>
                                  </p:stCondLst>
                                  <p:childTnLst>
                                    <p:set>
                                      <p:cBhvr>
                                        <p:cTn id="42" dur="1" fill="hold">
                                          <p:stCondLst>
                                            <p:cond delay="0"/>
                                          </p:stCondLst>
                                        </p:cTn>
                                        <p:tgtEl>
                                          <p:spTgt spid="6">
                                            <p:graphicEl>
                                              <a:dgm id="{B1EE6F4E-321B-4D04-8891-D978A2D6913A}"/>
                                            </p:graphicEl>
                                          </p:spTgt>
                                        </p:tgtEl>
                                        <p:attrNameLst>
                                          <p:attrName>style.visibility</p:attrName>
                                        </p:attrNameLst>
                                      </p:cBhvr>
                                      <p:to>
                                        <p:strVal val="visible"/>
                                      </p:to>
                                    </p:set>
                                    <p:anim calcmode="lin" valueType="num">
                                      <p:cBhvr additive="base">
                                        <p:cTn id="43" dur="500" fill="hold"/>
                                        <p:tgtEl>
                                          <p:spTgt spid="6">
                                            <p:graphicEl>
                                              <a:dgm id="{B1EE6F4E-321B-4D04-8891-D978A2D6913A}"/>
                                            </p:graphicEl>
                                          </p:spTgt>
                                        </p:tgtEl>
                                        <p:attrNameLst>
                                          <p:attrName>ppt_x</p:attrName>
                                        </p:attrNameLst>
                                      </p:cBhvr>
                                      <p:tavLst>
                                        <p:tav tm="0">
                                          <p:val>
                                            <p:strVal val="0-#ppt_w/2"/>
                                          </p:val>
                                        </p:tav>
                                        <p:tav tm="100000">
                                          <p:val>
                                            <p:strVal val="#ppt_x"/>
                                          </p:val>
                                        </p:tav>
                                      </p:tavLst>
                                    </p:anim>
                                    <p:anim calcmode="lin" valueType="num">
                                      <p:cBhvr additive="base">
                                        <p:cTn id="44" dur="500" fill="hold"/>
                                        <p:tgtEl>
                                          <p:spTgt spid="6">
                                            <p:graphicEl>
                                              <a:dgm id="{B1EE6F4E-321B-4D04-8891-D978A2D6913A}"/>
                                            </p:graphicEl>
                                          </p:spTgt>
                                        </p:tgtEl>
                                        <p:attrNameLst>
                                          <p:attrName>ppt_y</p:attrName>
                                        </p:attrNameLst>
                                      </p:cBhvr>
                                      <p:tavLst>
                                        <p:tav tm="0">
                                          <p:val>
                                            <p:strVal val="#ppt_y"/>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2" presetClass="entr" presetSubtype="8" fill="hold" grpId="0" nodeType="clickEffect">
                                  <p:stCondLst>
                                    <p:cond delay="0"/>
                                  </p:stCondLst>
                                  <p:childTnLst>
                                    <p:set>
                                      <p:cBhvr>
                                        <p:cTn id="48" dur="1" fill="hold">
                                          <p:stCondLst>
                                            <p:cond delay="0"/>
                                          </p:stCondLst>
                                        </p:cTn>
                                        <p:tgtEl>
                                          <p:spTgt spid="6">
                                            <p:graphicEl>
                                              <a:dgm id="{72C6A8E3-7275-4CAB-8AF0-05100E3388C8}"/>
                                            </p:graphicEl>
                                          </p:spTgt>
                                        </p:tgtEl>
                                        <p:attrNameLst>
                                          <p:attrName>style.visibility</p:attrName>
                                        </p:attrNameLst>
                                      </p:cBhvr>
                                      <p:to>
                                        <p:strVal val="visible"/>
                                      </p:to>
                                    </p:set>
                                    <p:anim calcmode="lin" valueType="num">
                                      <p:cBhvr additive="base">
                                        <p:cTn id="49" dur="500" fill="hold"/>
                                        <p:tgtEl>
                                          <p:spTgt spid="6">
                                            <p:graphicEl>
                                              <a:dgm id="{72C6A8E3-7275-4CAB-8AF0-05100E3388C8}"/>
                                            </p:graphicEl>
                                          </p:spTgt>
                                        </p:tgtEl>
                                        <p:attrNameLst>
                                          <p:attrName>ppt_x</p:attrName>
                                        </p:attrNameLst>
                                      </p:cBhvr>
                                      <p:tavLst>
                                        <p:tav tm="0">
                                          <p:val>
                                            <p:strVal val="0-#ppt_w/2"/>
                                          </p:val>
                                        </p:tav>
                                        <p:tav tm="100000">
                                          <p:val>
                                            <p:strVal val="#ppt_x"/>
                                          </p:val>
                                        </p:tav>
                                      </p:tavLst>
                                    </p:anim>
                                    <p:anim calcmode="lin" valueType="num">
                                      <p:cBhvr additive="base">
                                        <p:cTn id="50" dur="500" fill="hold"/>
                                        <p:tgtEl>
                                          <p:spTgt spid="6">
                                            <p:graphicEl>
                                              <a:dgm id="{72C6A8E3-7275-4CAB-8AF0-05100E3388C8}"/>
                                            </p:graphicEl>
                                          </p:spTgt>
                                        </p:tgtEl>
                                        <p:attrNameLst>
                                          <p:attrName>ppt_y</p:attrName>
                                        </p:attrNameLst>
                                      </p:cBhvr>
                                      <p:tavLst>
                                        <p:tav tm="0">
                                          <p:val>
                                            <p:strVal val="#ppt_y"/>
                                          </p:val>
                                        </p:tav>
                                        <p:tav tm="100000">
                                          <p:val>
                                            <p:strVal val="#ppt_y"/>
                                          </p:val>
                                        </p:tav>
                                      </p:tavLst>
                                    </p:anim>
                                  </p:childTnLst>
                                </p:cTn>
                              </p:par>
                            </p:childTnLst>
                          </p:cTn>
                        </p:par>
                      </p:childTnLst>
                    </p:cTn>
                  </p:par>
                  <p:par>
                    <p:cTn id="51" fill="hold">
                      <p:stCondLst>
                        <p:cond delay="indefinite"/>
                      </p:stCondLst>
                      <p:childTnLst>
                        <p:par>
                          <p:cTn id="52" fill="hold">
                            <p:stCondLst>
                              <p:cond delay="0"/>
                            </p:stCondLst>
                            <p:childTnLst>
                              <p:par>
                                <p:cTn id="53" presetID="2" presetClass="entr" presetSubtype="8" fill="hold" grpId="0" nodeType="clickEffect">
                                  <p:stCondLst>
                                    <p:cond delay="0"/>
                                  </p:stCondLst>
                                  <p:childTnLst>
                                    <p:set>
                                      <p:cBhvr>
                                        <p:cTn id="54" dur="1" fill="hold">
                                          <p:stCondLst>
                                            <p:cond delay="0"/>
                                          </p:stCondLst>
                                        </p:cTn>
                                        <p:tgtEl>
                                          <p:spTgt spid="6">
                                            <p:graphicEl>
                                              <a:dgm id="{F28EC97C-45E8-4D77-B36F-774EE955F695}"/>
                                            </p:graphicEl>
                                          </p:spTgt>
                                        </p:tgtEl>
                                        <p:attrNameLst>
                                          <p:attrName>style.visibility</p:attrName>
                                        </p:attrNameLst>
                                      </p:cBhvr>
                                      <p:to>
                                        <p:strVal val="visible"/>
                                      </p:to>
                                    </p:set>
                                    <p:anim calcmode="lin" valueType="num">
                                      <p:cBhvr additive="base">
                                        <p:cTn id="55" dur="500" fill="hold"/>
                                        <p:tgtEl>
                                          <p:spTgt spid="6">
                                            <p:graphicEl>
                                              <a:dgm id="{F28EC97C-45E8-4D77-B36F-774EE955F695}"/>
                                            </p:graphicEl>
                                          </p:spTgt>
                                        </p:tgtEl>
                                        <p:attrNameLst>
                                          <p:attrName>ppt_x</p:attrName>
                                        </p:attrNameLst>
                                      </p:cBhvr>
                                      <p:tavLst>
                                        <p:tav tm="0">
                                          <p:val>
                                            <p:strVal val="0-#ppt_w/2"/>
                                          </p:val>
                                        </p:tav>
                                        <p:tav tm="100000">
                                          <p:val>
                                            <p:strVal val="#ppt_x"/>
                                          </p:val>
                                        </p:tav>
                                      </p:tavLst>
                                    </p:anim>
                                    <p:anim calcmode="lin" valueType="num">
                                      <p:cBhvr additive="base">
                                        <p:cTn id="56" dur="500" fill="hold"/>
                                        <p:tgtEl>
                                          <p:spTgt spid="6">
                                            <p:graphicEl>
                                              <a:dgm id="{F28EC97C-45E8-4D77-B36F-774EE955F695}"/>
                                            </p:graphicEl>
                                          </p:spTgt>
                                        </p:tgtEl>
                                        <p:attrNameLst>
                                          <p:attrName>ppt_y</p:attrName>
                                        </p:attrNameLst>
                                      </p:cBhvr>
                                      <p:tavLst>
                                        <p:tav tm="0">
                                          <p:val>
                                            <p:strVal val="#ppt_y"/>
                                          </p:val>
                                        </p:tav>
                                        <p:tav tm="100000">
                                          <p:val>
                                            <p:strVal val="#ppt_y"/>
                                          </p:val>
                                        </p:tav>
                                      </p:tavLst>
                                    </p:anim>
                                  </p:childTnLst>
                                </p:cTn>
                              </p:par>
                            </p:childTnLst>
                          </p:cTn>
                        </p:par>
                      </p:childTnLst>
                    </p:cTn>
                  </p:par>
                  <p:par>
                    <p:cTn id="57" fill="hold">
                      <p:stCondLst>
                        <p:cond delay="indefinite"/>
                      </p:stCondLst>
                      <p:childTnLst>
                        <p:par>
                          <p:cTn id="58" fill="hold">
                            <p:stCondLst>
                              <p:cond delay="0"/>
                            </p:stCondLst>
                            <p:childTnLst>
                              <p:par>
                                <p:cTn id="59" presetID="2" presetClass="entr" presetSubtype="8" fill="hold" grpId="0" nodeType="clickEffect">
                                  <p:stCondLst>
                                    <p:cond delay="0"/>
                                  </p:stCondLst>
                                  <p:childTnLst>
                                    <p:set>
                                      <p:cBhvr>
                                        <p:cTn id="60" dur="1" fill="hold">
                                          <p:stCondLst>
                                            <p:cond delay="0"/>
                                          </p:stCondLst>
                                        </p:cTn>
                                        <p:tgtEl>
                                          <p:spTgt spid="6">
                                            <p:graphicEl>
                                              <a:dgm id="{AA50F9C4-D376-4FD0-8720-25C11FD3BC55}"/>
                                            </p:graphicEl>
                                          </p:spTgt>
                                        </p:tgtEl>
                                        <p:attrNameLst>
                                          <p:attrName>style.visibility</p:attrName>
                                        </p:attrNameLst>
                                      </p:cBhvr>
                                      <p:to>
                                        <p:strVal val="visible"/>
                                      </p:to>
                                    </p:set>
                                    <p:anim calcmode="lin" valueType="num">
                                      <p:cBhvr additive="base">
                                        <p:cTn id="61" dur="500" fill="hold"/>
                                        <p:tgtEl>
                                          <p:spTgt spid="6">
                                            <p:graphicEl>
                                              <a:dgm id="{AA50F9C4-D376-4FD0-8720-25C11FD3BC55}"/>
                                            </p:graphicEl>
                                          </p:spTgt>
                                        </p:tgtEl>
                                        <p:attrNameLst>
                                          <p:attrName>ppt_x</p:attrName>
                                        </p:attrNameLst>
                                      </p:cBhvr>
                                      <p:tavLst>
                                        <p:tav tm="0">
                                          <p:val>
                                            <p:strVal val="0-#ppt_w/2"/>
                                          </p:val>
                                        </p:tav>
                                        <p:tav tm="100000">
                                          <p:val>
                                            <p:strVal val="#ppt_x"/>
                                          </p:val>
                                        </p:tav>
                                      </p:tavLst>
                                    </p:anim>
                                    <p:anim calcmode="lin" valueType="num">
                                      <p:cBhvr additive="base">
                                        <p:cTn id="62" dur="500" fill="hold"/>
                                        <p:tgtEl>
                                          <p:spTgt spid="6">
                                            <p:graphicEl>
                                              <a:dgm id="{AA50F9C4-D376-4FD0-8720-25C11FD3BC55}"/>
                                            </p:graphicEl>
                                          </p:spTgt>
                                        </p:tgtEl>
                                        <p:attrNameLst>
                                          <p:attrName>ppt_y</p:attrName>
                                        </p:attrNameLst>
                                      </p:cBhvr>
                                      <p:tavLst>
                                        <p:tav tm="0">
                                          <p:val>
                                            <p:strVal val="#ppt_y"/>
                                          </p:val>
                                        </p:tav>
                                        <p:tav tm="100000">
                                          <p:val>
                                            <p:strVal val="#ppt_y"/>
                                          </p:val>
                                        </p:tav>
                                      </p:tavLst>
                                    </p:anim>
                                  </p:childTnLst>
                                </p:cTn>
                              </p:par>
                            </p:childTnLst>
                          </p:cTn>
                        </p:par>
                      </p:childTnLst>
                    </p:cTn>
                  </p:par>
                  <p:par>
                    <p:cTn id="63" fill="hold">
                      <p:stCondLst>
                        <p:cond delay="indefinite"/>
                      </p:stCondLst>
                      <p:childTnLst>
                        <p:par>
                          <p:cTn id="64" fill="hold">
                            <p:stCondLst>
                              <p:cond delay="0"/>
                            </p:stCondLst>
                            <p:childTnLst>
                              <p:par>
                                <p:cTn id="65" presetID="2" presetClass="entr" presetSubtype="8" fill="hold" grpId="0" nodeType="clickEffect">
                                  <p:stCondLst>
                                    <p:cond delay="0"/>
                                  </p:stCondLst>
                                  <p:childTnLst>
                                    <p:set>
                                      <p:cBhvr>
                                        <p:cTn id="66" dur="1" fill="hold">
                                          <p:stCondLst>
                                            <p:cond delay="0"/>
                                          </p:stCondLst>
                                        </p:cTn>
                                        <p:tgtEl>
                                          <p:spTgt spid="6">
                                            <p:graphicEl>
                                              <a:dgm id="{339F7D6B-2E2E-4EB6-85F6-706AC9DC49AB}"/>
                                            </p:graphicEl>
                                          </p:spTgt>
                                        </p:tgtEl>
                                        <p:attrNameLst>
                                          <p:attrName>style.visibility</p:attrName>
                                        </p:attrNameLst>
                                      </p:cBhvr>
                                      <p:to>
                                        <p:strVal val="visible"/>
                                      </p:to>
                                    </p:set>
                                    <p:anim calcmode="lin" valueType="num">
                                      <p:cBhvr additive="base">
                                        <p:cTn id="67" dur="500" fill="hold"/>
                                        <p:tgtEl>
                                          <p:spTgt spid="6">
                                            <p:graphicEl>
                                              <a:dgm id="{339F7D6B-2E2E-4EB6-85F6-706AC9DC49AB}"/>
                                            </p:graphicEl>
                                          </p:spTgt>
                                        </p:tgtEl>
                                        <p:attrNameLst>
                                          <p:attrName>ppt_x</p:attrName>
                                        </p:attrNameLst>
                                      </p:cBhvr>
                                      <p:tavLst>
                                        <p:tav tm="0">
                                          <p:val>
                                            <p:strVal val="0-#ppt_w/2"/>
                                          </p:val>
                                        </p:tav>
                                        <p:tav tm="100000">
                                          <p:val>
                                            <p:strVal val="#ppt_x"/>
                                          </p:val>
                                        </p:tav>
                                      </p:tavLst>
                                    </p:anim>
                                    <p:anim calcmode="lin" valueType="num">
                                      <p:cBhvr additive="base">
                                        <p:cTn id="68" dur="500" fill="hold"/>
                                        <p:tgtEl>
                                          <p:spTgt spid="6">
                                            <p:graphicEl>
                                              <a:dgm id="{339F7D6B-2E2E-4EB6-85F6-706AC9DC49AB}"/>
                                            </p:graphicEl>
                                          </p:spTgt>
                                        </p:tgtEl>
                                        <p:attrNameLst>
                                          <p:attrName>ppt_y</p:attrName>
                                        </p:attrNameLst>
                                      </p:cBhvr>
                                      <p:tavLst>
                                        <p:tav tm="0">
                                          <p:val>
                                            <p:strVal val="#ppt_y"/>
                                          </p:val>
                                        </p:tav>
                                        <p:tav tm="100000">
                                          <p:val>
                                            <p:strVal val="#ppt_y"/>
                                          </p:val>
                                        </p:tav>
                                      </p:tavLst>
                                    </p:anim>
                                  </p:childTnLst>
                                </p:cTn>
                              </p:par>
                            </p:childTnLst>
                          </p:cTn>
                        </p:par>
                      </p:childTnLst>
                    </p:cTn>
                  </p:par>
                  <p:par>
                    <p:cTn id="69" fill="hold">
                      <p:stCondLst>
                        <p:cond delay="indefinite"/>
                      </p:stCondLst>
                      <p:childTnLst>
                        <p:par>
                          <p:cTn id="70" fill="hold">
                            <p:stCondLst>
                              <p:cond delay="0"/>
                            </p:stCondLst>
                            <p:childTnLst>
                              <p:par>
                                <p:cTn id="71" presetID="2" presetClass="entr" presetSubtype="8" fill="hold" grpId="0" nodeType="clickEffect">
                                  <p:stCondLst>
                                    <p:cond delay="0"/>
                                  </p:stCondLst>
                                  <p:childTnLst>
                                    <p:set>
                                      <p:cBhvr>
                                        <p:cTn id="72" dur="1" fill="hold">
                                          <p:stCondLst>
                                            <p:cond delay="0"/>
                                          </p:stCondLst>
                                        </p:cTn>
                                        <p:tgtEl>
                                          <p:spTgt spid="6">
                                            <p:graphicEl>
                                              <a:dgm id="{739C073B-EBA2-4A73-A396-8D6AA7D9F100}"/>
                                            </p:graphicEl>
                                          </p:spTgt>
                                        </p:tgtEl>
                                        <p:attrNameLst>
                                          <p:attrName>style.visibility</p:attrName>
                                        </p:attrNameLst>
                                      </p:cBhvr>
                                      <p:to>
                                        <p:strVal val="visible"/>
                                      </p:to>
                                    </p:set>
                                    <p:anim calcmode="lin" valueType="num">
                                      <p:cBhvr additive="base">
                                        <p:cTn id="73" dur="500" fill="hold"/>
                                        <p:tgtEl>
                                          <p:spTgt spid="6">
                                            <p:graphicEl>
                                              <a:dgm id="{739C073B-EBA2-4A73-A396-8D6AA7D9F100}"/>
                                            </p:graphicEl>
                                          </p:spTgt>
                                        </p:tgtEl>
                                        <p:attrNameLst>
                                          <p:attrName>ppt_x</p:attrName>
                                        </p:attrNameLst>
                                      </p:cBhvr>
                                      <p:tavLst>
                                        <p:tav tm="0">
                                          <p:val>
                                            <p:strVal val="0-#ppt_w/2"/>
                                          </p:val>
                                        </p:tav>
                                        <p:tav tm="100000">
                                          <p:val>
                                            <p:strVal val="#ppt_x"/>
                                          </p:val>
                                        </p:tav>
                                      </p:tavLst>
                                    </p:anim>
                                    <p:anim calcmode="lin" valueType="num">
                                      <p:cBhvr additive="base">
                                        <p:cTn id="74" dur="500" fill="hold"/>
                                        <p:tgtEl>
                                          <p:spTgt spid="6">
                                            <p:graphicEl>
                                              <a:dgm id="{739C073B-EBA2-4A73-A396-8D6AA7D9F100}"/>
                                            </p:graphic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6" grpId="0">
        <p:bldSub>
          <a:bldDgm bld="one"/>
        </p:bldSub>
      </p:bldGraphic>
    </p:bldLst>
  </p:timing>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a:t>综合分析报告</a:t>
            </a:r>
            <a:r>
              <a:rPr lang="en-US" altLang="zh-CN" dirty="0"/>
              <a:t>-</a:t>
            </a:r>
            <a:r>
              <a:rPr lang="zh-CN" altLang="en-US" dirty="0"/>
              <a:t>综合绩效</a:t>
            </a:r>
            <a:r>
              <a:rPr lang="en-US" altLang="zh-CN" dirty="0"/>
              <a:t>-</a:t>
            </a:r>
            <a:r>
              <a:rPr lang="zh-CN" altLang="en-US" dirty="0"/>
              <a:t>市场表现</a:t>
            </a:r>
          </a:p>
        </p:txBody>
      </p:sp>
      <p:pic>
        <p:nvPicPr>
          <p:cNvPr id="63491" name="Picture 2"/>
          <p:cNvPicPr>
            <a:picLocks noGrp="1" noChangeAspect="1" noChangeArrowheads="1"/>
          </p:cNvPicPr>
          <p:nvPr>
            <p:ph idx="1"/>
          </p:nvPr>
        </p:nvPicPr>
        <p:blipFill>
          <a:blip r:embed="rId2"/>
          <a:srcRect/>
          <a:stretch>
            <a:fillRect/>
          </a:stretch>
        </p:blipFill>
        <p:spPr>
          <a:xfrm>
            <a:off x="614363" y="1419225"/>
            <a:ext cx="8086725" cy="4879975"/>
          </a:xfrm>
        </p:spPr>
      </p:pic>
      <p:sp>
        <p:nvSpPr>
          <p:cNvPr id="5" name="圆角矩形标注 4"/>
          <p:cNvSpPr/>
          <p:nvPr/>
        </p:nvSpPr>
        <p:spPr>
          <a:xfrm>
            <a:off x="5500694" y="1285860"/>
            <a:ext cx="3071834" cy="1077913"/>
          </a:xfrm>
          <a:prstGeom prst="wedgeRoundRectCallout">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defRPr/>
            </a:pPr>
            <a:r>
              <a:rPr lang="zh-CN" altLang="en-US" dirty="0"/>
              <a:t>为什么有的小组市场占有率高，市场表现却不好？</a:t>
            </a:r>
            <a:endParaRPr lang="en-US" altLang="zh-CN" dirty="0"/>
          </a:p>
          <a:p>
            <a:pPr>
              <a:defRPr/>
            </a:pPr>
            <a:r>
              <a:rPr lang="zh-CN" altLang="en-US" dirty="0"/>
              <a:t>为什么有的小组盈利好，市场占有率却不高？</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a:t>销售报告</a:t>
            </a:r>
            <a:r>
              <a:rPr lang="en-US" altLang="zh-CN" dirty="0"/>
              <a:t>-</a:t>
            </a:r>
            <a:r>
              <a:rPr lang="zh-CN" altLang="en-US" dirty="0"/>
              <a:t>市场占有率</a:t>
            </a:r>
          </a:p>
        </p:txBody>
      </p:sp>
      <p:sp>
        <p:nvSpPr>
          <p:cNvPr id="6" name="内容占位符 5"/>
          <p:cNvSpPr>
            <a:spLocks noGrp="1"/>
          </p:cNvSpPr>
          <p:nvPr>
            <p:ph idx="1"/>
          </p:nvPr>
        </p:nvSpPr>
        <p:spPr>
          <a:xfrm>
            <a:off x="457200" y="1419225"/>
            <a:ext cx="8401050" cy="4879975"/>
          </a:xfrm>
        </p:spPr>
        <p:txBody>
          <a:bodyPr/>
          <a:lstStyle/>
          <a:p>
            <a:pPr>
              <a:defRPr/>
            </a:pPr>
            <a:endParaRPr lang="zh-CN" altLang="en-US"/>
          </a:p>
        </p:txBody>
      </p:sp>
      <p:pic>
        <p:nvPicPr>
          <p:cNvPr id="67588" name="Picture 3"/>
          <p:cNvPicPr>
            <a:picLocks noChangeAspect="1" noChangeArrowheads="1"/>
          </p:cNvPicPr>
          <p:nvPr/>
        </p:nvPicPr>
        <p:blipFill>
          <a:blip r:embed="rId2"/>
          <a:srcRect/>
          <a:stretch>
            <a:fillRect/>
          </a:stretch>
        </p:blipFill>
        <p:spPr bwMode="auto">
          <a:xfrm>
            <a:off x="2555875" y="1484313"/>
            <a:ext cx="6588125" cy="4392612"/>
          </a:xfrm>
          <a:prstGeom prst="rect">
            <a:avLst/>
          </a:prstGeom>
          <a:noFill/>
          <a:ln w="9525">
            <a:noFill/>
            <a:miter lim="800000"/>
            <a:headEnd/>
            <a:tailEnd/>
          </a:ln>
        </p:spPr>
      </p:pic>
      <p:pic>
        <p:nvPicPr>
          <p:cNvPr id="67589" name="Picture 4"/>
          <p:cNvPicPr>
            <a:picLocks noChangeAspect="1" noChangeArrowheads="1"/>
          </p:cNvPicPr>
          <p:nvPr/>
        </p:nvPicPr>
        <p:blipFill>
          <a:blip r:embed="rId3"/>
          <a:srcRect/>
          <a:stretch>
            <a:fillRect/>
          </a:stretch>
        </p:blipFill>
        <p:spPr bwMode="auto">
          <a:xfrm>
            <a:off x="0" y="1484313"/>
            <a:ext cx="5724525" cy="4392612"/>
          </a:xfrm>
          <a:prstGeom prst="rect">
            <a:avLst/>
          </a:prstGeom>
          <a:noFill/>
          <a:ln w="9525">
            <a:noFill/>
            <a:miter lim="800000"/>
            <a:headEnd/>
            <a:tailEnd/>
          </a:ln>
        </p:spPr>
      </p:pic>
      <p:sp>
        <p:nvSpPr>
          <p:cNvPr id="9" name="圆角矩形标注 8"/>
          <p:cNvSpPr/>
          <p:nvPr/>
        </p:nvSpPr>
        <p:spPr>
          <a:xfrm>
            <a:off x="5219700" y="765175"/>
            <a:ext cx="2736850" cy="1223963"/>
          </a:xfrm>
          <a:prstGeom prst="wedgeRoundRectCallout">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defRPr/>
            </a:pPr>
            <a:r>
              <a:rPr lang="zh-CN" altLang="en-US" dirty="0"/>
              <a:t>有的小组高端市场做的好，有的小组中低端市场占有件多，看谁在某个市场持续做老大</a:t>
            </a:r>
          </a:p>
        </p:txBody>
      </p:sp>
    </p:spTree>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a:t>市场报告</a:t>
            </a:r>
            <a:r>
              <a:rPr lang="en-US" altLang="zh-CN" dirty="0"/>
              <a:t>-</a:t>
            </a:r>
            <a:r>
              <a:rPr lang="zh-CN" altLang="en-US" dirty="0"/>
              <a:t>产品评价</a:t>
            </a:r>
          </a:p>
        </p:txBody>
      </p:sp>
      <p:pic>
        <p:nvPicPr>
          <p:cNvPr id="68611" name="Picture 2"/>
          <p:cNvPicPr>
            <a:picLocks noGrp="1" noChangeAspect="1" noChangeArrowheads="1"/>
          </p:cNvPicPr>
          <p:nvPr>
            <p:ph idx="1"/>
          </p:nvPr>
        </p:nvPicPr>
        <p:blipFill>
          <a:blip r:embed="rId2"/>
          <a:srcRect/>
          <a:stretch>
            <a:fillRect/>
          </a:stretch>
        </p:blipFill>
        <p:spPr>
          <a:xfrm>
            <a:off x="584200" y="1419225"/>
            <a:ext cx="8147050" cy="4879975"/>
          </a:xfrm>
        </p:spPr>
      </p:pic>
      <p:sp>
        <p:nvSpPr>
          <p:cNvPr id="5" name="圆角矩形标注 4"/>
          <p:cNvSpPr/>
          <p:nvPr/>
        </p:nvSpPr>
        <p:spPr>
          <a:xfrm>
            <a:off x="4929191" y="1142984"/>
            <a:ext cx="3746498" cy="917591"/>
          </a:xfrm>
          <a:prstGeom prst="wedgeRoundRectCallout">
            <a:avLst/>
          </a:prstGeom>
        </p:spPr>
        <p:style>
          <a:lnRef idx="3">
            <a:schemeClr val="lt1"/>
          </a:lnRef>
          <a:fillRef idx="1">
            <a:schemeClr val="accent6"/>
          </a:fillRef>
          <a:effectRef idx="1">
            <a:schemeClr val="accent6"/>
          </a:effectRef>
          <a:fontRef idx="minor">
            <a:schemeClr val="lt1"/>
          </a:fontRef>
        </p:style>
        <p:txBody>
          <a:bodyPr anchor="ctr"/>
          <a:lstStyle/>
          <a:p>
            <a:pPr>
              <a:defRPr/>
            </a:pPr>
            <a:r>
              <a:rPr lang="zh-CN" altLang="en-US" dirty="0"/>
              <a:t>为什么订单拿得少？这里就单个产品受欢迎程度展开分析，多产品组合，产能限制也影响最终订单量</a:t>
            </a:r>
          </a:p>
        </p:txBody>
      </p:sp>
    </p:spTree>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a:t>综合分析报告</a:t>
            </a:r>
            <a:r>
              <a:rPr lang="en-US" altLang="zh-CN" dirty="0"/>
              <a:t>-</a:t>
            </a:r>
            <a:r>
              <a:rPr lang="zh-CN" altLang="en-US" dirty="0"/>
              <a:t>综合绩效</a:t>
            </a:r>
            <a:r>
              <a:rPr lang="en-US" altLang="zh-CN" dirty="0"/>
              <a:t>-</a:t>
            </a:r>
            <a:r>
              <a:rPr lang="zh-CN" altLang="en-US" dirty="0"/>
              <a:t>成长表现</a:t>
            </a:r>
          </a:p>
        </p:txBody>
      </p:sp>
      <p:pic>
        <p:nvPicPr>
          <p:cNvPr id="66563" name="Picture 2"/>
          <p:cNvPicPr>
            <a:picLocks noGrp="1" noChangeAspect="1" noChangeArrowheads="1"/>
          </p:cNvPicPr>
          <p:nvPr>
            <p:ph idx="1"/>
          </p:nvPr>
        </p:nvPicPr>
        <p:blipFill>
          <a:blip r:embed="rId2"/>
          <a:srcRect/>
          <a:stretch>
            <a:fillRect/>
          </a:stretch>
        </p:blipFill>
        <p:spPr>
          <a:xfrm>
            <a:off x="615950" y="1419225"/>
            <a:ext cx="8083550" cy="4879975"/>
          </a:xfrm>
        </p:spPr>
      </p:pic>
      <p:sp>
        <p:nvSpPr>
          <p:cNvPr id="5" name="圆角矩形标注 4"/>
          <p:cNvSpPr/>
          <p:nvPr/>
        </p:nvSpPr>
        <p:spPr>
          <a:xfrm>
            <a:off x="5715009" y="1557338"/>
            <a:ext cx="2744780" cy="863600"/>
          </a:xfrm>
          <a:prstGeom prst="wedgeRoundRectCallout">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lgn="ctr">
              <a:defRPr/>
            </a:pPr>
            <a:r>
              <a:rPr lang="zh-CN" altLang="en-US" dirty="0"/>
              <a:t>市场占有件多，不代表销售额就高，收入多不一定利润高，分析原因</a:t>
            </a:r>
          </a:p>
        </p:txBody>
      </p:sp>
    </p:spTree>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41338" y="690563"/>
            <a:ext cx="8245504" cy="563562"/>
          </a:xfrm>
        </p:spPr>
        <p:txBody>
          <a:bodyPr/>
          <a:lstStyle/>
          <a:p>
            <a:pPr>
              <a:defRPr/>
            </a:pPr>
            <a:r>
              <a:rPr lang="zh-CN" altLang="en-US" dirty="0"/>
              <a:t>综合分析报告</a:t>
            </a:r>
            <a:r>
              <a:rPr lang="en-US" altLang="zh-CN" dirty="0"/>
              <a:t>-</a:t>
            </a:r>
            <a:r>
              <a:rPr lang="zh-CN" altLang="en-US" dirty="0"/>
              <a:t>财务对比</a:t>
            </a:r>
            <a:r>
              <a:rPr lang="en-US" altLang="zh-CN" dirty="0"/>
              <a:t>-</a:t>
            </a:r>
            <a:r>
              <a:rPr lang="zh-CN" altLang="en-US" dirty="0"/>
              <a:t>财务分析对比</a:t>
            </a:r>
          </a:p>
        </p:txBody>
      </p:sp>
      <p:pic>
        <p:nvPicPr>
          <p:cNvPr id="61443" name="内容占位符 6" descr="财务对比.JPG"/>
          <p:cNvPicPr>
            <a:picLocks noGrp="1" noChangeAspect="1"/>
          </p:cNvPicPr>
          <p:nvPr>
            <p:ph idx="1"/>
          </p:nvPr>
        </p:nvPicPr>
        <p:blipFill>
          <a:blip r:embed="rId2"/>
          <a:srcRect/>
          <a:stretch>
            <a:fillRect/>
          </a:stretch>
        </p:blipFill>
        <p:spPr>
          <a:xfrm>
            <a:off x="601663" y="1419225"/>
            <a:ext cx="8112125" cy="4879975"/>
          </a:xfrm>
        </p:spPr>
      </p:pic>
      <p:sp>
        <p:nvSpPr>
          <p:cNvPr id="9" name="圆角矩形标注 8"/>
          <p:cNvSpPr/>
          <p:nvPr/>
        </p:nvSpPr>
        <p:spPr>
          <a:xfrm>
            <a:off x="4284663" y="1341438"/>
            <a:ext cx="4464050" cy="935037"/>
          </a:xfrm>
          <a:prstGeom prst="wedgeRoundRectCallout">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defRPr/>
            </a:pPr>
            <a:endParaRPr lang="en-US" altLang="zh-CN" dirty="0"/>
          </a:p>
          <a:p>
            <a:pPr>
              <a:defRPr/>
            </a:pPr>
            <a:r>
              <a:rPr lang="zh-CN" altLang="en-US" dirty="0"/>
              <a:t>相比竞争对手在哪一项评分拉开差距，评分公式？对应管理及财务上如何改进？对其他指标有何影响。</a:t>
            </a:r>
          </a:p>
          <a:p>
            <a:pPr>
              <a:defRPr/>
            </a:pPr>
            <a:endParaRPr lang="zh-CN" altLang="en-US" dirty="0"/>
          </a:p>
        </p:txBody>
      </p:sp>
    </p:spTree>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a:t>财务报告</a:t>
            </a:r>
            <a:r>
              <a:rPr lang="en-US" altLang="zh-CN" dirty="0"/>
              <a:t>-</a:t>
            </a:r>
            <a:r>
              <a:rPr lang="zh-CN" altLang="en-US" dirty="0"/>
              <a:t>杜邦分析</a:t>
            </a:r>
          </a:p>
        </p:txBody>
      </p:sp>
      <p:pic>
        <p:nvPicPr>
          <p:cNvPr id="62467" name="内容占位符 3" descr="杜邦分析.JPG"/>
          <p:cNvPicPr>
            <a:picLocks noGrp="1" noChangeAspect="1"/>
          </p:cNvPicPr>
          <p:nvPr>
            <p:ph idx="1"/>
          </p:nvPr>
        </p:nvPicPr>
        <p:blipFill>
          <a:blip r:embed="rId2"/>
          <a:srcRect/>
          <a:stretch>
            <a:fillRect/>
          </a:stretch>
        </p:blipFill>
        <p:spPr>
          <a:xfrm>
            <a:off x="615950" y="1419225"/>
            <a:ext cx="8083550" cy="4879975"/>
          </a:xfrm>
        </p:spPr>
      </p:pic>
      <p:sp>
        <p:nvSpPr>
          <p:cNvPr id="5" name="圆角矩形标注 4"/>
          <p:cNvSpPr/>
          <p:nvPr/>
        </p:nvSpPr>
        <p:spPr>
          <a:xfrm>
            <a:off x="928662" y="2428868"/>
            <a:ext cx="1197000" cy="785818"/>
          </a:xfrm>
          <a:prstGeom prst="wedgeRoundRectCallout">
            <a:avLst>
              <a:gd name="adj1" fmla="val 84989"/>
              <a:gd name="adj2" fmla="val 92130"/>
              <a:gd name="adj3" fmla="val 16667"/>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defRPr/>
            </a:pPr>
            <a:r>
              <a:rPr lang="zh-CN" altLang="en-US" sz="1400" dirty="0">
                <a:solidFill>
                  <a:schemeClr val="bg1"/>
                </a:solidFill>
                <a:latin typeface="黑体" pitchFamily="2" charset="-122"/>
                <a:ea typeface="黑体" pitchFamily="2" charset="-122"/>
              </a:rPr>
              <a:t>盈利能力不如人？</a:t>
            </a:r>
          </a:p>
        </p:txBody>
      </p:sp>
      <p:sp>
        <p:nvSpPr>
          <p:cNvPr id="6" name="圆角矩形标注 5"/>
          <p:cNvSpPr/>
          <p:nvPr/>
        </p:nvSpPr>
        <p:spPr>
          <a:xfrm>
            <a:off x="4284662" y="2781300"/>
            <a:ext cx="1144593" cy="647700"/>
          </a:xfrm>
          <a:prstGeom prst="wedgeRoundRectCallout">
            <a:avLst>
              <a:gd name="adj1" fmla="val -82620"/>
              <a:gd name="adj2" fmla="val 77922"/>
              <a:gd name="adj3" fmla="val 16667"/>
            </a:avLst>
          </a:prstGeom>
        </p:spPr>
        <p:style>
          <a:lnRef idx="2">
            <a:schemeClr val="accent4">
              <a:shade val="50000"/>
            </a:schemeClr>
          </a:lnRef>
          <a:fillRef idx="1">
            <a:schemeClr val="accent4"/>
          </a:fillRef>
          <a:effectRef idx="0">
            <a:schemeClr val="accent4"/>
          </a:effectRef>
          <a:fontRef idx="minor">
            <a:schemeClr val="lt1"/>
          </a:fontRef>
        </p:style>
        <p:txBody>
          <a:bodyPr anchor="ctr"/>
          <a:lstStyle/>
          <a:p>
            <a:pPr>
              <a:defRPr/>
            </a:pPr>
            <a:r>
              <a:rPr lang="zh-CN" altLang="en-US" sz="1400" dirty="0">
                <a:solidFill>
                  <a:schemeClr val="bg1"/>
                </a:solidFill>
                <a:latin typeface="黑体" pitchFamily="2" charset="-122"/>
                <a:ea typeface="黑体" pitchFamily="2" charset="-122"/>
              </a:rPr>
              <a:t>还是生产经营能力效率低？</a:t>
            </a:r>
          </a:p>
        </p:txBody>
      </p:sp>
      <p:sp>
        <p:nvSpPr>
          <p:cNvPr id="7" name="圆角矩形标注 6"/>
          <p:cNvSpPr/>
          <p:nvPr/>
        </p:nvSpPr>
        <p:spPr>
          <a:xfrm>
            <a:off x="6588125" y="2060575"/>
            <a:ext cx="1412899" cy="654045"/>
          </a:xfrm>
          <a:prstGeom prst="wedgeRoundRectCallout">
            <a:avLst>
              <a:gd name="adj1" fmla="val -107863"/>
              <a:gd name="adj2" fmla="val 94180"/>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defRPr/>
            </a:pPr>
            <a:r>
              <a:rPr lang="zh-CN" altLang="en-US" sz="1400" dirty="0">
                <a:solidFill>
                  <a:schemeClr val="bg1"/>
                </a:solidFill>
                <a:latin typeface="黑体" pitchFamily="2" charset="-122"/>
                <a:ea typeface="黑体" pitchFamily="2" charset="-122"/>
              </a:rPr>
              <a:t>抗风险能力如何？适当筹资还是可行的</a:t>
            </a:r>
          </a:p>
        </p:txBody>
      </p:sp>
      <p:sp>
        <p:nvSpPr>
          <p:cNvPr id="8" name="圆角矩形标注 7"/>
          <p:cNvSpPr/>
          <p:nvPr/>
        </p:nvSpPr>
        <p:spPr>
          <a:xfrm>
            <a:off x="1000100" y="3286124"/>
            <a:ext cx="1000132" cy="571504"/>
          </a:xfrm>
          <a:prstGeom prst="wedgeRoundRectCallout">
            <a:avLst>
              <a:gd name="adj1" fmla="val 150456"/>
              <a:gd name="adj2" fmla="val 66451"/>
              <a:gd name="adj3" fmla="val 16667"/>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defRPr/>
            </a:pPr>
            <a:r>
              <a:rPr lang="zh-CN" altLang="en-US" sz="1400" dirty="0">
                <a:solidFill>
                  <a:schemeClr val="bg1"/>
                </a:solidFill>
                <a:latin typeface="黑体" pitchFamily="2" charset="-122"/>
                <a:ea typeface="黑体" pitchFamily="2" charset="-122"/>
              </a:rPr>
              <a:t>收入低？</a:t>
            </a:r>
          </a:p>
        </p:txBody>
      </p:sp>
      <p:sp>
        <p:nvSpPr>
          <p:cNvPr id="9" name="圆角矩形标注 8"/>
          <p:cNvSpPr/>
          <p:nvPr/>
        </p:nvSpPr>
        <p:spPr>
          <a:xfrm>
            <a:off x="642910" y="5000636"/>
            <a:ext cx="1285884" cy="571504"/>
          </a:xfrm>
          <a:prstGeom prst="wedgeRoundRectCallout">
            <a:avLst>
              <a:gd name="adj1" fmla="val 152714"/>
              <a:gd name="adj2" fmla="val -44166"/>
              <a:gd name="adj3" fmla="val 16667"/>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defRPr/>
            </a:pPr>
            <a:r>
              <a:rPr lang="zh-CN" altLang="en-US" sz="1400" dirty="0">
                <a:solidFill>
                  <a:schemeClr val="bg1"/>
                </a:solidFill>
                <a:latin typeface="黑体" pitchFamily="2" charset="-122"/>
                <a:ea typeface="黑体" pitchFamily="2" charset="-122"/>
              </a:rPr>
              <a:t>还是成本高？具体哪项？</a:t>
            </a:r>
          </a:p>
        </p:txBody>
      </p:sp>
    </p:spTree>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a:t>投资表现查看</a:t>
            </a:r>
          </a:p>
        </p:txBody>
      </p:sp>
      <p:pic>
        <p:nvPicPr>
          <p:cNvPr id="65539" name="Picture 2"/>
          <p:cNvPicPr>
            <a:picLocks noGrp="1" noChangeAspect="1" noChangeArrowheads="1"/>
          </p:cNvPicPr>
          <p:nvPr>
            <p:ph idx="1"/>
          </p:nvPr>
        </p:nvPicPr>
        <p:blipFill>
          <a:blip r:embed="rId2"/>
          <a:srcRect/>
          <a:stretch>
            <a:fillRect/>
          </a:stretch>
        </p:blipFill>
        <p:spPr>
          <a:xfrm>
            <a:off x="615950" y="1419225"/>
            <a:ext cx="8083550" cy="4879975"/>
          </a:xfrm>
        </p:spPr>
      </p:pic>
      <p:sp>
        <p:nvSpPr>
          <p:cNvPr id="5" name="圆角矩形标注 4"/>
          <p:cNvSpPr/>
          <p:nvPr/>
        </p:nvSpPr>
        <p:spPr>
          <a:xfrm>
            <a:off x="5000628" y="1341438"/>
            <a:ext cx="2884485" cy="1008062"/>
          </a:xfrm>
          <a:prstGeom prst="wedgeRoundRectCallout">
            <a:avLst/>
          </a:prstGeom>
        </p:spPr>
        <p:style>
          <a:lnRef idx="2">
            <a:schemeClr val="accent6">
              <a:shade val="50000"/>
            </a:schemeClr>
          </a:lnRef>
          <a:fillRef idx="1">
            <a:schemeClr val="accent6"/>
          </a:fillRef>
          <a:effectRef idx="0">
            <a:schemeClr val="accent6"/>
          </a:effectRef>
          <a:fontRef idx="minor">
            <a:schemeClr val="lt1"/>
          </a:fontRef>
        </p:style>
        <p:txBody>
          <a:bodyPr anchor="ctr"/>
          <a:lstStyle/>
          <a:p>
            <a:pPr>
              <a:defRPr/>
            </a:pPr>
            <a:r>
              <a:rPr lang="zh-CN" altLang="en-US" dirty="0"/>
              <a:t>为什么有的时候管理费用特别多，现金比较紧张？有的投资能为未来创造利润的</a:t>
            </a:r>
          </a:p>
        </p:txBody>
      </p:sp>
    </p:spTree>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模拟实训教学安排</a:t>
            </a:r>
          </a:p>
        </p:txBody>
      </p:sp>
      <p:sp>
        <p:nvSpPr>
          <p:cNvPr id="3" name="内容占位符 2"/>
          <p:cNvSpPr>
            <a:spLocks noGrp="1"/>
          </p:cNvSpPr>
          <p:nvPr>
            <p:ph idx="1"/>
          </p:nvPr>
        </p:nvSpPr>
        <p:spPr/>
        <p:txBody>
          <a:bodyPr/>
          <a:lstStyle/>
          <a:p>
            <a:pPr>
              <a:defRPr/>
            </a:pPr>
            <a:r>
              <a:rPr dirty="0"/>
              <a:t>教学时间</a:t>
            </a:r>
            <a:endParaRPr lang="en-US" dirty="0"/>
          </a:p>
          <a:p>
            <a:pPr lvl="1">
              <a:defRPr/>
            </a:pPr>
            <a:r>
              <a:rPr dirty="0"/>
              <a:t>创业管理环节的时间安排为</a:t>
            </a:r>
            <a:r>
              <a:rPr lang="en-US" altLang="zh-CN" dirty="0"/>
              <a:t>28</a:t>
            </a:r>
            <a:r>
              <a:rPr dirty="0"/>
              <a:t>小时左右，其中知识讲解</a:t>
            </a:r>
            <a:r>
              <a:rPr lang="en-US" altLang="zh-CN" dirty="0"/>
              <a:t>12</a:t>
            </a:r>
            <a:r>
              <a:rPr dirty="0"/>
              <a:t>小时，模拟实训</a:t>
            </a:r>
            <a:r>
              <a:rPr lang="en-US" altLang="zh-CN" dirty="0"/>
              <a:t>16</a:t>
            </a:r>
            <a:r>
              <a:rPr dirty="0"/>
              <a:t>小时</a:t>
            </a:r>
            <a:endParaRPr lang="en-US" dirty="0"/>
          </a:p>
          <a:p>
            <a:pPr>
              <a:defRPr/>
            </a:pPr>
            <a:r>
              <a:rPr dirty="0"/>
              <a:t>训练内容</a:t>
            </a:r>
            <a:endParaRPr lang="en-US" dirty="0"/>
          </a:p>
          <a:p>
            <a:pPr lvl="1"/>
            <a:r>
              <a:rPr dirty="0"/>
              <a:t>学习企业创业管理的相关知识，包括企业运作原理、企业战略、市场营销、生产制造、财务管理等，并通过模拟创业实训，帮助创业者对企业运营中需要用到的各方面知识技能进行全方位的对抗训练，并充分体验企业创业阶段可能会遇到的各类风险</a:t>
            </a:r>
          </a:p>
        </p:txBody>
      </p:sp>
    </p:spTree>
  </p:cSld>
  <p:clrMapOvr>
    <a:masterClrMapping/>
  </p:clrMapOvr>
  <p:transition/>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创业之星创业管理决策任务</a:t>
            </a:r>
          </a:p>
        </p:txBody>
      </p:sp>
      <p:sp>
        <p:nvSpPr>
          <p:cNvPr id="5" name="圆角矩形 4"/>
          <p:cNvSpPr/>
          <p:nvPr/>
        </p:nvSpPr>
        <p:spPr>
          <a:xfrm>
            <a:off x="3643306" y="1142984"/>
            <a:ext cx="1857388" cy="571504"/>
          </a:xfrm>
          <a:prstGeom prst="roundRect">
            <a:avLst/>
          </a:prstGeom>
          <a:solidFill>
            <a:schemeClr val="accent1">
              <a:lumMod val="60000"/>
              <a:lumOff val="40000"/>
            </a:schemeClr>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tx2"/>
                </a:solidFill>
                <a:effectLst>
                  <a:outerShdw blurRad="38100" dist="38100" dir="2700000" algn="tl">
                    <a:srgbClr val="000000">
                      <a:alpha val="43137"/>
                    </a:srgbClr>
                  </a:outerShdw>
                </a:effectLst>
                <a:latin typeface="黑体" pitchFamily="2" charset="-122"/>
                <a:ea typeface="黑体" pitchFamily="2" charset="-122"/>
              </a:rPr>
              <a:t>商业计划书</a:t>
            </a:r>
          </a:p>
        </p:txBody>
      </p:sp>
      <p:sp>
        <p:nvSpPr>
          <p:cNvPr id="7" name="圆角矩形 6"/>
          <p:cNvSpPr/>
          <p:nvPr/>
        </p:nvSpPr>
        <p:spPr>
          <a:xfrm>
            <a:off x="3357554" y="1928802"/>
            <a:ext cx="2428892" cy="571504"/>
          </a:xfrm>
          <a:prstGeom prst="roundRect">
            <a:avLst/>
          </a:prstGeom>
          <a:gradFill flip="none" rotWithShape="1">
            <a:gsLst>
              <a:gs pos="0">
                <a:schemeClr val="accent1">
                  <a:tint val="66000"/>
                  <a:satMod val="160000"/>
                </a:schemeClr>
              </a:gs>
              <a:gs pos="50000">
                <a:schemeClr val="accent1">
                  <a:tint val="44500"/>
                  <a:satMod val="160000"/>
                </a:schemeClr>
              </a:gs>
              <a:gs pos="100000">
                <a:schemeClr val="accent1">
                  <a:tint val="23500"/>
                  <a:satMod val="160000"/>
                </a:schemeClr>
              </a:gs>
            </a:gsLst>
            <a:lin ang="162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tx2"/>
                </a:solidFill>
                <a:effectLst>
                  <a:outerShdw blurRad="38100" dist="38100" dir="2700000" algn="tl">
                    <a:srgbClr val="000000">
                      <a:alpha val="43137"/>
                    </a:srgbClr>
                  </a:outerShdw>
                </a:effectLst>
                <a:latin typeface="黑体" pitchFamily="2" charset="-122"/>
                <a:ea typeface="黑体" pitchFamily="2" charset="-122"/>
              </a:rPr>
              <a:t>公司开业注册</a:t>
            </a:r>
          </a:p>
        </p:txBody>
      </p:sp>
      <p:sp>
        <p:nvSpPr>
          <p:cNvPr id="8" name="圆角矩形 7"/>
          <p:cNvSpPr/>
          <p:nvPr/>
        </p:nvSpPr>
        <p:spPr>
          <a:xfrm>
            <a:off x="3357554" y="2714620"/>
            <a:ext cx="2428892" cy="571504"/>
          </a:xfrm>
          <a:prstGeom prst="roundRect">
            <a:avLst/>
          </a:prstGeom>
          <a:gradFill flip="none" rotWithShape="1">
            <a:gsLst>
              <a:gs pos="0">
                <a:srgbClr val="0070C0">
                  <a:tint val="66000"/>
                  <a:satMod val="160000"/>
                </a:srgbClr>
              </a:gs>
              <a:gs pos="50000">
                <a:srgbClr val="0070C0">
                  <a:tint val="44500"/>
                  <a:satMod val="160000"/>
                </a:srgbClr>
              </a:gs>
              <a:gs pos="100000">
                <a:srgbClr val="0070C0">
                  <a:tint val="23500"/>
                  <a:satMod val="160000"/>
                </a:srgbClr>
              </a:gs>
            </a:gsLst>
            <a:lin ang="162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tx2"/>
                </a:solidFill>
                <a:effectLst>
                  <a:outerShdw blurRad="38100" dist="38100" dir="2700000" algn="tl">
                    <a:srgbClr val="000000">
                      <a:alpha val="43137"/>
                    </a:srgbClr>
                  </a:outerShdw>
                </a:effectLst>
                <a:latin typeface="黑体" pitchFamily="2" charset="-122"/>
                <a:ea typeface="黑体" pitchFamily="2" charset="-122"/>
              </a:rPr>
              <a:t>创业管理</a:t>
            </a:r>
          </a:p>
        </p:txBody>
      </p:sp>
      <p:sp>
        <p:nvSpPr>
          <p:cNvPr id="9" name="圆角矩形 8"/>
          <p:cNvSpPr/>
          <p:nvPr/>
        </p:nvSpPr>
        <p:spPr>
          <a:xfrm>
            <a:off x="541976" y="3643314"/>
            <a:ext cx="642942" cy="1643074"/>
          </a:xfrm>
          <a:prstGeom prst="roundRect">
            <a:avLst/>
          </a:prstGeom>
          <a:gradFill flip="none" rotWithShape="1">
            <a:gsLst>
              <a:gs pos="0">
                <a:schemeClr val="accent4">
                  <a:lumMod val="40000"/>
                  <a:lumOff val="60000"/>
                  <a:tint val="66000"/>
                  <a:satMod val="160000"/>
                </a:schemeClr>
              </a:gs>
              <a:gs pos="50000">
                <a:schemeClr val="accent4">
                  <a:lumMod val="40000"/>
                  <a:lumOff val="60000"/>
                  <a:tint val="44500"/>
                  <a:satMod val="160000"/>
                </a:schemeClr>
              </a:gs>
              <a:gs pos="100000">
                <a:schemeClr val="accent4">
                  <a:lumMod val="40000"/>
                  <a:lumOff val="60000"/>
                  <a:tint val="23500"/>
                  <a:satMod val="160000"/>
                </a:schemeClr>
              </a:gs>
            </a:gsLst>
            <a:lin ang="162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tx2"/>
                </a:solidFill>
                <a:effectLst>
                  <a:outerShdw blurRad="38100" dist="38100" dir="2700000" algn="tl">
                    <a:srgbClr val="000000">
                      <a:alpha val="43137"/>
                    </a:srgbClr>
                  </a:outerShdw>
                </a:effectLst>
                <a:latin typeface="黑体" pitchFamily="2" charset="-122"/>
                <a:ea typeface="黑体" pitchFamily="2" charset="-122"/>
              </a:rPr>
              <a:t>战略规划</a:t>
            </a:r>
          </a:p>
        </p:txBody>
      </p:sp>
      <p:sp>
        <p:nvSpPr>
          <p:cNvPr id="10" name="圆角矩形 9"/>
          <p:cNvSpPr/>
          <p:nvPr/>
        </p:nvSpPr>
        <p:spPr>
          <a:xfrm>
            <a:off x="1470670" y="3643314"/>
            <a:ext cx="642942" cy="1643074"/>
          </a:xfrm>
          <a:prstGeom prst="roundRect">
            <a:avLst/>
          </a:prstGeom>
          <a:gradFill flip="none" rotWithShape="1">
            <a:gsLst>
              <a:gs pos="0">
                <a:schemeClr val="accent4">
                  <a:lumMod val="40000"/>
                  <a:lumOff val="60000"/>
                  <a:tint val="66000"/>
                  <a:satMod val="160000"/>
                </a:schemeClr>
              </a:gs>
              <a:gs pos="50000">
                <a:schemeClr val="accent4">
                  <a:lumMod val="40000"/>
                  <a:lumOff val="60000"/>
                  <a:tint val="44500"/>
                  <a:satMod val="160000"/>
                </a:schemeClr>
              </a:gs>
              <a:gs pos="100000">
                <a:schemeClr val="accent4">
                  <a:lumMod val="40000"/>
                  <a:lumOff val="60000"/>
                  <a:tint val="23500"/>
                  <a:satMod val="160000"/>
                </a:schemeClr>
              </a:gs>
            </a:gsLst>
            <a:lin ang="162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tx2"/>
                </a:solidFill>
                <a:effectLst>
                  <a:outerShdw blurRad="38100" dist="38100" dir="2700000" algn="tl">
                    <a:srgbClr val="000000">
                      <a:alpha val="43137"/>
                    </a:srgbClr>
                  </a:outerShdw>
                </a:effectLst>
                <a:latin typeface="黑体" pitchFamily="2" charset="-122"/>
                <a:ea typeface="黑体" pitchFamily="2" charset="-122"/>
              </a:rPr>
              <a:t>营销策略</a:t>
            </a:r>
          </a:p>
        </p:txBody>
      </p:sp>
      <p:sp>
        <p:nvSpPr>
          <p:cNvPr id="11" name="圆角矩形 10"/>
          <p:cNvSpPr/>
          <p:nvPr/>
        </p:nvSpPr>
        <p:spPr>
          <a:xfrm>
            <a:off x="3328058" y="3643314"/>
            <a:ext cx="642942" cy="1643074"/>
          </a:xfrm>
          <a:prstGeom prst="roundRect">
            <a:avLst/>
          </a:prstGeom>
          <a:gradFill flip="none" rotWithShape="1">
            <a:gsLst>
              <a:gs pos="0">
                <a:schemeClr val="accent4">
                  <a:lumMod val="40000"/>
                  <a:lumOff val="60000"/>
                  <a:tint val="66000"/>
                  <a:satMod val="160000"/>
                </a:schemeClr>
              </a:gs>
              <a:gs pos="50000">
                <a:schemeClr val="accent4">
                  <a:lumMod val="40000"/>
                  <a:lumOff val="60000"/>
                  <a:tint val="44500"/>
                  <a:satMod val="160000"/>
                </a:schemeClr>
              </a:gs>
              <a:gs pos="100000">
                <a:schemeClr val="accent4">
                  <a:lumMod val="40000"/>
                  <a:lumOff val="60000"/>
                  <a:tint val="23500"/>
                  <a:satMod val="160000"/>
                </a:schemeClr>
              </a:gs>
            </a:gsLst>
            <a:lin ang="162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tx2"/>
                </a:solidFill>
                <a:effectLst>
                  <a:outerShdw blurRad="38100" dist="38100" dir="2700000" algn="tl">
                    <a:srgbClr val="000000">
                      <a:alpha val="43137"/>
                    </a:srgbClr>
                  </a:outerShdw>
                </a:effectLst>
                <a:latin typeface="黑体" pitchFamily="2" charset="-122"/>
                <a:ea typeface="黑体" pitchFamily="2" charset="-122"/>
              </a:rPr>
              <a:t>人力资源</a:t>
            </a:r>
          </a:p>
        </p:txBody>
      </p:sp>
      <p:sp>
        <p:nvSpPr>
          <p:cNvPr id="12" name="圆角矩形 11"/>
          <p:cNvSpPr/>
          <p:nvPr/>
        </p:nvSpPr>
        <p:spPr>
          <a:xfrm>
            <a:off x="4256752" y="3643314"/>
            <a:ext cx="642942" cy="1643074"/>
          </a:xfrm>
          <a:prstGeom prst="roundRect">
            <a:avLst/>
          </a:prstGeom>
          <a:gradFill flip="none" rotWithShape="1">
            <a:gsLst>
              <a:gs pos="0">
                <a:schemeClr val="accent4">
                  <a:lumMod val="40000"/>
                  <a:lumOff val="60000"/>
                  <a:tint val="66000"/>
                  <a:satMod val="160000"/>
                </a:schemeClr>
              </a:gs>
              <a:gs pos="50000">
                <a:schemeClr val="accent4">
                  <a:lumMod val="40000"/>
                  <a:lumOff val="60000"/>
                  <a:tint val="44500"/>
                  <a:satMod val="160000"/>
                </a:schemeClr>
              </a:gs>
              <a:gs pos="100000">
                <a:schemeClr val="accent4">
                  <a:lumMod val="40000"/>
                  <a:lumOff val="60000"/>
                  <a:tint val="23500"/>
                  <a:satMod val="160000"/>
                </a:schemeClr>
              </a:gs>
            </a:gsLst>
            <a:lin ang="162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tx2"/>
                </a:solidFill>
                <a:effectLst>
                  <a:outerShdw blurRad="38100" dist="38100" dir="2700000" algn="tl">
                    <a:srgbClr val="000000">
                      <a:alpha val="43137"/>
                    </a:srgbClr>
                  </a:outerShdw>
                </a:effectLst>
                <a:latin typeface="黑体" pitchFamily="2" charset="-122"/>
                <a:ea typeface="黑体" pitchFamily="2" charset="-122"/>
              </a:rPr>
              <a:t>生产制造</a:t>
            </a:r>
          </a:p>
        </p:txBody>
      </p:sp>
      <p:sp>
        <p:nvSpPr>
          <p:cNvPr id="13" name="圆角矩形 12"/>
          <p:cNvSpPr/>
          <p:nvPr/>
        </p:nvSpPr>
        <p:spPr>
          <a:xfrm>
            <a:off x="5185446" y="3643314"/>
            <a:ext cx="642942" cy="1643074"/>
          </a:xfrm>
          <a:prstGeom prst="roundRect">
            <a:avLst/>
          </a:prstGeom>
          <a:gradFill flip="none" rotWithShape="1">
            <a:gsLst>
              <a:gs pos="0">
                <a:schemeClr val="accent4">
                  <a:lumMod val="40000"/>
                  <a:lumOff val="60000"/>
                  <a:tint val="66000"/>
                  <a:satMod val="160000"/>
                </a:schemeClr>
              </a:gs>
              <a:gs pos="50000">
                <a:schemeClr val="accent4">
                  <a:lumMod val="40000"/>
                  <a:lumOff val="60000"/>
                  <a:tint val="44500"/>
                  <a:satMod val="160000"/>
                </a:schemeClr>
              </a:gs>
              <a:gs pos="100000">
                <a:schemeClr val="accent4">
                  <a:lumMod val="40000"/>
                  <a:lumOff val="60000"/>
                  <a:tint val="23500"/>
                  <a:satMod val="160000"/>
                </a:schemeClr>
              </a:gs>
            </a:gsLst>
            <a:lin ang="162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tx2"/>
                </a:solidFill>
                <a:effectLst>
                  <a:outerShdw blurRad="38100" dist="38100" dir="2700000" algn="tl">
                    <a:srgbClr val="000000">
                      <a:alpha val="43137"/>
                    </a:srgbClr>
                  </a:outerShdw>
                </a:effectLst>
                <a:latin typeface="黑体" pitchFamily="2" charset="-122"/>
                <a:ea typeface="黑体" pitchFamily="2" charset="-122"/>
              </a:rPr>
              <a:t>财务管理</a:t>
            </a:r>
          </a:p>
        </p:txBody>
      </p:sp>
      <p:sp>
        <p:nvSpPr>
          <p:cNvPr id="14" name="圆角矩形 13"/>
          <p:cNvSpPr/>
          <p:nvPr/>
        </p:nvSpPr>
        <p:spPr>
          <a:xfrm>
            <a:off x="6114140" y="3643314"/>
            <a:ext cx="642942" cy="1643074"/>
          </a:xfrm>
          <a:prstGeom prst="roundRect">
            <a:avLst/>
          </a:prstGeom>
          <a:gradFill flip="none" rotWithShape="1">
            <a:gsLst>
              <a:gs pos="0">
                <a:schemeClr val="accent4">
                  <a:lumMod val="40000"/>
                  <a:lumOff val="60000"/>
                  <a:tint val="66000"/>
                  <a:satMod val="160000"/>
                </a:schemeClr>
              </a:gs>
              <a:gs pos="50000">
                <a:schemeClr val="accent4">
                  <a:lumMod val="40000"/>
                  <a:lumOff val="60000"/>
                  <a:tint val="44500"/>
                  <a:satMod val="160000"/>
                </a:schemeClr>
              </a:gs>
              <a:gs pos="100000">
                <a:schemeClr val="accent4">
                  <a:lumMod val="40000"/>
                  <a:lumOff val="60000"/>
                  <a:tint val="23500"/>
                  <a:satMod val="160000"/>
                </a:schemeClr>
              </a:gs>
            </a:gsLst>
            <a:lin ang="162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tx2"/>
                </a:solidFill>
                <a:effectLst>
                  <a:outerShdw blurRad="38100" dist="38100" dir="2700000" algn="tl">
                    <a:srgbClr val="000000">
                      <a:alpha val="43137"/>
                    </a:srgbClr>
                  </a:outerShdw>
                </a:effectLst>
                <a:latin typeface="黑体" pitchFamily="2" charset="-122"/>
                <a:ea typeface="黑体" pitchFamily="2" charset="-122"/>
              </a:rPr>
              <a:t>产品研发</a:t>
            </a:r>
          </a:p>
        </p:txBody>
      </p:sp>
      <p:sp>
        <p:nvSpPr>
          <p:cNvPr id="15" name="圆角矩形 14"/>
          <p:cNvSpPr/>
          <p:nvPr/>
        </p:nvSpPr>
        <p:spPr>
          <a:xfrm>
            <a:off x="7042834" y="3643314"/>
            <a:ext cx="642942" cy="1643074"/>
          </a:xfrm>
          <a:prstGeom prst="roundRect">
            <a:avLst/>
          </a:prstGeom>
          <a:gradFill flip="none" rotWithShape="1">
            <a:gsLst>
              <a:gs pos="0">
                <a:schemeClr val="accent4">
                  <a:lumMod val="40000"/>
                  <a:lumOff val="60000"/>
                  <a:tint val="66000"/>
                  <a:satMod val="160000"/>
                </a:schemeClr>
              </a:gs>
              <a:gs pos="50000">
                <a:schemeClr val="accent4">
                  <a:lumMod val="40000"/>
                  <a:lumOff val="60000"/>
                  <a:tint val="44500"/>
                  <a:satMod val="160000"/>
                </a:schemeClr>
              </a:gs>
              <a:gs pos="100000">
                <a:schemeClr val="accent4">
                  <a:lumMod val="40000"/>
                  <a:lumOff val="60000"/>
                  <a:tint val="23500"/>
                  <a:satMod val="160000"/>
                </a:schemeClr>
              </a:gs>
            </a:gsLst>
            <a:lin ang="162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tx2"/>
                </a:solidFill>
                <a:effectLst>
                  <a:outerShdw blurRad="38100" dist="38100" dir="2700000" algn="tl">
                    <a:srgbClr val="000000">
                      <a:alpha val="43137"/>
                    </a:srgbClr>
                  </a:outerShdw>
                </a:effectLst>
                <a:latin typeface="黑体" pitchFamily="2" charset="-122"/>
                <a:ea typeface="黑体" pitchFamily="2" charset="-122"/>
              </a:rPr>
              <a:t>品牌设计</a:t>
            </a:r>
          </a:p>
        </p:txBody>
      </p:sp>
      <p:sp>
        <p:nvSpPr>
          <p:cNvPr id="16" name="圆角矩形 15"/>
          <p:cNvSpPr/>
          <p:nvPr/>
        </p:nvSpPr>
        <p:spPr>
          <a:xfrm>
            <a:off x="2399364" y="3643314"/>
            <a:ext cx="642942" cy="1643074"/>
          </a:xfrm>
          <a:prstGeom prst="roundRect">
            <a:avLst/>
          </a:prstGeom>
          <a:gradFill flip="none" rotWithShape="1">
            <a:gsLst>
              <a:gs pos="0">
                <a:schemeClr val="accent4">
                  <a:lumMod val="40000"/>
                  <a:lumOff val="60000"/>
                  <a:tint val="66000"/>
                  <a:satMod val="160000"/>
                </a:schemeClr>
              </a:gs>
              <a:gs pos="50000">
                <a:schemeClr val="accent4">
                  <a:lumMod val="40000"/>
                  <a:lumOff val="60000"/>
                  <a:tint val="44500"/>
                  <a:satMod val="160000"/>
                </a:schemeClr>
              </a:gs>
              <a:gs pos="100000">
                <a:schemeClr val="accent4">
                  <a:lumMod val="40000"/>
                  <a:lumOff val="60000"/>
                  <a:tint val="23500"/>
                  <a:satMod val="160000"/>
                </a:schemeClr>
              </a:gs>
            </a:gsLst>
            <a:lin ang="162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tx2"/>
                </a:solidFill>
                <a:effectLst>
                  <a:outerShdw blurRad="38100" dist="38100" dir="2700000" algn="tl">
                    <a:srgbClr val="000000">
                      <a:alpha val="43137"/>
                    </a:srgbClr>
                  </a:outerShdw>
                </a:effectLst>
                <a:latin typeface="黑体" pitchFamily="2" charset="-122"/>
                <a:ea typeface="黑体" pitchFamily="2" charset="-122"/>
              </a:rPr>
              <a:t>渠道开发</a:t>
            </a:r>
          </a:p>
        </p:txBody>
      </p:sp>
      <p:sp>
        <p:nvSpPr>
          <p:cNvPr id="17" name="圆角矩形 16"/>
          <p:cNvSpPr/>
          <p:nvPr/>
        </p:nvSpPr>
        <p:spPr>
          <a:xfrm>
            <a:off x="3616112" y="5643578"/>
            <a:ext cx="1928826" cy="571504"/>
          </a:xfrm>
          <a:prstGeom prst="roundRect">
            <a:avLst/>
          </a:prstGeom>
          <a:gradFill flip="none" rotWithShape="1">
            <a:gsLst>
              <a:gs pos="0">
                <a:srgbClr val="FF0000">
                  <a:tint val="66000"/>
                  <a:satMod val="160000"/>
                </a:srgbClr>
              </a:gs>
              <a:gs pos="50000">
                <a:srgbClr val="FF0000">
                  <a:tint val="44500"/>
                  <a:satMod val="160000"/>
                </a:srgbClr>
              </a:gs>
              <a:gs pos="100000">
                <a:srgbClr val="FF0000">
                  <a:tint val="23500"/>
                  <a:satMod val="160000"/>
                </a:srgbClr>
              </a:gs>
            </a:gsLst>
            <a:lin ang="162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tx2"/>
                </a:solidFill>
                <a:effectLst>
                  <a:outerShdw blurRad="38100" dist="38100" dir="2700000" algn="tl">
                    <a:srgbClr val="000000">
                      <a:alpha val="43137"/>
                    </a:srgbClr>
                  </a:outerShdw>
                </a:effectLst>
                <a:latin typeface="黑体" pitchFamily="2" charset="-122"/>
                <a:ea typeface="黑体" pitchFamily="2" charset="-122"/>
              </a:rPr>
              <a:t>经营分析</a:t>
            </a:r>
          </a:p>
        </p:txBody>
      </p:sp>
      <p:sp>
        <p:nvSpPr>
          <p:cNvPr id="18" name="圆角矩形 17"/>
          <p:cNvSpPr/>
          <p:nvPr/>
        </p:nvSpPr>
        <p:spPr>
          <a:xfrm>
            <a:off x="7971528" y="3643314"/>
            <a:ext cx="642942" cy="1643074"/>
          </a:xfrm>
          <a:prstGeom prst="roundRect">
            <a:avLst/>
          </a:prstGeom>
          <a:gradFill flip="none" rotWithShape="1">
            <a:gsLst>
              <a:gs pos="0">
                <a:schemeClr val="accent4">
                  <a:lumMod val="40000"/>
                  <a:lumOff val="60000"/>
                  <a:tint val="66000"/>
                  <a:satMod val="160000"/>
                </a:schemeClr>
              </a:gs>
              <a:gs pos="50000">
                <a:schemeClr val="accent4">
                  <a:lumMod val="40000"/>
                  <a:lumOff val="60000"/>
                  <a:tint val="44500"/>
                  <a:satMod val="160000"/>
                </a:schemeClr>
              </a:gs>
              <a:gs pos="100000">
                <a:schemeClr val="accent4">
                  <a:lumMod val="40000"/>
                  <a:lumOff val="60000"/>
                  <a:tint val="23500"/>
                  <a:satMod val="160000"/>
                </a:schemeClr>
              </a:gs>
            </a:gsLst>
            <a:lin ang="162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tx2"/>
                </a:solidFill>
                <a:effectLst>
                  <a:outerShdw blurRad="38100" dist="38100" dir="2700000" algn="tl">
                    <a:srgbClr val="000000">
                      <a:alpha val="43137"/>
                    </a:srgbClr>
                  </a:outerShdw>
                </a:effectLst>
                <a:latin typeface="黑体" pitchFamily="2" charset="-122"/>
                <a:ea typeface="黑体" pitchFamily="2" charset="-122"/>
              </a:rPr>
              <a:t>配送运输</a:t>
            </a:r>
          </a:p>
        </p:txBody>
      </p:sp>
      <p:sp>
        <p:nvSpPr>
          <p:cNvPr id="19" name="圆角矩形 18"/>
          <p:cNvSpPr/>
          <p:nvPr/>
        </p:nvSpPr>
        <p:spPr>
          <a:xfrm>
            <a:off x="6143636" y="5643578"/>
            <a:ext cx="1571636" cy="571504"/>
          </a:xfrm>
          <a:prstGeom prst="roundRect">
            <a:avLst/>
          </a:prstGeom>
          <a:gradFill flip="none" rotWithShape="1">
            <a:gsLst>
              <a:gs pos="0">
                <a:srgbClr val="00B050">
                  <a:tint val="66000"/>
                  <a:satMod val="160000"/>
                </a:srgbClr>
              </a:gs>
              <a:gs pos="50000">
                <a:srgbClr val="00B050">
                  <a:tint val="44500"/>
                  <a:satMod val="160000"/>
                </a:srgbClr>
              </a:gs>
              <a:gs pos="100000">
                <a:srgbClr val="00B050">
                  <a:tint val="23500"/>
                  <a:satMod val="160000"/>
                </a:srgbClr>
              </a:gs>
            </a:gsLst>
            <a:lin ang="162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tx2"/>
                </a:solidFill>
                <a:effectLst>
                  <a:outerShdw blurRad="38100" dist="38100" dir="2700000" algn="tl">
                    <a:srgbClr val="000000">
                      <a:alpha val="43137"/>
                    </a:srgbClr>
                  </a:outerShdw>
                </a:effectLst>
                <a:latin typeface="黑体" pitchFamily="2" charset="-122"/>
                <a:ea typeface="黑体" pitchFamily="2" charset="-122"/>
              </a:rPr>
              <a:t>管理改进</a:t>
            </a:r>
          </a:p>
        </p:txBody>
      </p:sp>
      <p:sp>
        <p:nvSpPr>
          <p:cNvPr id="20" name="圆角矩形 19"/>
          <p:cNvSpPr/>
          <p:nvPr/>
        </p:nvSpPr>
        <p:spPr>
          <a:xfrm>
            <a:off x="1500166" y="5643578"/>
            <a:ext cx="1571636" cy="571504"/>
          </a:xfrm>
          <a:prstGeom prst="roundRect">
            <a:avLst/>
          </a:prstGeom>
          <a:gradFill flip="none" rotWithShape="1">
            <a:gsLst>
              <a:gs pos="0">
                <a:srgbClr val="00B050">
                  <a:tint val="66000"/>
                  <a:satMod val="160000"/>
                </a:srgbClr>
              </a:gs>
              <a:gs pos="50000">
                <a:srgbClr val="00B050">
                  <a:tint val="44500"/>
                  <a:satMod val="160000"/>
                </a:srgbClr>
              </a:gs>
              <a:gs pos="100000">
                <a:srgbClr val="00B050">
                  <a:tint val="23500"/>
                  <a:satMod val="160000"/>
                </a:srgbClr>
              </a:gs>
            </a:gsLst>
            <a:lin ang="16200000" scaled="1"/>
            <a:tileRect/>
          </a:gra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2400" b="1" dirty="0">
                <a:solidFill>
                  <a:schemeClr val="tx2"/>
                </a:solidFill>
                <a:effectLst>
                  <a:outerShdw blurRad="38100" dist="38100" dir="2700000" algn="tl">
                    <a:srgbClr val="000000">
                      <a:alpha val="43137"/>
                    </a:srgbClr>
                  </a:outerShdw>
                </a:effectLst>
                <a:latin typeface="黑体" pitchFamily="2" charset="-122"/>
                <a:ea typeface="黑体" pitchFamily="2" charset="-122"/>
              </a:rPr>
              <a:t>工商税务</a:t>
            </a:r>
          </a:p>
        </p:txBody>
      </p:sp>
      <p:cxnSp>
        <p:nvCxnSpPr>
          <p:cNvPr id="22" name="直接箭头连接符 21"/>
          <p:cNvCxnSpPr>
            <a:stCxn id="5" idx="2"/>
            <a:endCxn id="7" idx="0"/>
          </p:cNvCxnSpPr>
          <p:nvPr/>
        </p:nvCxnSpPr>
        <p:spPr>
          <a:xfrm rot="5400000">
            <a:off x="4464843" y="1821645"/>
            <a:ext cx="214314" cy="1588"/>
          </a:xfrm>
          <a:prstGeom prst="straightConnector1">
            <a:avLst/>
          </a:prstGeom>
          <a:ln>
            <a:headEnd type="none" w="med" len="med"/>
            <a:tailEnd type="triangle" w="med" len="med"/>
          </a:ln>
        </p:spPr>
        <p:style>
          <a:lnRef idx="2">
            <a:schemeClr val="accent4"/>
          </a:lnRef>
          <a:fillRef idx="0">
            <a:schemeClr val="accent4"/>
          </a:fillRef>
          <a:effectRef idx="1">
            <a:schemeClr val="accent4"/>
          </a:effectRef>
          <a:fontRef idx="minor">
            <a:schemeClr val="tx1"/>
          </a:fontRef>
        </p:style>
      </p:cxnSp>
      <p:cxnSp>
        <p:nvCxnSpPr>
          <p:cNvPr id="24" name="肘形连接符 23"/>
          <p:cNvCxnSpPr>
            <a:stCxn id="7" idx="2"/>
            <a:endCxn id="8" idx="0"/>
          </p:cNvCxnSpPr>
          <p:nvPr/>
        </p:nvCxnSpPr>
        <p:spPr>
          <a:xfrm rot="5400000">
            <a:off x="4464843" y="2607463"/>
            <a:ext cx="214314" cy="1588"/>
          </a:xfrm>
          <a:prstGeom prst="bentConnector3">
            <a:avLst>
              <a:gd name="adj1" fmla="val 50000"/>
            </a:avLst>
          </a:prstGeom>
          <a:ln>
            <a:tailEnd type="arrow"/>
          </a:ln>
        </p:spPr>
        <p:style>
          <a:lnRef idx="2">
            <a:schemeClr val="accent4"/>
          </a:lnRef>
          <a:fillRef idx="0">
            <a:schemeClr val="accent4"/>
          </a:fillRef>
          <a:effectRef idx="1">
            <a:schemeClr val="accent4"/>
          </a:effectRef>
          <a:fontRef idx="minor">
            <a:schemeClr val="tx1"/>
          </a:fontRef>
        </p:style>
      </p:cxnSp>
      <p:cxnSp>
        <p:nvCxnSpPr>
          <p:cNvPr id="26" name="肘形连接符 25"/>
          <p:cNvCxnSpPr>
            <a:stCxn id="8" idx="2"/>
            <a:endCxn id="9" idx="0"/>
          </p:cNvCxnSpPr>
          <p:nvPr/>
        </p:nvCxnSpPr>
        <p:spPr>
          <a:xfrm rot="5400000">
            <a:off x="2539129" y="1610443"/>
            <a:ext cx="357190" cy="3708553"/>
          </a:xfrm>
          <a:prstGeom prst="bentConnector3">
            <a:avLst>
              <a:gd name="adj1" fmla="val 50000"/>
            </a:avLst>
          </a:prstGeom>
          <a:ln>
            <a:tailEnd type="arrow"/>
          </a:ln>
        </p:spPr>
        <p:style>
          <a:lnRef idx="2">
            <a:schemeClr val="accent4"/>
          </a:lnRef>
          <a:fillRef idx="0">
            <a:schemeClr val="accent4"/>
          </a:fillRef>
          <a:effectRef idx="1">
            <a:schemeClr val="accent4"/>
          </a:effectRef>
          <a:fontRef idx="minor">
            <a:schemeClr val="tx1"/>
          </a:fontRef>
        </p:style>
      </p:cxnSp>
      <p:cxnSp>
        <p:nvCxnSpPr>
          <p:cNvPr id="27" name="肘形连接符 26"/>
          <p:cNvCxnSpPr>
            <a:stCxn id="8" idx="2"/>
            <a:endCxn id="10" idx="0"/>
          </p:cNvCxnSpPr>
          <p:nvPr/>
        </p:nvCxnSpPr>
        <p:spPr>
          <a:xfrm rot="5400000">
            <a:off x="3003476" y="2074790"/>
            <a:ext cx="357190" cy="2779859"/>
          </a:xfrm>
          <a:prstGeom prst="bentConnector3">
            <a:avLst>
              <a:gd name="adj1" fmla="val 50000"/>
            </a:avLst>
          </a:prstGeom>
          <a:ln>
            <a:tailEnd type="arrow"/>
          </a:ln>
        </p:spPr>
        <p:style>
          <a:lnRef idx="2">
            <a:schemeClr val="accent4"/>
          </a:lnRef>
          <a:fillRef idx="0">
            <a:schemeClr val="accent4"/>
          </a:fillRef>
          <a:effectRef idx="1">
            <a:schemeClr val="accent4"/>
          </a:effectRef>
          <a:fontRef idx="minor">
            <a:schemeClr val="tx1"/>
          </a:fontRef>
        </p:style>
      </p:cxnSp>
      <p:cxnSp>
        <p:nvCxnSpPr>
          <p:cNvPr id="31" name="肘形连接符 30"/>
          <p:cNvCxnSpPr>
            <a:stCxn id="8" idx="2"/>
            <a:endCxn id="16" idx="0"/>
          </p:cNvCxnSpPr>
          <p:nvPr/>
        </p:nvCxnSpPr>
        <p:spPr>
          <a:xfrm rot="5400000">
            <a:off x="3467823" y="2539137"/>
            <a:ext cx="357190" cy="1851165"/>
          </a:xfrm>
          <a:prstGeom prst="bentConnector3">
            <a:avLst>
              <a:gd name="adj1" fmla="val 50000"/>
            </a:avLst>
          </a:prstGeom>
          <a:ln>
            <a:tailEnd type="arrow"/>
          </a:ln>
        </p:spPr>
        <p:style>
          <a:lnRef idx="2">
            <a:schemeClr val="accent4"/>
          </a:lnRef>
          <a:fillRef idx="0">
            <a:schemeClr val="accent4"/>
          </a:fillRef>
          <a:effectRef idx="1">
            <a:schemeClr val="accent4"/>
          </a:effectRef>
          <a:fontRef idx="minor">
            <a:schemeClr val="tx1"/>
          </a:fontRef>
        </p:style>
      </p:cxnSp>
      <p:cxnSp>
        <p:nvCxnSpPr>
          <p:cNvPr id="34" name="肘形连接符 33"/>
          <p:cNvCxnSpPr>
            <a:stCxn id="8" idx="2"/>
            <a:endCxn id="11" idx="0"/>
          </p:cNvCxnSpPr>
          <p:nvPr/>
        </p:nvCxnSpPr>
        <p:spPr>
          <a:xfrm rot="5400000">
            <a:off x="3932170" y="3003484"/>
            <a:ext cx="357190" cy="922471"/>
          </a:xfrm>
          <a:prstGeom prst="bentConnector3">
            <a:avLst>
              <a:gd name="adj1" fmla="val 50000"/>
            </a:avLst>
          </a:prstGeom>
          <a:ln>
            <a:tailEnd type="arrow"/>
          </a:ln>
        </p:spPr>
        <p:style>
          <a:lnRef idx="2">
            <a:schemeClr val="accent4"/>
          </a:lnRef>
          <a:fillRef idx="0">
            <a:schemeClr val="accent4"/>
          </a:fillRef>
          <a:effectRef idx="1">
            <a:schemeClr val="accent4"/>
          </a:effectRef>
          <a:fontRef idx="minor">
            <a:schemeClr val="tx1"/>
          </a:fontRef>
        </p:style>
      </p:cxnSp>
      <p:cxnSp>
        <p:nvCxnSpPr>
          <p:cNvPr id="37" name="肘形连接符 36"/>
          <p:cNvCxnSpPr>
            <a:stCxn id="8" idx="2"/>
            <a:endCxn id="12" idx="0"/>
          </p:cNvCxnSpPr>
          <p:nvPr/>
        </p:nvCxnSpPr>
        <p:spPr>
          <a:xfrm rot="16200000" flipH="1">
            <a:off x="4396516" y="3461607"/>
            <a:ext cx="357190" cy="6223"/>
          </a:xfrm>
          <a:prstGeom prst="bentConnector3">
            <a:avLst>
              <a:gd name="adj1" fmla="val 50000"/>
            </a:avLst>
          </a:prstGeom>
          <a:ln>
            <a:tailEnd type="arrow"/>
          </a:ln>
        </p:spPr>
        <p:style>
          <a:lnRef idx="2">
            <a:schemeClr val="accent4"/>
          </a:lnRef>
          <a:fillRef idx="0">
            <a:schemeClr val="accent4"/>
          </a:fillRef>
          <a:effectRef idx="1">
            <a:schemeClr val="accent4"/>
          </a:effectRef>
          <a:fontRef idx="minor">
            <a:schemeClr val="tx1"/>
          </a:fontRef>
        </p:style>
      </p:cxnSp>
      <p:cxnSp>
        <p:nvCxnSpPr>
          <p:cNvPr id="40" name="肘形连接符 39"/>
          <p:cNvCxnSpPr>
            <a:stCxn id="8" idx="2"/>
            <a:endCxn id="13" idx="0"/>
          </p:cNvCxnSpPr>
          <p:nvPr/>
        </p:nvCxnSpPr>
        <p:spPr>
          <a:xfrm rot="16200000" flipH="1">
            <a:off x="4860863" y="2997260"/>
            <a:ext cx="357190" cy="934917"/>
          </a:xfrm>
          <a:prstGeom prst="bentConnector3">
            <a:avLst>
              <a:gd name="adj1" fmla="val 50000"/>
            </a:avLst>
          </a:prstGeom>
          <a:ln>
            <a:tailEnd type="arrow"/>
          </a:ln>
        </p:spPr>
        <p:style>
          <a:lnRef idx="2">
            <a:schemeClr val="accent4"/>
          </a:lnRef>
          <a:fillRef idx="0">
            <a:schemeClr val="accent4"/>
          </a:fillRef>
          <a:effectRef idx="1">
            <a:schemeClr val="accent4"/>
          </a:effectRef>
          <a:fontRef idx="minor">
            <a:schemeClr val="tx1"/>
          </a:fontRef>
        </p:style>
      </p:cxnSp>
      <p:cxnSp>
        <p:nvCxnSpPr>
          <p:cNvPr id="43" name="肘形连接符 42"/>
          <p:cNvCxnSpPr>
            <a:stCxn id="8" idx="2"/>
            <a:endCxn id="14" idx="0"/>
          </p:cNvCxnSpPr>
          <p:nvPr/>
        </p:nvCxnSpPr>
        <p:spPr>
          <a:xfrm rot="16200000" flipH="1">
            <a:off x="5325210" y="2532913"/>
            <a:ext cx="357190" cy="1863611"/>
          </a:xfrm>
          <a:prstGeom prst="bentConnector3">
            <a:avLst>
              <a:gd name="adj1" fmla="val 50000"/>
            </a:avLst>
          </a:prstGeom>
          <a:ln>
            <a:tailEnd type="arrow"/>
          </a:ln>
        </p:spPr>
        <p:style>
          <a:lnRef idx="2">
            <a:schemeClr val="accent4"/>
          </a:lnRef>
          <a:fillRef idx="0">
            <a:schemeClr val="accent4"/>
          </a:fillRef>
          <a:effectRef idx="1">
            <a:schemeClr val="accent4"/>
          </a:effectRef>
          <a:fontRef idx="minor">
            <a:schemeClr val="tx1"/>
          </a:fontRef>
        </p:style>
      </p:cxnSp>
      <p:cxnSp>
        <p:nvCxnSpPr>
          <p:cNvPr id="46" name="肘形连接符 45"/>
          <p:cNvCxnSpPr>
            <a:stCxn id="8" idx="2"/>
            <a:endCxn id="15" idx="0"/>
          </p:cNvCxnSpPr>
          <p:nvPr/>
        </p:nvCxnSpPr>
        <p:spPr>
          <a:xfrm rot="16200000" flipH="1">
            <a:off x="5789557" y="2068566"/>
            <a:ext cx="357190" cy="2792305"/>
          </a:xfrm>
          <a:prstGeom prst="bentConnector3">
            <a:avLst>
              <a:gd name="adj1" fmla="val 50000"/>
            </a:avLst>
          </a:prstGeom>
          <a:ln>
            <a:tailEnd type="arrow"/>
          </a:ln>
        </p:spPr>
        <p:style>
          <a:lnRef idx="2">
            <a:schemeClr val="accent4"/>
          </a:lnRef>
          <a:fillRef idx="0">
            <a:schemeClr val="accent4"/>
          </a:fillRef>
          <a:effectRef idx="1">
            <a:schemeClr val="accent4"/>
          </a:effectRef>
          <a:fontRef idx="minor">
            <a:schemeClr val="tx1"/>
          </a:fontRef>
        </p:style>
      </p:cxnSp>
      <p:cxnSp>
        <p:nvCxnSpPr>
          <p:cNvPr id="49" name="肘形连接符 48"/>
          <p:cNvCxnSpPr>
            <a:stCxn id="8" idx="2"/>
            <a:endCxn id="18" idx="0"/>
          </p:cNvCxnSpPr>
          <p:nvPr/>
        </p:nvCxnSpPr>
        <p:spPr>
          <a:xfrm rot="16200000" flipH="1">
            <a:off x="6253904" y="1604219"/>
            <a:ext cx="357190" cy="3720999"/>
          </a:xfrm>
          <a:prstGeom prst="bentConnector3">
            <a:avLst>
              <a:gd name="adj1" fmla="val 50000"/>
            </a:avLst>
          </a:prstGeom>
          <a:ln>
            <a:tailEnd type="arrow"/>
          </a:ln>
        </p:spPr>
        <p:style>
          <a:lnRef idx="2">
            <a:schemeClr val="accent4"/>
          </a:lnRef>
          <a:fillRef idx="0">
            <a:schemeClr val="accent4"/>
          </a:fillRef>
          <a:effectRef idx="1">
            <a:schemeClr val="accent4"/>
          </a:effectRef>
          <a:fontRef idx="minor">
            <a:schemeClr val="tx1"/>
          </a:fontRef>
        </p:style>
      </p:cxnSp>
      <p:cxnSp>
        <p:nvCxnSpPr>
          <p:cNvPr id="52" name="肘形连接符 51"/>
          <p:cNvCxnSpPr>
            <a:stCxn id="9" idx="2"/>
            <a:endCxn id="17" idx="0"/>
          </p:cNvCxnSpPr>
          <p:nvPr/>
        </p:nvCxnSpPr>
        <p:spPr>
          <a:xfrm rot="16200000" flipH="1">
            <a:off x="2543391" y="3606444"/>
            <a:ext cx="357190" cy="3717078"/>
          </a:xfrm>
          <a:prstGeom prst="bentConnector3">
            <a:avLst>
              <a:gd name="adj1" fmla="val 50000"/>
            </a:avLst>
          </a:prstGeom>
          <a:ln>
            <a:tailEnd type="arrow"/>
          </a:ln>
        </p:spPr>
        <p:style>
          <a:lnRef idx="2">
            <a:schemeClr val="accent4"/>
          </a:lnRef>
          <a:fillRef idx="0">
            <a:schemeClr val="accent4"/>
          </a:fillRef>
          <a:effectRef idx="1">
            <a:schemeClr val="accent4"/>
          </a:effectRef>
          <a:fontRef idx="minor">
            <a:schemeClr val="tx1"/>
          </a:fontRef>
        </p:style>
      </p:cxnSp>
      <p:cxnSp>
        <p:nvCxnSpPr>
          <p:cNvPr id="53" name="肘形连接符 52"/>
          <p:cNvCxnSpPr>
            <a:stCxn id="10" idx="2"/>
            <a:endCxn id="17" idx="0"/>
          </p:cNvCxnSpPr>
          <p:nvPr/>
        </p:nvCxnSpPr>
        <p:spPr>
          <a:xfrm rot="16200000" flipH="1">
            <a:off x="3007738" y="4070791"/>
            <a:ext cx="357190" cy="2788384"/>
          </a:xfrm>
          <a:prstGeom prst="bentConnector3">
            <a:avLst>
              <a:gd name="adj1" fmla="val 50000"/>
            </a:avLst>
          </a:prstGeom>
          <a:ln>
            <a:tailEnd type="arrow"/>
          </a:ln>
        </p:spPr>
        <p:style>
          <a:lnRef idx="2">
            <a:schemeClr val="accent4"/>
          </a:lnRef>
          <a:fillRef idx="0">
            <a:schemeClr val="accent4"/>
          </a:fillRef>
          <a:effectRef idx="1">
            <a:schemeClr val="accent4"/>
          </a:effectRef>
          <a:fontRef idx="minor">
            <a:schemeClr val="tx1"/>
          </a:fontRef>
        </p:style>
      </p:cxnSp>
      <p:cxnSp>
        <p:nvCxnSpPr>
          <p:cNvPr id="54" name="肘形连接符 53"/>
          <p:cNvCxnSpPr>
            <a:stCxn id="16" idx="2"/>
            <a:endCxn id="17" idx="0"/>
          </p:cNvCxnSpPr>
          <p:nvPr/>
        </p:nvCxnSpPr>
        <p:spPr>
          <a:xfrm rot="16200000" flipH="1">
            <a:off x="3472085" y="4535138"/>
            <a:ext cx="357190" cy="1859690"/>
          </a:xfrm>
          <a:prstGeom prst="bentConnector3">
            <a:avLst>
              <a:gd name="adj1" fmla="val 50000"/>
            </a:avLst>
          </a:prstGeom>
          <a:ln>
            <a:tailEnd type="arrow"/>
          </a:ln>
        </p:spPr>
        <p:style>
          <a:lnRef idx="2">
            <a:schemeClr val="accent4"/>
          </a:lnRef>
          <a:fillRef idx="0">
            <a:schemeClr val="accent4"/>
          </a:fillRef>
          <a:effectRef idx="1">
            <a:schemeClr val="accent4"/>
          </a:effectRef>
          <a:fontRef idx="minor">
            <a:schemeClr val="tx1"/>
          </a:fontRef>
        </p:style>
      </p:cxnSp>
      <p:cxnSp>
        <p:nvCxnSpPr>
          <p:cNvPr id="55" name="肘形连接符 54"/>
          <p:cNvCxnSpPr>
            <a:stCxn id="11" idx="2"/>
            <a:endCxn id="17" idx="0"/>
          </p:cNvCxnSpPr>
          <p:nvPr/>
        </p:nvCxnSpPr>
        <p:spPr>
          <a:xfrm rot="16200000" flipH="1">
            <a:off x="3936432" y="4999485"/>
            <a:ext cx="357190" cy="930996"/>
          </a:xfrm>
          <a:prstGeom prst="bentConnector3">
            <a:avLst>
              <a:gd name="adj1" fmla="val 50000"/>
            </a:avLst>
          </a:prstGeom>
          <a:ln>
            <a:tailEnd type="arrow"/>
          </a:ln>
        </p:spPr>
        <p:style>
          <a:lnRef idx="2">
            <a:schemeClr val="accent4"/>
          </a:lnRef>
          <a:fillRef idx="0">
            <a:schemeClr val="accent4"/>
          </a:fillRef>
          <a:effectRef idx="1">
            <a:schemeClr val="accent4"/>
          </a:effectRef>
          <a:fontRef idx="minor">
            <a:schemeClr val="tx1"/>
          </a:fontRef>
        </p:style>
      </p:cxnSp>
      <p:cxnSp>
        <p:nvCxnSpPr>
          <p:cNvPr id="56" name="肘形连接符 55"/>
          <p:cNvCxnSpPr>
            <a:stCxn id="12" idx="2"/>
            <a:endCxn id="17" idx="0"/>
          </p:cNvCxnSpPr>
          <p:nvPr/>
        </p:nvCxnSpPr>
        <p:spPr>
          <a:xfrm rot="16200000" flipH="1">
            <a:off x="4400779" y="5463832"/>
            <a:ext cx="357190" cy="2302"/>
          </a:xfrm>
          <a:prstGeom prst="bentConnector3">
            <a:avLst>
              <a:gd name="adj1" fmla="val 50000"/>
            </a:avLst>
          </a:prstGeom>
          <a:ln>
            <a:tailEnd type="arrow"/>
          </a:ln>
        </p:spPr>
        <p:style>
          <a:lnRef idx="2">
            <a:schemeClr val="accent4"/>
          </a:lnRef>
          <a:fillRef idx="0">
            <a:schemeClr val="accent4"/>
          </a:fillRef>
          <a:effectRef idx="1">
            <a:schemeClr val="accent4"/>
          </a:effectRef>
          <a:fontRef idx="minor">
            <a:schemeClr val="tx1"/>
          </a:fontRef>
        </p:style>
      </p:cxnSp>
      <p:cxnSp>
        <p:nvCxnSpPr>
          <p:cNvPr id="57" name="肘形连接符 56"/>
          <p:cNvCxnSpPr>
            <a:stCxn id="18" idx="2"/>
            <a:endCxn id="17" idx="0"/>
          </p:cNvCxnSpPr>
          <p:nvPr/>
        </p:nvCxnSpPr>
        <p:spPr>
          <a:xfrm rot="5400000">
            <a:off x="6258167" y="3608746"/>
            <a:ext cx="357190" cy="3712474"/>
          </a:xfrm>
          <a:prstGeom prst="bentConnector3">
            <a:avLst>
              <a:gd name="adj1" fmla="val 50000"/>
            </a:avLst>
          </a:prstGeom>
          <a:ln>
            <a:tailEnd type="arrow"/>
          </a:ln>
        </p:spPr>
        <p:style>
          <a:lnRef idx="2">
            <a:schemeClr val="accent4"/>
          </a:lnRef>
          <a:fillRef idx="0">
            <a:schemeClr val="accent4"/>
          </a:fillRef>
          <a:effectRef idx="1">
            <a:schemeClr val="accent4"/>
          </a:effectRef>
          <a:fontRef idx="minor">
            <a:schemeClr val="tx1"/>
          </a:fontRef>
        </p:style>
      </p:cxnSp>
      <p:cxnSp>
        <p:nvCxnSpPr>
          <p:cNvPr id="58" name="肘形连接符 57"/>
          <p:cNvCxnSpPr>
            <a:stCxn id="15" idx="2"/>
            <a:endCxn id="17" idx="0"/>
          </p:cNvCxnSpPr>
          <p:nvPr/>
        </p:nvCxnSpPr>
        <p:spPr>
          <a:xfrm rot="5400000">
            <a:off x="5793820" y="4073093"/>
            <a:ext cx="357190" cy="2783780"/>
          </a:xfrm>
          <a:prstGeom prst="bentConnector3">
            <a:avLst>
              <a:gd name="adj1" fmla="val 50000"/>
            </a:avLst>
          </a:prstGeom>
          <a:ln>
            <a:tailEnd type="arrow"/>
          </a:ln>
        </p:spPr>
        <p:style>
          <a:lnRef idx="2">
            <a:schemeClr val="accent4"/>
          </a:lnRef>
          <a:fillRef idx="0">
            <a:schemeClr val="accent4"/>
          </a:fillRef>
          <a:effectRef idx="1">
            <a:schemeClr val="accent4"/>
          </a:effectRef>
          <a:fontRef idx="minor">
            <a:schemeClr val="tx1"/>
          </a:fontRef>
        </p:style>
      </p:cxnSp>
      <p:cxnSp>
        <p:nvCxnSpPr>
          <p:cNvPr id="59" name="肘形连接符 58"/>
          <p:cNvCxnSpPr>
            <a:stCxn id="14" idx="2"/>
            <a:endCxn id="17" idx="0"/>
          </p:cNvCxnSpPr>
          <p:nvPr/>
        </p:nvCxnSpPr>
        <p:spPr>
          <a:xfrm rot="5400000">
            <a:off x="5329473" y="4537440"/>
            <a:ext cx="357190" cy="1855086"/>
          </a:xfrm>
          <a:prstGeom prst="bentConnector3">
            <a:avLst>
              <a:gd name="adj1" fmla="val 50000"/>
            </a:avLst>
          </a:prstGeom>
          <a:ln>
            <a:tailEnd type="arrow"/>
          </a:ln>
        </p:spPr>
        <p:style>
          <a:lnRef idx="2">
            <a:schemeClr val="accent4"/>
          </a:lnRef>
          <a:fillRef idx="0">
            <a:schemeClr val="accent4"/>
          </a:fillRef>
          <a:effectRef idx="1">
            <a:schemeClr val="accent4"/>
          </a:effectRef>
          <a:fontRef idx="minor">
            <a:schemeClr val="tx1"/>
          </a:fontRef>
        </p:style>
      </p:cxnSp>
      <p:cxnSp>
        <p:nvCxnSpPr>
          <p:cNvPr id="60" name="肘形连接符 59"/>
          <p:cNvCxnSpPr>
            <a:stCxn id="13" idx="2"/>
            <a:endCxn id="17" idx="0"/>
          </p:cNvCxnSpPr>
          <p:nvPr/>
        </p:nvCxnSpPr>
        <p:spPr>
          <a:xfrm rot="5400000">
            <a:off x="4865126" y="5001787"/>
            <a:ext cx="357190" cy="926392"/>
          </a:xfrm>
          <a:prstGeom prst="bentConnector3">
            <a:avLst>
              <a:gd name="adj1" fmla="val 50000"/>
            </a:avLst>
          </a:prstGeom>
          <a:ln>
            <a:tailEnd type="arrow"/>
          </a:ln>
        </p:spPr>
        <p:style>
          <a:lnRef idx="2">
            <a:schemeClr val="accent4"/>
          </a:lnRef>
          <a:fillRef idx="0">
            <a:schemeClr val="accent4"/>
          </a:fillRef>
          <a:effectRef idx="1">
            <a:schemeClr val="accent4"/>
          </a:effectRef>
          <a:fontRef idx="minor">
            <a:schemeClr val="tx1"/>
          </a:fontRef>
        </p:style>
      </p:cxnSp>
      <p:cxnSp>
        <p:nvCxnSpPr>
          <p:cNvPr id="92" name="肘形连接符 91"/>
          <p:cNvCxnSpPr>
            <a:stCxn id="17" idx="1"/>
            <a:endCxn id="20" idx="3"/>
          </p:cNvCxnSpPr>
          <p:nvPr/>
        </p:nvCxnSpPr>
        <p:spPr>
          <a:xfrm rot="10800000">
            <a:off x="3071802" y="5929330"/>
            <a:ext cx="544310" cy="1588"/>
          </a:xfrm>
          <a:prstGeom prst="bentConnector3">
            <a:avLst>
              <a:gd name="adj1" fmla="val 50000"/>
            </a:avLst>
          </a:prstGeom>
          <a:ln>
            <a:tailEnd type="arrow"/>
          </a:ln>
        </p:spPr>
        <p:style>
          <a:lnRef idx="2">
            <a:schemeClr val="accent4"/>
          </a:lnRef>
          <a:fillRef idx="0">
            <a:schemeClr val="accent4"/>
          </a:fillRef>
          <a:effectRef idx="1">
            <a:schemeClr val="accent4"/>
          </a:effectRef>
          <a:fontRef idx="minor">
            <a:schemeClr val="tx1"/>
          </a:fontRef>
        </p:style>
      </p:cxnSp>
      <p:cxnSp>
        <p:nvCxnSpPr>
          <p:cNvPr id="95" name="肘形连接符 94"/>
          <p:cNvCxnSpPr>
            <a:stCxn id="17" idx="3"/>
            <a:endCxn id="19" idx="1"/>
          </p:cNvCxnSpPr>
          <p:nvPr/>
        </p:nvCxnSpPr>
        <p:spPr>
          <a:xfrm>
            <a:off x="5544938" y="5929330"/>
            <a:ext cx="598698" cy="1588"/>
          </a:xfrm>
          <a:prstGeom prst="bentConnector3">
            <a:avLst>
              <a:gd name="adj1" fmla="val 50000"/>
            </a:avLst>
          </a:prstGeom>
          <a:ln>
            <a:tailEnd type="arrow"/>
          </a:ln>
        </p:spPr>
        <p:style>
          <a:lnRef idx="2">
            <a:schemeClr val="accent4"/>
          </a:lnRef>
          <a:fillRef idx="0">
            <a:schemeClr val="accent4"/>
          </a:fillRef>
          <a:effectRef idx="1">
            <a:schemeClr val="accent4"/>
          </a:effectRef>
          <a:fontRef idx="minor">
            <a:schemeClr val="tx1"/>
          </a:fontRef>
        </p:style>
      </p:cxnSp>
      <p:cxnSp>
        <p:nvCxnSpPr>
          <p:cNvPr id="99" name="肘形连接符 98"/>
          <p:cNvCxnSpPr>
            <a:stCxn id="19" idx="3"/>
            <a:endCxn id="8" idx="3"/>
          </p:cNvCxnSpPr>
          <p:nvPr/>
        </p:nvCxnSpPr>
        <p:spPr>
          <a:xfrm flipH="1" flipV="1">
            <a:off x="5786446" y="3000372"/>
            <a:ext cx="1928826" cy="2928958"/>
          </a:xfrm>
          <a:prstGeom prst="bentConnector3">
            <a:avLst>
              <a:gd name="adj1" fmla="val -54671"/>
            </a:avLst>
          </a:prstGeom>
          <a:ln>
            <a:tailEnd type="arrow"/>
          </a:ln>
        </p:spPr>
        <p:style>
          <a:lnRef idx="2">
            <a:schemeClr val="accent4"/>
          </a:lnRef>
          <a:fillRef idx="0">
            <a:schemeClr val="accent4"/>
          </a:fillRef>
          <a:effectRef idx="1">
            <a:schemeClr val="accent4"/>
          </a:effectRef>
          <a:fontRef idx="minor">
            <a:schemeClr val="tx1"/>
          </a:fontRef>
        </p:style>
      </p:cxnSp>
      <p:cxnSp>
        <p:nvCxnSpPr>
          <p:cNvPr id="102" name="肘形连接符 101"/>
          <p:cNvCxnSpPr>
            <a:stCxn id="20" idx="1"/>
            <a:endCxn id="8" idx="1"/>
          </p:cNvCxnSpPr>
          <p:nvPr/>
        </p:nvCxnSpPr>
        <p:spPr>
          <a:xfrm rot="10800000" flipH="1">
            <a:off x="1500166" y="3000372"/>
            <a:ext cx="1857388" cy="2928958"/>
          </a:xfrm>
          <a:prstGeom prst="bentConnector3">
            <a:avLst>
              <a:gd name="adj1" fmla="val -62332"/>
            </a:avLst>
          </a:prstGeom>
          <a:ln>
            <a:tailEnd type="arrow"/>
          </a:ln>
        </p:spPr>
        <p:style>
          <a:lnRef idx="2">
            <a:schemeClr val="accent4"/>
          </a:lnRef>
          <a:fillRef idx="0">
            <a:schemeClr val="accent4"/>
          </a:fillRef>
          <a:effectRef idx="1">
            <a:schemeClr val="accent4"/>
          </a:effectRef>
          <a:fontRef idx="minor">
            <a:schemeClr val="tx1"/>
          </a:fontRef>
        </p:style>
      </p:cxnSp>
      <p:cxnSp>
        <p:nvCxnSpPr>
          <p:cNvPr id="112" name="肘形连接符 111"/>
          <p:cNvCxnSpPr>
            <a:stCxn id="10" idx="1"/>
            <a:endCxn id="9" idx="3"/>
          </p:cNvCxnSpPr>
          <p:nvPr/>
        </p:nvCxnSpPr>
        <p:spPr>
          <a:xfrm rot="10800000">
            <a:off x="1184918" y="4464851"/>
            <a:ext cx="285752" cy="1588"/>
          </a:xfrm>
          <a:prstGeom prst="bentConnector3">
            <a:avLst>
              <a:gd name="adj1" fmla="val 50000"/>
            </a:avLst>
          </a:prstGeom>
          <a:ln>
            <a:headEnd type="arrow"/>
            <a:tailEnd type="arrow"/>
          </a:ln>
        </p:spPr>
        <p:style>
          <a:lnRef idx="2">
            <a:schemeClr val="accent4"/>
          </a:lnRef>
          <a:fillRef idx="0">
            <a:schemeClr val="accent4"/>
          </a:fillRef>
          <a:effectRef idx="1">
            <a:schemeClr val="accent4"/>
          </a:effectRef>
          <a:fontRef idx="minor">
            <a:schemeClr val="tx1"/>
          </a:fontRef>
        </p:style>
      </p:cxnSp>
      <p:cxnSp>
        <p:nvCxnSpPr>
          <p:cNvPr id="113" name="肘形连接符 112"/>
          <p:cNvCxnSpPr>
            <a:stCxn id="16" idx="1"/>
            <a:endCxn id="10" idx="3"/>
          </p:cNvCxnSpPr>
          <p:nvPr/>
        </p:nvCxnSpPr>
        <p:spPr>
          <a:xfrm rot="10800000">
            <a:off x="2113612" y="4464851"/>
            <a:ext cx="285752" cy="1588"/>
          </a:xfrm>
          <a:prstGeom prst="bentConnector3">
            <a:avLst>
              <a:gd name="adj1" fmla="val 50000"/>
            </a:avLst>
          </a:prstGeom>
          <a:ln>
            <a:headEnd type="arrow"/>
            <a:tailEnd type="arrow"/>
          </a:ln>
        </p:spPr>
        <p:style>
          <a:lnRef idx="2">
            <a:schemeClr val="accent4"/>
          </a:lnRef>
          <a:fillRef idx="0">
            <a:schemeClr val="accent4"/>
          </a:fillRef>
          <a:effectRef idx="1">
            <a:schemeClr val="accent4"/>
          </a:effectRef>
          <a:fontRef idx="minor">
            <a:schemeClr val="tx1"/>
          </a:fontRef>
        </p:style>
      </p:cxnSp>
      <p:cxnSp>
        <p:nvCxnSpPr>
          <p:cNvPr id="116" name="肘形连接符 115"/>
          <p:cNvCxnSpPr>
            <a:stCxn id="11" idx="1"/>
            <a:endCxn id="16" idx="3"/>
          </p:cNvCxnSpPr>
          <p:nvPr/>
        </p:nvCxnSpPr>
        <p:spPr>
          <a:xfrm rot="10800000">
            <a:off x="3042306" y="4464851"/>
            <a:ext cx="285752" cy="1588"/>
          </a:xfrm>
          <a:prstGeom prst="bentConnector3">
            <a:avLst>
              <a:gd name="adj1" fmla="val 50000"/>
            </a:avLst>
          </a:prstGeom>
          <a:ln>
            <a:headEnd type="arrow"/>
            <a:tailEnd type="arrow"/>
          </a:ln>
        </p:spPr>
        <p:style>
          <a:lnRef idx="2">
            <a:schemeClr val="accent4"/>
          </a:lnRef>
          <a:fillRef idx="0">
            <a:schemeClr val="accent4"/>
          </a:fillRef>
          <a:effectRef idx="1">
            <a:schemeClr val="accent4"/>
          </a:effectRef>
          <a:fontRef idx="minor">
            <a:schemeClr val="tx1"/>
          </a:fontRef>
        </p:style>
      </p:cxnSp>
      <p:cxnSp>
        <p:nvCxnSpPr>
          <p:cNvPr id="119" name="肘形连接符 118"/>
          <p:cNvCxnSpPr>
            <a:stCxn id="12" idx="1"/>
            <a:endCxn id="11" idx="3"/>
          </p:cNvCxnSpPr>
          <p:nvPr/>
        </p:nvCxnSpPr>
        <p:spPr>
          <a:xfrm rot="10800000">
            <a:off x="3971000" y="4464851"/>
            <a:ext cx="285752" cy="1588"/>
          </a:xfrm>
          <a:prstGeom prst="bentConnector3">
            <a:avLst>
              <a:gd name="adj1" fmla="val 50000"/>
            </a:avLst>
          </a:prstGeom>
          <a:ln>
            <a:headEnd type="arrow"/>
            <a:tailEnd type="arrow"/>
          </a:ln>
        </p:spPr>
        <p:style>
          <a:lnRef idx="2">
            <a:schemeClr val="accent4"/>
          </a:lnRef>
          <a:fillRef idx="0">
            <a:schemeClr val="accent4"/>
          </a:fillRef>
          <a:effectRef idx="1">
            <a:schemeClr val="accent4"/>
          </a:effectRef>
          <a:fontRef idx="minor">
            <a:schemeClr val="tx1"/>
          </a:fontRef>
        </p:style>
      </p:cxnSp>
      <p:cxnSp>
        <p:nvCxnSpPr>
          <p:cNvPr id="122" name="肘形连接符 121"/>
          <p:cNvCxnSpPr>
            <a:stCxn id="13" idx="1"/>
            <a:endCxn id="12" idx="3"/>
          </p:cNvCxnSpPr>
          <p:nvPr/>
        </p:nvCxnSpPr>
        <p:spPr>
          <a:xfrm rot="10800000">
            <a:off x="4899694" y="4464851"/>
            <a:ext cx="285752" cy="1588"/>
          </a:xfrm>
          <a:prstGeom prst="bentConnector3">
            <a:avLst>
              <a:gd name="adj1" fmla="val 50000"/>
            </a:avLst>
          </a:prstGeom>
          <a:ln>
            <a:headEnd type="arrow"/>
            <a:tailEnd type="arrow"/>
          </a:ln>
        </p:spPr>
        <p:style>
          <a:lnRef idx="2">
            <a:schemeClr val="accent4"/>
          </a:lnRef>
          <a:fillRef idx="0">
            <a:schemeClr val="accent4"/>
          </a:fillRef>
          <a:effectRef idx="1">
            <a:schemeClr val="accent4"/>
          </a:effectRef>
          <a:fontRef idx="minor">
            <a:schemeClr val="tx1"/>
          </a:fontRef>
        </p:style>
      </p:cxnSp>
      <p:cxnSp>
        <p:nvCxnSpPr>
          <p:cNvPr id="126" name="肘形连接符 125"/>
          <p:cNvCxnSpPr>
            <a:stCxn id="14" idx="1"/>
            <a:endCxn id="13" idx="3"/>
          </p:cNvCxnSpPr>
          <p:nvPr/>
        </p:nvCxnSpPr>
        <p:spPr>
          <a:xfrm rot="10800000">
            <a:off x="5828388" y="4464851"/>
            <a:ext cx="285752" cy="1588"/>
          </a:xfrm>
          <a:prstGeom prst="bentConnector3">
            <a:avLst>
              <a:gd name="adj1" fmla="val 50000"/>
            </a:avLst>
          </a:prstGeom>
          <a:ln>
            <a:headEnd type="arrow"/>
            <a:tailEnd type="arrow"/>
          </a:ln>
        </p:spPr>
        <p:style>
          <a:lnRef idx="2">
            <a:schemeClr val="accent4"/>
          </a:lnRef>
          <a:fillRef idx="0">
            <a:schemeClr val="accent4"/>
          </a:fillRef>
          <a:effectRef idx="1">
            <a:schemeClr val="accent4"/>
          </a:effectRef>
          <a:fontRef idx="minor">
            <a:schemeClr val="tx1"/>
          </a:fontRef>
        </p:style>
      </p:cxnSp>
      <p:cxnSp>
        <p:nvCxnSpPr>
          <p:cNvPr id="129" name="肘形连接符 128"/>
          <p:cNvCxnSpPr>
            <a:stCxn id="15" idx="1"/>
            <a:endCxn id="14" idx="3"/>
          </p:cNvCxnSpPr>
          <p:nvPr/>
        </p:nvCxnSpPr>
        <p:spPr>
          <a:xfrm rot="10800000">
            <a:off x="6757082" y="4464851"/>
            <a:ext cx="285752" cy="1588"/>
          </a:xfrm>
          <a:prstGeom prst="bentConnector3">
            <a:avLst>
              <a:gd name="adj1" fmla="val 50000"/>
            </a:avLst>
          </a:prstGeom>
          <a:ln>
            <a:headEnd type="arrow"/>
            <a:tailEnd type="arrow"/>
          </a:ln>
        </p:spPr>
        <p:style>
          <a:lnRef idx="2">
            <a:schemeClr val="accent4"/>
          </a:lnRef>
          <a:fillRef idx="0">
            <a:schemeClr val="accent4"/>
          </a:fillRef>
          <a:effectRef idx="1">
            <a:schemeClr val="accent4"/>
          </a:effectRef>
          <a:fontRef idx="minor">
            <a:schemeClr val="tx1"/>
          </a:fontRef>
        </p:style>
      </p:cxnSp>
      <p:cxnSp>
        <p:nvCxnSpPr>
          <p:cNvPr id="132" name="肘形连接符 131"/>
          <p:cNvCxnSpPr>
            <a:stCxn id="18" idx="1"/>
            <a:endCxn id="15" idx="3"/>
          </p:cNvCxnSpPr>
          <p:nvPr/>
        </p:nvCxnSpPr>
        <p:spPr>
          <a:xfrm rot="10800000">
            <a:off x="7685776" y="4464851"/>
            <a:ext cx="285752" cy="1588"/>
          </a:xfrm>
          <a:prstGeom prst="bentConnector3">
            <a:avLst>
              <a:gd name="adj1" fmla="val 50000"/>
            </a:avLst>
          </a:prstGeom>
          <a:ln>
            <a:headEnd type="arrow"/>
            <a:tailEnd type="arrow"/>
          </a:ln>
        </p:spPr>
        <p:style>
          <a:lnRef idx="2">
            <a:schemeClr val="accent4"/>
          </a:lnRef>
          <a:fillRef idx="0">
            <a:schemeClr val="accent4"/>
          </a:fillRef>
          <a:effectRef idx="1">
            <a:schemeClr val="accent4"/>
          </a:effectRef>
          <a:fontRef idx="minor">
            <a:schemeClr val="tx1"/>
          </a:fontRef>
        </p:style>
      </p:cxn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childTnLst>
                    </p:cTn>
                  </p:par>
                  <p:par>
                    <p:cTn id="10" fill="hold">
                      <p:stCondLst>
                        <p:cond delay="indefinite"/>
                      </p:stCondLst>
                      <p:childTnLst>
                        <p:par>
                          <p:cTn id="11" fill="hold">
                            <p:stCondLst>
                              <p:cond delay="0"/>
                            </p:stCondLst>
                            <p:childTnLst>
                              <p:par>
                                <p:cTn id="12" presetID="17" presetClass="entr" presetSubtype="1" fill="hold" nodeType="clickEffect">
                                  <p:stCondLst>
                                    <p:cond delay="0"/>
                                  </p:stCondLst>
                                  <p:childTnLst>
                                    <p:set>
                                      <p:cBhvr>
                                        <p:cTn id="13" dur="1" fill="hold">
                                          <p:stCondLst>
                                            <p:cond delay="0"/>
                                          </p:stCondLst>
                                        </p:cTn>
                                        <p:tgtEl>
                                          <p:spTgt spid="22"/>
                                        </p:tgtEl>
                                        <p:attrNameLst>
                                          <p:attrName>style.visibility</p:attrName>
                                        </p:attrNameLst>
                                      </p:cBhvr>
                                      <p:to>
                                        <p:strVal val="visible"/>
                                      </p:to>
                                    </p:set>
                                    <p:anim calcmode="lin" valueType="num">
                                      <p:cBhvr>
                                        <p:cTn id="14" dur="500" fill="hold"/>
                                        <p:tgtEl>
                                          <p:spTgt spid="22"/>
                                        </p:tgtEl>
                                        <p:attrNameLst>
                                          <p:attrName>ppt_x</p:attrName>
                                        </p:attrNameLst>
                                      </p:cBhvr>
                                      <p:tavLst>
                                        <p:tav tm="0">
                                          <p:val>
                                            <p:strVal val="#ppt_x"/>
                                          </p:val>
                                        </p:tav>
                                        <p:tav tm="100000">
                                          <p:val>
                                            <p:strVal val="#ppt_x"/>
                                          </p:val>
                                        </p:tav>
                                      </p:tavLst>
                                    </p:anim>
                                    <p:anim calcmode="lin" valueType="num">
                                      <p:cBhvr>
                                        <p:cTn id="15" dur="500" fill="hold"/>
                                        <p:tgtEl>
                                          <p:spTgt spid="22"/>
                                        </p:tgtEl>
                                        <p:attrNameLst>
                                          <p:attrName>ppt_y</p:attrName>
                                        </p:attrNameLst>
                                      </p:cBhvr>
                                      <p:tavLst>
                                        <p:tav tm="0">
                                          <p:val>
                                            <p:strVal val="#ppt_y-#ppt_h/2"/>
                                          </p:val>
                                        </p:tav>
                                        <p:tav tm="100000">
                                          <p:val>
                                            <p:strVal val="#ppt_y"/>
                                          </p:val>
                                        </p:tav>
                                      </p:tavLst>
                                    </p:anim>
                                    <p:anim calcmode="lin" valueType="num">
                                      <p:cBhvr>
                                        <p:cTn id="16" dur="500" fill="hold"/>
                                        <p:tgtEl>
                                          <p:spTgt spid="22"/>
                                        </p:tgtEl>
                                        <p:attrNameLst>
                                          <p:attrName>ppt_w</p:attrName>
                                        </p:attrNameLst>
                                      </p:cBhvr>
                                      <p:tavLst>
                                        <p:tav tm="0">
                                          <p:val>
                                            <p:strVal val="#ppt_w"/>
                                          </p:val>
                                        </p:tav>
                                        <p:tav tm="100000">
                                          <p:val>
                                            <p:strVal val="#ppt_w"/>
                                          </p:val>
                                        </p:tav>
                                      </p:tavLst>
                                    </p:anim>
                                    <p:anim calcmode="lin" valueType="num">
                                      <p:cBhvr>
                                        <p:cTn id="17" dur="500" fill="hold"/>
                                        <p:tgtEl>
                                          <p:spTgt spid="22"/>
                                        </p:tgtEl>
                                        <p:attrNameLst>
                                          <p:attrName>ppt_h</p:attrName>
                                        </p:attrNameLst>
                                      </p:cBhvr>
                                      <p:tavLst>
                                        <p:tav tm="0">
                                          <p:val>
                                            <p:fltVal val="0"/>
                                          </p:val>
                                        </p:tav>
                                        <p:tav tm="100000">
                                          <p:val>
                                            <p:strVal val="#ppt_h"/>
                                          </p:val>
                                        </p:tav>
                                      </p:tavLst>
                                    </p:anim>
                                  </p:childTnLst>
                                </p:cTn>
                              </p:par>
                            </p:childTnLst>
                          </p:cTn>
                        </p:par>
                        <p:par>
                          <p:cTn id="18" fill="hold">
                            <p:stCondLst>
                              <p:cond delay="500"/>
                            </p:stCondLst>
                            <p:childTnLst>
                              <p:par>
                                <p:cTn id="19" presetID="53" presetClass="entr" presetSubtype="0" fill="hold" grpId="0" nodeType="after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Effect transition="in" filter="fade">
                                      <p:cBhvr>
                                        <p:cTn id="23" dur="500"/>
                                        <p:tgtEl>
                                          <p:spTgt spid="7"/>
                                        </p:tgtEl>
                                      </p:cBhvr>
                                    </p:animEffect>
                                  </p:childTnLst>
                                </p:cTn>
                              </p:par>
                            </p:childTnLst>
                          </p:cTn>
                        </p:par>
                      </p:childTnLst>
                    </p:cTn>
                  </p:par>
                  <p:par>
                    <p:cTn id="24" fill="hold">
                      <p:stCondLst>
                        <p:cond delay="indefinite"/>
                      </p:stCondLst>
                      <p:childTnLst>
                        <p:par>
                          <p:cTn id="25" fill="hold">
                            <p:stCondLst>
                              <p:cond delay="0"/>
                            </p:stCondLst>
                            <p:childTnLst>
                              <p:par>
                                <p:cTn id="26" presetID="17" presetClass="entr" presetSubtype="1" fill="hold" nodeType="clickEffect">
                                  <p:stCondLst>
                                    <p:cond delay="0"/>
                                  </p:stCondLst>
                                  <p:childTnLst>
                                    <p:set>
                                      <p:cBhvr>
                                        <p:cTn id="27" dur="1" fill="hold">
                                          <p:stCondLst>
                                            <p:cond delay="0"/>
                                          </p:stCondLst>
                                        </p:cTn>
                                        <p:tgtEl>
                                          <p:spTgt spid="24"/>
                                        </p:tgtEl>
                                        <p:attrNameLst>
                                          <p:attrName>style.visibility</p:attrName>
                                        </p:attrNameLst>
                                      </p:cBhvr>
                                      <p:to>
                                        <p:strVal val="visible"/>
                                      </p:to>
                                    </p:set>
                                    <p:anim calcmode="lin" valueType="num">
                                      <p:cBhvr>
                                        <p:cTn id="28" dur="500" fill="hold"/>
                                        <p:tgtEl>
                                          <p:spTgt spid="24"/>
                                        </p:tgtEl>
                                        <p:attrNameLst>
                                          <p:attrName>ppt_x</p:attrName>
                                        </p:attrNameLst>
                                      </p:cBhvr>
                                      <p:tavLst>
                                        <p:tav tm="0">
                                          <p:val>
                                            <p:strVal val="#ppt_x"/>
                                          </p:val>
                                        </p:tav>
                                        <p:tav tm="100000">
                                          <p:val>
                                            <p:strVal val="#ppt_x"/>
                                          </p:val>
                                        </p:tav>
                                      </p:tavLst>
                                    </p:anim>
                                    <p:anim calcmode="lin" valueType="num">
                                      <p:cBhvr>
                                        <p:cTn id="29" dur="500" fill="hold"/>
                                        <p:tgtEl>
                                          <p:spTgt spid="24"/>
                                        </p:tgtEl>
                                        <p:attrNameLst>
                                          <p:attrName>ppt_y</p:attrName>
                                        </p:attrNameLst>
                                      </p:cBhvr>
                                      <p:tavLst>
                                        <p:tav tm="0">
                                          <p:val>
                                            <p:strVal val="#ppt_y-#ppt_h/2"/>
                                          </p:val>
                                        </p:tav>
                                        <p:tav tm="100000">
                                          <p:val>
                                            <p:strVal val="#ppt_y"/>
                                          </p:val>
                                        </p:tav>
                                      </p:tavLst>
                                    </p:anim>
                                    <p:anim calcmode="lin" valueType="num">
                                      <p:cBhvr>
                                        <p:cTn id="30" dur="500" fill="hold"/>
                                        <p:tgtEl>
                                          <p:spTgt spid="24"/>
                                        </p:tgtEl>
                                        <p:attrNameLst>
                                          <p:attrName>ppt_w</p:attrName>
                                        </p:attrNameLst>
                                      </p:cBhvr>
                                      <p:tavLst>
                                        <p:tav tm="0">
                                          <p:val>
                                            <p:strVal val="#ppt_w"/>
                                          </p:val>
                                        </p:tav>
                                        <p:tav tm="100000">
                                          <p:val>
                                            <p:strVal val="#ppt_w"/>
                                          </p:val>
                                        </p:tav>
                                      </p:tavLst>
                                    </p:anim>
                                    <p:anim calcmode="lin" valueType="num">
                                      <p:cBhvr>
                                        <p:cTn id="31" dur="500" fill="hold"/>
                                        <p:tgtEl>
                                          <p:spTgt spid="24"/>
                                        </p:tgtEl>
                                        <p:attrNameLst>
                                          <p:attrName>ppt_h</p:attrName>
                                        </p:attrNameLst>
                                      </p:cBhvr>
                                      <p:tavLst>
                                        <p:tav tm="0">
                                          <p:val>
                                            <p:fltVal val="0"/>
                                          </p:val>
                                        </p:tav>
                                        <p:tav tm="100000">
                                          <p:val>
                                            <p:strVal val="#ppt_h"/>
                                          </p:val>
                                        </p:tav>
                                      </p:tavLst>
                                    </p:anim>
                                  </p:childTnLst>
                                </p:cTn>
                              </p:par>
                            </p:childTnLst>
                          </p:cTn>
                        </p:par>
                        <p:par>
                          <p:cTn id="32" fill="hold">
                            <p:stCondLst>
                              <p:cond delay="500"/>
                            </p:stCondLst>
                            <p:childTnLst>
                              <p:par>
                                <p:cTn id="33" presetID="53" presetClass="entr" presetSubtype="0"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fltVal val="0"/>
                                          </p:val>
                                        </p:tav>
                                        <p:tav tm="100000">
                                          <p:val>
                                            <p:strVal val="#ppt_h"/>
                                          </p:val>
                                        </p:tav>
                                      </p:tavLst>
                                    </p:anim>
                                    <p:animEffect transition="in" filter="fade">
                                      <p:cBhvr>
                                        <p:cTn id="37" dur="500"/>
                                        <p:tgtEl>
                                          <p:spTgt spid="8"/>
                                        </p:tgtEl>
                                      </p:cBhvr>
                                    </p:animEffect>
                                  </p:childTnLst>
                                </p:cTn>
                              </p:par>
                            </p:childTnLst>
                          </p:cTn>
                        </p:par>
                      </p:childTnLst>
                    </p:cTn>
                  </p:par>
                  <p:par>
                    <p:cTn id="38" fill="hold">
                      <p:stCondLst>
                        <p:cond delay="indefinite"/>
                      </p:stCondLst>
                      <p:childTnLst>
                        <p:par>
                          <p:cTn id="39" fill="hold">
                            <p:stCondLst>
                              <p:cond delay="0"/>
                            </p:stCondLst>
                            <p:childTnLst>
                              <p:par>
                                <p:cTn id="40" presetID="17" presetClass="entr" presetSubtype="1" fill="hold" nodeType="clickEffect">
                                  <p:stCondLst>
                                    <p:cond delay="0"/>
                                  </p:stCondLst>
                                  <p:childTnLst>
                                    <p:set>
                                      <p:cBhvr>
                                        <p:cTn id="41" dur="1" fill="hold">
                                          <p:stCondLst>
                                            <p:cond delay="0"/>
                                          </p:stCondLst>
                                        </p:cTn>
                                        <p:tgtEl>
                                          <p:spTgt spid="26"/>
                                        </p:tgtEl>
                                        <p:attrNameLst>
                                          <p:attrName>style.visibility</p:attrName>
                                        </p:attrNameLst>
                                      </p:cBhvr>
                                      <p:to>
                                        <p:strVal val="visible"/>
                                      </p:to>
                                    </p:set>
                                    <p:anim calcmode="lin" valueType="num">
                                      <p:cBhvr>
                                        <p:cTn id="42" dur="500" fill="hold"/>
                                        <p:tgtEl>
                                          <p:spTgt spid="26"/>
                                        </p:tgtEl>
                                        <p:attrNameLst>
                                          <p:attrName>ppt_x</p:attrName>
                                        </p:attrNameLst>
                                      </p:cBhvr>
                                      <p:tavLst>
                                        <p:tav tm="0">
                                          <p:val>
                                            <p:strVal val="#ppt_x"/>
                                          </p:val>
                                        </p:tav>
                                        <p:tav tm="100000">
                                          <p:val>
                                            <p:strVal val="#ppt_x"/>
                                          </p:val>
                                        </p:tav>
                                      </p:tavLst>
                                    </p:anim>
                                    <p:anim calcmode="lin" valueType="num">
                                      <p:cBhvr>
                                        <p:cTn id="43" dur="500" fill="hold"/>
                                        <p:tgtEl>
                                          <p:spTgt spid="26"/>
                                        </p:tgtEl>
                                        <p:attrNameLst>
                                          <p:attrName>ppt_y</p:attrName>
                                        </p:attrNameLst>
                                      </p:cBhvr>
                                      <p:tavLst>
                                        <p:tav tm="0">
                                          <p:val>
                                            <p:strVal val="#ppt_y-#ppt_h/2"/>
                                          </p:val>
                                        </p:tav>
                                        <p:tav tm="100000">
                                          <p:val>
                                            <p:strVal val="#ppt_y"/>
                                          </p:val>
                                        </p:tav>
                                      </p:tavLst>
                                    </p:anim>
                                    <p:anim calcmode="lin" valueType="num">
                                      <p:cBhvr>
                                        <p:cTn id="44" dur="500" fill="hold"/>
                                        <p:tgtEl>
                                          <p:spTgt spid="26"/>
                                        </p:tgtEl>
                                        <p:attrNameLst>
                                          <p:attrName>ppt_w</p:attrName>
                                        </p:attrNameLst>
                                      </p:cBhvr>
                                      <p:tavLst>
                                        <p:tav tm="0">
                                          <p:val>
                                            <p:strVal val="#ppt_w"/>
                                          </p:val>
                                        </p:tav>
                                        <p:tav tm="100000">
                                          <p:val>
                                            <p:strVal val="#ppt_w"/>
                                          </p:val>
                                        </p:tav>
                                      </p:tavLst>
                                    </p:anim>
                                    <p:anim calcmode="lin" valueType="num">
                                      <p:cBhvr>
                                        <p:cTn id="45" dur="500" fill="hold"/>
                                        <p:tgtEl>
                                          <p:spTgt spid="26"/>
                                        </p:tgtEl>
                                        <p:attrNameLst>
                                          <p:attrName>ppt_h</p:attrName>
                                        </p:attrNameLst>
                                      </p:cBhvr>
                                      <p:tavLst>
                                        <p:tav tm="0">
                                          <p:val>
                                            <p:fltVal val="0"/>
                                          </p:val>
                                        </p:tav>
                                        <p:tav tm="100000">
                                          <p:val>
                                            <p:strVal val="#ppt_h"/>
                                          </p:val>
                                        </p:tav>
                                      </p:tavLst>
                                    </p:anim>
                                  </p:childTnLst>
                                </p:cTn>
                              </p:par>
                            </p:childTnLst>
                          </p:cTn>
                        </p:par>
                        <p:par>
                          <p:cTn id="46" fill="hold">
                            <p:stCondLst>
                              <p:cond delay="500"/>
                            </p:stCondLst>
                            <p:childTnLst>
                              <p:par>
                                <p:cTn id="47" presetID="53" presetClass="entr" presetSubtype="0" fill="hold" grpId="0" nodeType="afterEffect">
                                  <p:stCondLst>
                                    <p:cond delay="0"/>
                                  </p:stCondLst>
                                  <p:childTnLst>
                                    <p:set>
                                      <p:cBhvr>
                                        <p:cTn id="48" dur="1" fill="hold">
                                          <p:stCondLst>
                                            <p:cond delay="0"/>
                                          </p:stCondLst>
                                        </p:cTn>
                                        <p:tgtEl>
                                          <p:spTgt spid="9"/>
                                        </p:tgtEl>
                                        <p:attrNameLst>
                                          <p:attrName>style.visibility</p:attrName>
                                        </p:attrNameLst>
                                      </p:cBhvr>
                                      <p:to>
                                        <p:strVal val="visible"/>
                                      </p:to>
                                    </p:set>
                                    <p:anim calcmode="lin" valueType="num">
                                      <p:cBhvr>
                                        <p:cTn id="49" dur="500" fill="hold"/>
                                        <p:tgtEl>
                                          <p:spTgt spid="9"/>
                                        </p:tgtEl>
                                        <p:attrNameLst>
                                          <p:attrName>ppt_w</p:attrName>
                                        </p:attrNameLst>
                                      </p:cBhvr>
                                      <p:tavLst>
                                        <p:tav tm="0">
                                          <p:val>
                                            <p:fltVal val="0"/>
                                          </p:val>
                                        </p:tav>
                                        <p:tav tm="100000">
                                          <p:val>
                                            <p:strVal val="#ppt_w"/>
                                          </p:val>
                                        </p:tav>
                                      </p:tavLst>
                                    </p:anim>
                                    <p:anim calcmode="lin" valueType="num">
                                      <p:cBhvr>
                                        <p:cTn id="50" dur="500" fill="hold"/>
                                        <p:tgtEl>
                                          <p:spTgt spid="9"/>
                                        </p:tgtEl>
                                        <p:attrNameLst>
                                          <p:attrName>ppt_h</p:attrName>
                                        </p:attrNameLst>
                                      </p:cBhvr>
                                      <p:tavLst>
                                        <p:tav tm="0">
                                          <p:val>
                                            <p:fltVal val="0"/>
                                          </p:val>
                                        </p:tav>
                                        <p:tav tm="100000">
                                          <p:val>
                                            <p:strVal val="#ppt_h"/>
                                          </p:val>
                                        </p:tav>
                                      </p:tavLst>
                                    </p:anim>
                                    <p:animEffect transition="in" filter="fade">
                                      <p:cBhvr>
                                        <p:cTn id="51" dur="500"/>
                                        <p:tgtEl>
                                          <p:spTgt spid="9"/>
                                        </p:tgtEl>
                                      </p:cBhvr>
                                    </p:animEffect>
                                  </p:childTnLst>
                                </p:cTn>
                              </p:par>
                            </p:childTnLst>
                          </p:cTn>
                        </p:par>
                      </p:childTnLst>
                    </p:cTn>
                  </p:par>
                  <p:par>
                    <p:cTn id="52" fill="hold">
                      <p:stCondLst>
                        <p:cond delay="indefinite"/>
                      </p:stCondLst>
                      <p:childTnLst>
                        <p:par>
                          <p:cTn id="53" fill="hold">
                            <p:stCondLst>
                              <p:cond delay="0"/>
                            </p:stCondLst>
                            <p:childTnLst>
                              <p:par>
                                <p:cTn id="54" presetID="17" presetClass="entr" presetSubtype="1" fill="hold" nodeType="clickEffect">
                                  <p:stCondLst>
                                    <p:cond delay="0"/>
                                  </p:stCondLst>
                                  <p:childTnLst>
                                    <p:set>
                                      <p:cBhvr>
                                        <p:cTn id="55" dur="1" fill="hold">
                                          <p:stCondLst>
                                            <p:cond delay="0"/>
                                          </p:stCondLst>
                                        </p:cTn>
                                        <p:tgtEl>
                                          <p:spTgt spid="27"/>
                                        </p:tgtEl>
                                        <p:attrNameLst>
                                          <p:attrName>style.visibility</p:attrName>
                                        </p:attrNameLst>
                                      </p:cBhvr>
                                      <p:to>
                                        <p:strVal val="visible"/>
                                      </p:to>
                                    </p:set>
                                    <p:anim calcmode="lin" valueType="num">
                                      <p:cBhvr>
                                        <p:cTn id="56" dur="500" fill="hold"/>
                                        <p:tgtEl>
                                          <p:spTgt spid="27"/>
                                        </p:tgtEl>
                                        <p:attrNameLst>
                                          <p:attrName>ppt_x</p:attrName>
                                        </p:attrNameLst>
                                      </p:cBhvr>
                                      <p:tavLst>
                                        <p:tav tm="0">
                                          <p:val>
                                            <p:strVal val="#ppt_x"/>
                                          </p:val>
                                        </p:tav>
                                        <p:tav tm="100000">
                                          <p:val>
                                            <p:strVal val="#ppt_x"/>
                                          </p:val>
                                        </p:tav>
                                      </p:tavLst>
                                    </p:anim>
                                    <p:anim calcmode="lin" valueType="num">
                                      <p:cBhvr>
                                        <p:cTn id="57" dur="500" fill="hold"/>
                                        <p:tgtEl>
                                          <p:spTgt spid="27"/>
                                        </p:tgtEl>
                                        <p:attrNameLst>
                                          <p:attrName>ppt_y</p:attrName>
                                        </p:attrNameLst>
                                      </p:cBhvr>
                                      <p:tavLst>
                                        <p:tav tm="0">
                                          <p:val>
                                            <p:strVal val="#ppt_y-#ppt_h/2"/>
                                          </p:val>
                                        </p:tav>
                                        <p:tav tm="100000">
                                          <p:val>
                                            <p:strVal val="#ppt_y"/>
                                          </p:val>
                                        </p:tav>
                                      </p:tavLst>
                                    </p:anim>
                                    <p:anim calcmode="lin" valueType="num">
                                      <p:cBhvr>
                                        <p:cTn id="58" dur="500" fill="hold"/>
                                        <p:tgtEl>
                                          <p:spTgt spid="27"/>
                                        </p:tgtEl>
                                        <p:attrNameLst>
                                          <p:attrName>ppt_w</p:attrName>
                                        </p:attrNameLst>
                                      </p:cBhvr>
                                      <p:tavLst>
                                        <p:tav tm="0">
                                          <p:val>
                                            <p:strVal val="#ppt_w"/>
                                          </p:val>
                                        </p:tav>
                                        <p:tav tm="100000">
                                          <p:val>
                                            <p:strVal val="#ppt_w"/>
                                          </p:val>
                                        </p:tav>
                                      </p:tavLst>
                                    </p:anim>
                                    <p:anim calcmode="lin" valueType="num">
                                      <p:cBhvr>
                                        <p:cTn id="59" dur="500" fill="hold"/>
                                        <p:tgtEl>
                                          <p:spTgt spid="27"/>
                                        </p:tgtEl>
                                        <p:attrNameLst>
                                          <p:attrName>ppt_h</p:attrName>
                                        </p:attrNameLst>
                                      </p:cBhvr>
                                      <p:tavLst>
                                        <p:tav tm="0">
                                          <p:val>
                                            <p:fltVal val="0"/>
                                          </p:val>
                                        </p:tav>
                                        <p:tav tm="100000">
                                          <p:val>
                                            <p:strVal val="#ppt_h"/>
                                          </p:val>
                                        </p:tav>
                                      </p:tavLst>
                                    </p:anim>
                                  </p:childTnLst>
                                </p:cTn>
                              </p:par>
                            </p:childTnLst>
                          </p:cTn>
                        </p:par>
                        <p:par>
                          <p:cTn id="60" fill="hold">
                            <p:stCondLst>
                              <p:cond delay="500"/>
                            </p:stCondLst>
                            <p:childTnLst>
                              <p:par>
                                <p:cTn id="61" presetID="53" presetClass="entr" presetSubtype="0" fill="hold" grpId="0" nodeType="afterEffect">
                                  <p:stCondLst>
                                    <p:cond delay="0"/>
                                  </p:stCondLst>
                                  <p:childTnLst>
                                    <p:set>
                                      <p:cBhvr>
                                        <p:cTn id="62" dur="1" fill="hold">
                                          <p:stCondLst>
                                            <p:cond delay="0"/>
                                          </p:stCondLst>
                                        </p:cTn>
                                        <p:tgtEl>
                                          <p:spTgt spid="10"/>
                                        </p:tgtEl>
                                        <p:attrNameLst>
                                          <p:attrName>style.visibility</p:attrName>
                                        </p:attrNameLst>
                                      </p:cBhvr>
                                      <p:to>
                                        <p:strVal val="visible"/>
                                      </p:to>
                                    </p:set>
                                    <p:anim calcmode="lin" valueType="num">
                                      <p:cBhvr>
                                        <p:cTn id="63" dur="500" fill="hold"/>
                                        <p:tgtEl>
                                          <p:spTgt spid="10"/>
                                        </p:tgtEl>
                                        <p:attrNameLst>
                                          <p:attrName>ppt_w</p:attrName>
                                        </p:attrNameLst>
                                      </p:cBhvr>
                                      <p:tavLst>
                                        <p:tav tm="0">
                                          <p:val>
                                            <p:fltVal val="0"/>
                                          </p:val>
                                        </p:tav>
                                        <p:tav tm="100000">
                                          <p:val>
                                            <p:strVal val="#ppt_w"/>
                                          </p:val>
                                        </p:tav>
                                      </p:tavLst>
                                    </p:anim>
                                    <p:anim calcmode="lin" valueType="num">
                                      <p:cBhvr>
                                        <p:cTn id="64" dur="500" fill="hold"/>
                                        <p:tgtEl>
                                          <p:spTgt spid="10"/>
                                        </p:tgtEl>
                                        <p:attrNameLst>
                                          <p:attrName>ppt_h</p:attrName>
                                        </p:attrNameLst>
                                      </p:cBhvr>
                                      <p:tavLst>
                                        <p:tav tm="0">
                                          <p:val>
                                            <p:fltVal val="0"/>
                                          </p:val>
                                        </p:tav>
                                        <p:tav tm="100000">
                                          <p:val>
                                            <p:strVal val="#ppt_h"/>
                                          </p:val>
                                        </p:tav>
                                      </p:tavLst>
                                    </p:anim>
                                    <p:animEffect transition="in" filter="fade">
                                      <p:cBhvr>
                                        <p:cTn id="65" dur="500"/>
                                        <p:tgtEl>
                                          <p:spTgt spid="10"/>
                                        </p:tgtEl>
                                      </p:cBhvr>
                                    </p:animEffect>
                                  </p:childTnLst>
                                </p:cTn>
                              </p:par>
                            </p:childTnLst>
                          </p:cTn>
                        </p:par>
                      </p:childTnLst>
                    </p:cTn>
                  </p:par>
                  <p:par>
                    <p:cTn id="66" fill="hold">
                      <p:stCondLst>
                        <p:cond delay="indefinite"/>
                      </p:stCondLst>
                      <p:childTnLst>
                        <p:par>
                          <p:cTn id="67" fill="hold">
                            <p:stCondLst>
                              <p:cond delay="0"/>
                            </p:stCondLst>
                            <p:childTnLst>
                              <p:par>
                                <p:cTn id="68" presetID="17" presetClass="entr" presetSubtype="1" fill="hold" nodeType="clickEffect">
                                  <p:stCondLst>
                                    <p:cond delay="0"/>
                                  </p:stCondLst>
                                  <p:childTnLst>
                                    <p:set>
                                      <p:cBhvr>
                                        <p:cTn id="69" dur="1" fill="hold">
                                          <p:stCondLst>
                                            <p:cond delay="0"/>
                                          </p:stCondLst>
                                        </p:cTn>
                                        <p:tgtEl>
                                          <p:spTgt spid="31"/>
                                        </p:tgtEl>
                                        <p:attrNameLst>
                                          <p:attrName>style.visibility</p:attrName>
                                        </p:attrNameLst>
                                      </p:cBhvr>
                                      <p:to>
                                        <p:strVal val="visible"/>
                                      </p:to>
                                    </p:set>
                                    <p:anim calcmode="lin" valueType="num">
                                      <p:cBhvr>
                                        <p:cTn id="70" dur="500" fill="hold"/>
                                        <p:tgtEl>
                                          <p:spTgt spid="31"/>
                                        </p:tgtEl>
                                        <p:attrNameLst>
                                          <p:attrName>ppt_x</p:attrName>
                                        </p:attrNameLst>
                                      </p:cBhvr>
                                      <p:tavLst>
                                        <p:tav tm="0">
                                          <p:val>
                                            <p:strVal val="#ppt_x"/>
                                          </p:val>
                                        </p:tav>
                                        <p:tav tm="100000">
                                          <p:val>
                                            <p:strVal val="#ppt_x"/>
                                          </p:val>
                                        </p:tav>
                                      </p:tavLst>
                                    </p:anim>
                                    <p:anim calcmode="lin" valueType="num">
                                      <p:cBhvr>
                                        <p:cTn id="71" dur="500" fill="hold"/>
                                        <p:tgtEl>
                                          <p:spTgt spid="31"/>
                                        </p:tgtEl>
                                        <p:attrNameLst>
                                          <p:attrName>ppt_y</p:attrName>
                                        </p:attrNameLst>
                                      </p:cBhvr>
                                      <p:tavLst>
                                        <p:tav tm="0">
                                          <p:val>
                                            <p:strVal val="#ppt_y-#ppt_h/2"/>
                                          </p:val>
                                        </p:tav>
                                        <p:tav tm="100000">
                                          <p:val>
                                            <p:strVal val="#ppt_y"/>
                                          </p:val>
                                        </p:tav>
                                      </p:tavLst>
                                    </p:anim>
                                    <p:anim calcmode="lin" valueType="num">
                                      <p:cBhvr>
                                        <p:cTn id="72" dur="500" fill="hold"/>
                                        <p:tgtEl>
                                          <p:spTgt spid="31"/>
                                        </p:tgtEl>
                                        <p:attrNameLst>
                                          <p:attrName>ppt_w</p:attrName>
                                        </p:attrNameLst>
                                      </p:cBhvr>
                                      <p:tavLst>
                                        <p:tav tm="0">
                                          <p:val>
                                            <p:strVal val="#ppt_w"/>
                                          </p:val>
                                        </p:tav>
                                        <p:tav tm="100000">
                                          <p:val>
                                            <p:strVal val="#ppt_w"/>
                                          </p:val>
                                        </p:tav>
                                      </p:tavLst>
                                    </p:anim>
                                    <p:anim calcmode="lin" valueType="num">
                                      <p:cBhvr>
                                        <p:cTn id="73" dur="500" fill="hold"/>
                                        <p:tgtEl>
                                          <p:spTgt spid="31"/>
                                        </p:tgtEl>
                                        <p:attrNameLst>
                                          <p:attrName>ppt_h</p:attrName>
                                        </p:attrNameLst>
                                      </p:cBhvr>
                                      <p:tavLst>
                                        <p:tav tm="0">
                                          <p:val>
                                            <p:fltVal val="0"/>
                                          </p:val>
                                        </p:tav>
                                        <p:tav tm="100000">
                                          <p:val>
                                            <p:strVal val="#ppt_h"/>
                                          </p:val>
                                        </p:tav>
                                      </p:tavLst>
                                    </p:anim>
                                  </p:childTnLst>
                                </p:cTn>
                              </p:par>
                            </p:childTnLst>
                          </p:cTn>
                        </p:par>
                        <p:par>
                          <p:cTn id="74" fill="hold">
                            <p:stCondLst>
                              <p:cond delay="500"/>
                            </p:stCondLst>
                            <p:childTnLst>
                              <p:par>
                                <p:cTn id="75" presetID="53" presetClass="entr" presetSubtype="0" fill="hold" grpId="0" nodeType="afterEffect">
                                  <p:stCondLst>
                                    <p:cond delay="0"/>
                                  </p:stCondLst>
                                  <p:childTnLst>
                                    <p:set>
                                      <p:cBhvr>
                                        <p:cTn id="76" dur="1" fill="hold">
                                          <p:stCondLst>
                                            <p:cond delay="0"/>
                                          </p:stCondLst>
                                        </p:cTn>
                                        <p:tgtEl>
                                          <p:spTgt spid="16"/>
                                        </p:tgtEl>
                                        <p:attrNameLst>
                                          <p:attrName>style.visibility</p:attrName>
                                        </p:attrNameLst>
                                      </p:cBhvr>
                                      <p:to>
                                        <p:strVal val="visible"/>
                                      </p:to>
                                    </p:set>
                                    <p:anim calcmode="lin" valueType="num">
                                      <p:cBhvr>
                                        <p:cTn id="77" dur="500" fill="hold"/>
                                        <p:tgtEl>
                                          <p:spTgt spid="16"/>
                                        </p:tgtEl>
                                        <p:attrNameLst>
                                          <p:attrName>ppt_w</p:attrName>
                                        </p:attrNameLst>
                                      </p:cBhvr>
                                      <p:tavLst>
                                        <p:tav tm="0">
                                          <p:val>
                                            <p:fltVal val="0"/>
                                          </p:val>
                                        </p:tav>
                                        <p:tav tm="100000">
                                          <p:val>
                                            <p:strVal val="#ppt_w"/>
                                          </p:val>
                                        </p:tav>
                                      </p:tavLst>
                                    </p:anim>
                                    <p:anim calcmode="lin" valueType="num">
                                      <p:cBhvr>
                                        <p:cTn id="78" dur="500" fill="hold"/>
                                        <p:tgtEl>
                                          <p:spTgt spid="16"/>
                                        </p:tgtEl>
                                        <p:attrNameLst>
                                          <p:attrName>ppt_h</p:attrName>
                                        </p:attrNameLst>
                                      </p:cBhvr>
                                      <p:tavLst>
                                        <p:tav tm="0">
                                          <p:val>
                                            <p:fltVal val="0"/>
                                          </p:val>
                                        </p:tav>
                                        <p:tav tm="100000">
                                          <p:val>
                                            <p:strVal val="#ppt_h"/>
                                          </p:val>
                                        </p:tav>
                                      </p:tavLst>
                                    </p:anim>
                                    <p:animEffect transition="in" filter="fade">
                                      <p:cBhvr>
                                        <p:cTn id="79" dur="500"/>
                                        <p:tgtEl>
                                          <p:spTgt spid="16"/>
                                        </p:tgtEl>
                                      </p:cBhvr>
                                    </p:animEffect>
                                  </p:childTnLst>
                                </p:cTn>
                              </p:par>
                            </p:childTnLst>
                          </p:cTn>
                        </p:par>
                      </p:childTnLst>
                    </p:cTn>
                  </p:par>
                  <p:par>
                    <p:cTn id="80" fill="hold">
                      <p:stCondLst>
                        <p:cond delay="indefinite"/>
                      </p:stCondLst>
                      <p:childTnLst>
                        <p:par>
                          <p:cTn id="81" fill="hold">
                            <p:stCondLst>
                              <p:cond delay="0"/>
                            </p:stCondLst>
                            <p:childTnLst>
                              <p:par>
                                <p:cTn id="82" presetID="17" presetClass="entr" presetSubtype="1" fill="hold" nodeType="clickEffect">
                                  <p:stCondLst>
                                    <p:cond delay="0"/>
                                  </p:stCondLst>
                                  <p:childTnLst>
                                    <p:set>
                                      <p:cBhvr>
                                        <p:cTn id="83" dur="1" fill="hold">
                                          <p:stCondLst>
                                            <p:cond delay="0"/>
                                          </p:stCondLst>
                                        </p:cTn>
                                        <p:tgtEl>
                                          <p:spTgt spid="34"/>
                                        </p:tgtEl>
                                        <p:attrNameLst>
                                          <p:attrName>style.visibility</p:attrName>
                                        </p:attrNameLst>
                                      </p:cBhvr>
                                      <p:to>
                                        <p:strVal val="visible"/>
                                      </p:to>
                                    </p:set>
                                    <p:anim calcmode="lin" valueType="num">
                                      <p:cBhvr>
                                        <p:cTn id="84" dur="500" fill="hold"/>
                                        <p:tgtEl>
                                          <p:spTgt spid="34"/>
                                        </p:tgtEl>
                                        <p:attrNameLst>
                                          <p:attrName>ppt_x</p:attrName>
                                        </p:attrNameLst>
                                      </p:cBhvr>
                                      <p:tavLst>
                                        <p:tav tm="0">
                                          <p:val>
                                            <p:strVal val="#ppt_x"/>
                                          </p:val>
                                        </p:tav>
                                        <p:tav tm="100000">
                                          <p:val>
                                            <p:strVal val="#ppt_x"/>
                                          </p:val>
                                        </p:tav>
                                      </p:tavLst>
                                    </p:anim>
                                    <p:anim calcmode="lin" valueType="num">
                                      <p:cBhvr>
                                        <p:cTn id="85" dur="500" fill="hold"/>
                                        <p:tgtEl>
                                          <p:spTgt spid="34"/>
                                        </p:tgtEl>
                                        <p:attrNameLst>
                                          <p:attrName>ppt_y</p:attrName>
                                        </p:attrNameLst>
                                      </p:cBhvr>
                                      <p:tavLst>
                                        <p:tav tm="0">
                                          <p:val>
                                            <p:strVal val="#ppt_y-#ppt_h/2"/>
                                          </p:val>
                                        </p:tav>
                                        <p:tav tm="100000">
                                          <p:val>
                                            <p:strVal val="#ppt_y"/>
                                          </p:val>
                                        </p:tav>
                                      </p:tavLst>
                                    </p:anim>
                                    <p:anim calcmode="lin" valueType="num">
                                      <p:cBhvr>
                                        <p:cTn id="86" dur="500" fill="hold"/>
                                        <p:tgtEl>
                                          <p:spTgt spid="34"/>
                                        </p:tgtEl>
                                        <p:attrNameLst>
                                          <p:attrName>ppt_w</p:attrName>
                                        </p:attrNameLst>
                                      </p:cBhvr>
                                      <p:tavLst>
                                        <p:tav tm="0">
                                          <p:val>
                                            <p:strVal val="#ppt_w"/>
                                          </p:val>
                                        </p:tav>
                                        <p:tav tm="100000">
                                          <p:val>
                                            <p:strVal val="#ppt_w"/>
                                          </p:val>
                                        </p:tav>
                                      </p:tavLst>
                                    </p:anim>
                                    <p:anim calcmode="lin" valueType="num">
                                      <p:cBhvr>
                                        <p:cTn id="87" dur="500" fill="hold"/>
                                        <p:tgtEl>
                                          <p:spTgt spid="34"/>
                                        </p:tgtEl>
                                        <p:attrNameLst>
                                          <p:attrName>ppt_h</p:attrName>
                                        </p:attrNameLst>
                                      </p:cBhvr>
                                      <p:tavLst>
                                        <p:tav tm="0">
                                          <p:val>
                                            <p:fltVal val="0"/>
                                          </p:val>
                                        </p:tav>
                                        <p:tav tm="100000">
                                          <p:val>
                                            <p:strVal val="#ppt_h"/>
                                          </p:val>
                                        </p:tav>
                                      </p:tavLst>
                                    </p:anim>
                                  </p:childTnLst>
                                </p:cTn>
                              </p:par>
                            </p:childTnLst>
                          </p:cTn>
                        </p:par>
                        <p:par>
                          <p:cTn id="88" fill="hold">
                            <p:stCondLst>
                              <p:cond delay="500"/>
                            </p:stCondLst>
                            <p:childTnLst>
                              <p:par>
                                <p:cTn id="89" presetID="53" presetClass="entr" presetSubtype="0" fill="hold" grpId="0" nodeType="afterEffect">
                                  <p:stCondLst>
                                    <p:cond delay="0"/>
                                  </p:stCondLst>
                                  <p:childTnLst>
                                    <p:set>
                                      <p:cBhvr>
                                        <p:cTn id="90" dur="1" fill="hold">
                                          <p:stCondLst>
                                            <p:cond delay="0"/>
                                          </p:stCondLst>
                                        </p:cTn>
                                        <p:tgtEl>
                                          <p:spTgt spid="11"/>
                                        </p:tgtEl>
                                        <p:attrNameLst>
                                          <p:attrName>style.visibility</p:attrName>
                                        </p:attrNameLst>
                                      </p:cBhvr>
                                      <p:to>
                                        <p:strVal val="visible"/>
                                      </p:to>
                                    </p:set>
                                    <p:anim calcmode="lin" valueType="num">
                                      <p:cBhvr>
                                        <p:cTn id="91" dur="500" fill="hold"/>
                                        <p:tgtEl>
                                          <p:spTgt spid="11"/>
                                        </p:tgtEl>
                                        <p:attrNameLst>
                                          <p:attrName>ppt_w</p:attrName>
                                        </p:attrNameLst>
                                      </p:cBhvr>
                                      <p:tavLst>
                                        <p:tav tm="0">
                                          <p:val>
                                            <p:fltVal val="0"/>
                                          </p:val>
                                        </p:tav>
                                        <p:tav tm="100000">
                                          <p:val>
                                            <p:strVal val="#ppt_w"/>
                                          </p:val>
                                        </p:tav>
                                      </p:tavLst>
                                    </p:anim>
                                    <p:anim calcmode="lin" valueType="num">
                                      <p:cBhvr>
                                        <p:cTn id="92" dur="500" fill="hold"/>
                                        <p:tgtEl>
                                          <p:spTgt spid="11"/>
                                        </p:tgtEl>
                                        <p:attrNameLst>
                                          <p:attrName>ppt_h</p:attrName>
                                        </p:attrNameLst>
                                      </p:cBhvr>
                                      <p:tavLst>
                                        <p:tav tm="0">
                                          <p:val>
                                            <p:fltVal val="0"/>
                                          </p:val>
                                        </p:tav>
                                        <p:tav tm="100000">
                                          <p:val>
                                            <p:strVal val="#ppt_h"/>
                                          </p:val>
                                        </p:tav>
                                      </p:tavLst>
                                    </p:anim>
                                    <p:animEffect transition="in" filter="fade">
                                      <p:cBhvr>
                                        <p:cTn id="93" dur="500"/>
                                        <p:tgtEl>
                                          <p:spTgt spid="11"/>
                                        </p:tgtEl>
                                      </p:cBhvr>
                                    </p:animEffect>
                                  </p:childTnLst>
                                </p:cTn>
                              </p:par>
                            </p:childTnLst>
                          </p:cTn>
                        </p:par>
                      </p:childTnLst>
                    </p:cTn>
                  </p:par>
                  <p:par>
                    <p:cTn id="94" fill="hold">
                      <p:stCondLst>
                        <p:cond delay="indefinite"/>
                      </p:stCondLst>
                      <p:childTnLst>
                        <p:par>
                          <p:cTn id="95" fill="hold">
                            <p:stCondLst>
                              <p:cond delay="0"/>
                            </p:stCondLst>
                            <p:childTnLst>
                              <p:par>
                                <p:cTn id="96" presetID="17" presetClass="entr" presetSubtype="1" fill="hold" nodeType="clickEffect">
                                  <p:stCondLst>
                                    <p:cond delay="0"/>
                                  </p:stCondLst>
                                  <p:childTnLst>
                                    <p:set>
                                      <p:cBhvr>
                                        <p:cTn id="97" dur="1" fill="hold">
                                          <p:stCondLst>
                                            <p:cond delay="0"/>
                                          </p:stCondLst>
                                        </p:cTn>
                                        <p:tgtEl>
                                          <p:spTgt spid="37"/>
                                        </p:tgtEl>
                                        <p:attrNameLst>
                                          <p:attrName>style.visibility</p:attrName>
                                        </p:attrNameLst>
                                      </p:cBhvr>
                                      <p:to>
                                        <p:strVal val="visible"/>
                                      </p:to>
                                    </p:set>
                                    <p:anim calcmode="lin" valueType="num">
                                      <p:cBhvr>
                                        <p:cTn id="98" dur="500" fill="hold"/>
                                        <p:tgtEl>
                                          <p:spTgt spid="37"/>
                                        </p:tgtEl>
                                        <p:attrNameLst>
                                          <p:attrName>ppt_x</p:attrName>
                                        </p:attrNameLst>
                                      </p:cBhvr>
                                      <p:tavLst>
                                        <p:tav tm="0">
                                          <p:val>
                                            <p:strVal val="#ppt_x"/>
                                          </p:val>
                                        </p:tav>
                                        <p:tav tm="100000">
                                          <p:val>
                                            <p:strVal val="#ppt_x"/>
                                          </p:val>
                                        </p:tav>
                                      </p:tavLst>
                                    </p:anim>
                                    <p:anim calcmode="lin" valueType="num">
                                      <p:cBhvr>
                                        <p:cTn id="99" dur="500" fill="hold"/>
                                        <p:tgtEl>
                                          <p:spTgt spid="37"/>
                                        </p:tgtEl>
                                        <p:attrNameLst>
                                          <p:attrName>ppt_y</p:attrName>
                                        </p:attrNameLst>
                                      </p:cBhvr>
                                      <p:tavLst>
                                        <p:tav tm="0">
                                          <p:val>
                                            <p:strVal val="#ppt_y-#ppt_h/2"/>
                                          </p:val>
                                        </p:tav>
                                        <p:tav tm="100000">
                                          <p:val>
                                            <p:strVal val="#ppt_y"/>
                                          </p:val>
                                        </p:tav>
                                      </p:tavLst>
                                    </p:anim>
                                    <p:anim calcmode="lin" valueType="num">
                                      <p:cBhvr>
                                        <p:cTn id="100" dur="500" fill="hold"/>
                                        <p:tgtEl>
                                          <p:spTgt spid="37"/>
                                        </p:tgtEl>
                                        <p:attrNameLst>
                                          <p:attrName>ppt_w</p:attrName>
                                        </p:attrNameLst>
                                      </p:cBhvr>
                                      <p:tavLst>
                                        <p:tav tm="0">
                                          <p:val>
                                            <p:strVal val="#ppt_w"/>
                                          </p:val>
                                        </p:tav>
                                        <p:tav tm="100000">
                                          <p:val>
                                            <p:strVal val="#ppt_w"/>
                                          </p:val>
                                        </p:tav>
                                      </p:tavLst>
                                    </p:anim>
                                    <p:anim calcmode="lin" valueType="num">
                                      <p:cBhvr>
                                        <p:cTn id="101" dur="500" fill="hold"/>
                                        <p:tgtEl>
                                          <p:spTgt spid="37"/>
                                        </p:tgtEl>
                                        <p:attrNameLst>
                                          <p:attrName>ppt_h</p:attrName>
                                        </p:attrNameLst>
                                      </p:cBhvr>
                                      <p:tavLst>
                                        <p:tav tm="0">
                                          <p:val>
                                            <p:fltVal val="0"/>
                                          </p:val>
                                        </p:tav>
                                        <p:tav tm="100000">
                                          <p:val>
                                            <p:strVal val="#ppt_h"/>
                                          </p:val>
                                        </p:tav>
                                      </p:tavLst>
                                    </p:anim>
                                  </p:childTnLst>
                                </p:cTn>
                              </p:par>
                            </p:childTnLst>
                          </p:cTn>
                        </p:par>
                        <p:par>
                          <p:cTn id="102" fill="hold">
                            <p:stCondLst>
                              <p:cond delay="500"/>
                            </p:stCondLst>
                            <p:childTnLst>
                              <p:par>
                                <p:cTn id="103" presetID="53" presetClass="entr" presetSubtype="0" fill="hold" grpId="0" nodeType="afterEffect">
                                  <p:stCondLst>
                                    <p:cond delay="0"/>
                                  </p:stCondLst>
                                  <p:childTnLst>
                                    <p:set>
                                      <p:cBhvr>
                                        <p:cTn id="104" dur="1" fill="hold">
                                          <p:stCondLst>
                                            <p:cond delay="0"/>
                                          </p:stCondLst>
                                        </p:cTn>
                                        <p:tgtEl>
                                          <p:spTgt spid="12"/>
                                        </p:tgtEl>
                                        <p:attrNameLst>
                                          <p:attrName>style.visibility</p:attrName>
                                        </p:attrNameLst>
                                      </p:cBhvr>
                                      <p:to>
                                        <p:strVal val="visible"/>
                                      </p:to>
                                    </p:set>
                                    <p:anim calcmode="lin" valueType="num">
                                      <p:cBhvr>
                                        <p:cTn id="105" dur="500" fill="hold"/>
                                        <p:tgtEl>
                                          <p:spTgt spid="12"/>
                                        </p:tgtEl>
                                        <p:attrNameLst>
                                          <p:attrName>ppt_w</p:attrName>
                                        </p:attrNameLst>
                                      </p:cBhvr>
                                      <p:tavLst>
                                        <p:tav tm="0">
                                          <p:val>
                                            <p:fltVal val="0"/>
                                          </p:val>
                                        </p:tav>
                                        <p:tav tm="100000">
                                          <p:val>
                                            <p:strVal val="#ppt_w"/>
                                          </p:val>
                                        </p:tav>
                                      </p:tavLst>
                                    </p:anim>
                                    <p:anim calcmode="lin" valueType="num">
                                      <p:cBhvr>
                                        <p:cTn id="106" dur="500" fill="hold"/>
                                        <p:tgtEl>
                                          <p:spTgt spid="12"/>
                                        </p:tgtEl>
                                        <p:attrNameLst>
                                          <p:attrName>ppt_h</p:attrName>
                                        </p:attrNameLst>
                                      </p:cBhvr>
                                      <p:tavLst>
                                        <p:tav tm="0">
                                          <p:val>
                                            <p:fltVal val="0"/>
                                          </p:val>
                                        </p:tav>
                                        <p:tav tm="100000">
                                          <p:val>
                                            <p:strVal val="#ppt_h"/>
                                          </p:val>
                                        </p:tav>
                                      </p:tavLst>
                                    </p:anim>
                                    <p:animEffect transition="in" filter="fade">
                                      <p:cBhvr>
                                        <p:cTn id="107" dur="500"/>
                                        <p:tgtEl>
                                          <p:spTgt spid="12"/>
                                        </p:tgtEl>
                                      </p:cBhvr>
                                    </p:animEffect>
                                  </p:childTnLst>
                                </p:cTn>
                              </p:par>
                            </p:childTnLst>
                          </p:cTn>
                        </p:par>
                      </p:childTnLst>
                    </p:cTn>
                  </p:par>
                  <p:par>
                    <p:cTn id="108" fill="hold">
                      <p:stCondLst>
                        <p:cond delay="indefinite"/>
                      </p:stCondLst>
                      <p:childTnLst>
                        <p:par>
                          <p:cTn id="109" fill="hold">
                            <p:stCondLst>
                              <p:cond delay="0"/>
                            </p:stCondLst>
                            <p:childTnLst>
                              <p:par>
                                <p:cTn id="110" presetID="17" presetClass="entr" presetSubtype="1" fill="hold" nodeType="clickEffect">
                                  <p:stCondLst>
                                    <p:cond delay="0"/>
                                  </p:stCondLst>
                                  <p:childTnLst>
                                    <p:set>
                                      <p:cBhvr>
                                        <p:cTn id="111" dur="1" fill="hold">
                                          <p:stCondLst>
                                            <p:cond delay="0"/>
                                          </p:stCondLst>
                                        </p:cTn>
                                        <p:tgtEl>
                                          <p:spTgt spid="40"/>
                                        </p:tgtEl>
                                        <p:attrNameLst>
                                          <p:attrName>style.visibility</p:attrName>
                                        </p:attrNameLst>
                                      </p:cBhvr>
                                      <p:to>
                                        <p:strVal val="visible"/>
                                      </p:to>
                                    </p:set>
                                    <p:anim calcmode="lin" valueType="num">
                                      <p:cBhvr>
                                        <p:cTn id="112" dur="500" fill="hold"/>
                                        <p:tgtEl>
                                          <p:spTgt spid="40"/>
                                        </p:tgtEl>
                                        <p:attrNameLst>
                                          <p:attrName>ppt_x</p:attrName>
                                        </p:attrNameLst>
                                      </p:cBhvr>
                                      <p:tavLst>
                                        <p:tav tm="0">
                                          <p:val>
                                            <p:strVal val="#ppt_x"/>
                                          </p:val>
                                        </p:tav>
                                        <p:tav tm="100000">
                                          <p:val>
                                            <p:strVal val="#ppt_x"/>
                                          </p:val>
                                        </p:tav>
                                      </p:tavLst>
                                    </p:anim>
                                    <p:anim calcmode="lin" valueType="num">
                                      <p:cBhvr>
                                        <p:cTn id="113" dur="500" fill="hold"/>
                                        <p:tgtEl>
                                          <p:spTgt spid="40"/>
                                        </p:tgtEl>
                                        <p:attrNameLst>
                                          <p:attrName>ppt_y</p:attrName>
                                        </p:attrNameLst>
                                      </p:cBhvr>
                                      <p:tavLst>
                                        <p:tav tm="0">
                                          <p:val>
                                            <p:strVal val="#ppt_y-#ppt_h/2"/>
                                          </p:val>
                                        </p:tav>
                                        <p:tav tm="100000">
                                          <p:val>
                                            <p:strVal val="#ppt_y"/>
                                          </p:val>
                                        </p:tav>
                                      </p:tavLst>
                                    </p:anim>
                                    <p:anim calcmode="lin" valueType="num">
                                      <p:cBhvr>
                                        <p:cTn id="114" dur="500" fill="hold"/>
                                        <p:tgtEl>
                                          <p:spTgt spid="40"/>
                                        </p:tgtEl>
                                        <p:attrNameLst>
                                          <p:attrName>ppt_w</p:attrName>
                                        </p:attrNameLst>
                                      </p:cBhvr>
                                      <p:tavLst>
                                        <p:tav tm="0">
                                          <p:val>
                                            <p:strVal val="#ppt_w"/>
                                          </p:val>
                                        </p:tav>
                                        <p:tav tm="100000">
                                          <p:val>
                                            <p:strVal val="#ppt_w"/>
                                          </p:val>
                                        </p:tav>
                                      </p:tavLst>
                                    </p:anim>
                                    <p:anim calcmode="lin" valueType="num">
                                      <p:cBhvr>
                                        <p:cTn id="115" dur="500" fill="hold"/>
                                        <p:tgtEl>
                                          <p:spTgt spid="40"/>
                                        </p:tgtEl>
                                        <p:attrNameLst>
                                          <p:attrName>ppt_h</p:attrName>
                                        </p:attrNameLst>
                                      </p:cBhvr>
                                      <p:tavLst>
                                        <p:tav tm="0">
                                          <p:val>
                                            <p:fltVal val="0"/>
                                          </p:val>
                                        </p:tav>
                                        <p:tav tm="100000">
                                          <p:val>
                                            <p:strVal val="#ppt_h"/>
                                          </p:val>
                                        </p:tav>
                                      </p:tavLst>
                                    </p:anim>
                                  </p:childTnLst>
                                </p:cTn>
                              </p:par>
                            </p:childTnLst>
                          </p:cTn>
                        </p:par>
                        <p:par>
                          <p:cTn id="116" fill="hold">
                            <p:stCondLst>
                              <p:cond delay="500"/>
                            </p:stCondLst>
                            <p:childTnLst>
                              <p:par>
                                <p:cTn id="117" presetID="53" presetClass="entr" presetSubtype="0" fill="hold" grpId="0" nodeType="afterEffect">
                                  <p:stCondLst>
                                    <p:cond delay="0"/>
                                  </p:stCondLst>
                                  <p:childTnLst>
                                    <p:set>
                                      <p:cBhvr>
                                        <p:cTn id="118" dur="1" fill="hold">
                                          <p:stCondLst>
                                            <p:cond delay="0"/>
                                          </p:stCondLst>
                                        </p:cTn>
                                        <p:tgtEl>
                                          <p:spTgt spid="13"/>
                                        </p:tgtEl>
                                        <p:attrNameLst>
                                          <p:attrName>style.visibility</p:attrName>
                                        </p:attrNameLst>
                                      </p:cBhvr>
                                      <p:to>
                                        <p:strVal val="visible"/>
                                      </p:to>
                                    </p:set>
                                    <p:anim calcmode="lin" valueType="num">
                                      <p:cBhvr>
                                        <p:cTn id="119" dur="500" fill="hold"/>
                                        <p:tgtEl>
                                          <p:spTgt spid="13"/>
                                        </p:tgtEl>
                                        <p:attrNameLst>
                                          <p:attrName>ppt_w</p:attrName>
                                        </p:attrNameLst>
                                      </p:cBhvr>
                                      <p:tavLst>
                                        <p:tav tm="0">
                                          <p:val>
                                            <p:fltVal val="0"/>
                                          </p:val>
                                        </p:tav>
                                        <p:tav tm="100000">
                                          <p:val>
                                            <p:strVal val="#ppt_w"/>
                                          </p:val>
                                        </p:tav>
                                      </p:tavLst>
                                    </p:anim>
                                    <p:anim calcmode="lin" valueType="num">
                                      <p:cBhvr>
                                        <p:cTn id="120" dur="500" fill="hold"/>
                                        <p:tgtEl>
                                          <p:spTgt spid="13"/>
                                        </p:tgtEl>
                                        <p:attrNameLst>
                                          <p:attrName>ppt_h</p:attrName>
                                        </p:attrNameLst>
                                      </p:cBhvr>
                                      <p:tavLst>
                                        <p:tav tm="0">
                                          <p:val>
                                            <p:fltVal val="0"/>
                                          </p:val>
                                        </p:tav>
                                        <p:tav tm="100000">
                                          <p:val>
                                            <p:strVal val="#ppt_h"/>
                                          </p:val>
                                        </p:tav>
                                      </p:tavLst>
                                    </p:anim>
                                    <p:animEffect transition="in" filter="fade">
                                      <p:cBhvr>
                                        <p:cTn id="121" dur="500"/>
                                        <p:tgtEl>
                                          <p:spTgt spid="13"/>
                                        </p:tgtEl>
                                      </p:cBhvr>
                                    </p:animEffect>
                                  </p:childTnLst>
                                </p:cTn>
                              </p:par>
                            </p:childTnLst>
                          </p:cTn>
                        </p:par>
                      </p:childTnLst>
                    </p:cTn>
                  </p:par>
                  <p:par>
                    <p:cTn id="122" fill="hold">
                      <p:stCondLst>
                        <p:cond delay="indefinite"/>
                      </p:stCondLst>
                      <p:childTnLst>
                        <p:par>
                          <p:cTn id="123" fill="hold">
                            <p:stCondLst>
                              <p:cond delay="0"/>
                            </p:stCondLst>
                            <p:childTnLst>
                              <p:par>
                                <p:cTn id="124" presetID="17" presetClass="entr" presetSubtype="1" fill="hold" nodeType="clickEffect">
                                  <p:stCondLst>
                                    <p:cond delay="0"/>
                                  </p:stCondLst>
                                  <p:childTnLst>
                                    <p:set>
                                      <p:cBhvr>
                                        <p:cTn id="125" dur="1" fill="hold">
                                          <p:stCondLst>
                                            <p:cond delay="0"/>
                                          </p:stCondLst>
                                        </p:cTn>
                                        <p:tgtEl>
                                          <p:spTgt spid="43"/>
                                        </p:tgtEl>
                                        <p:attrNameLst>
                                          <p:attrName>style.visibility</p:attrName>
                                        </p:attrNameLst>
                                      </p:cBhvr>
                                      <p:to>
                                        <p:strVal val="visible"/>
                                      </p:to>
                                    </p:set>
                                    <p:anim calcmode="lin" valueType="num">
                                      <p:cBhvr>
                                        <p:cTn id="126" dur="500" fill="hold"/>
                                        <p:tgtEl>
                                          <p:spTgt spid="43"/>
                                        </p:tgtEl>
                                        <p:attrNameLst>
                                          <p:attrName>ppt_x</p:attrName>
                                        </p:attrNameLst>
                                      </p:cBhvr>
                                      <p:tavLst>
                                        <p:tav tm="0">
                                          <p:val>
                                            <p:strVal val="#ppt_x"/>
                                          </p:val>
                                        </p:tav>
                                        <p:tav tm="100000">
                                          <p:val>
                                            <p:strVal val="#ppt_x"/>
                                          </p:val>
                                        </p:tav>
                                      </p:tavLst>
                                    </p:anim>
                                    <p:anim calcmode="lin" valueType="num">
                                      <p:cBhvr>
                                        <p:cTn id="127" dur="500" fill="hold"/>
                                        <p:tgtEl>
                                          <p:spTgt spid="43"/>
                                        </p:tgtEl>
                                        <p:attrNameLst>
                                          <p:attrName>ppt_y</p:attrName>
                                        </p:attrNameLst>
                                      </p:cBhvr>
                                      <p:tavLst>
                                        <p:tav tm="0">
                                          <p:val>
                                            <p:strVal val="#ppt_y-#ppt_h/2"/>
                                          </p:val>
                                        </p:tav>
                                        <p:tav tm="100000">
                                          <p:val>
                                            <p:strVal val="#ppt_y"/>
                                          </p:val>
                                        </p:tav>
                                      </p:tavLst>
                                    </p:anim>
                                    <p:anim calcmode="lin" valueType="num">
                                      <p:cBhvr>
                                        <p:cTn id="128" dur="500" fill="hold"/>
                                        <p:tgtEl>
                                          <p:spTgt spid="43"/>
                                        </p:tgtEl>
                                        <p:attrNameLst>
                                          <p:attrName>ppt_w</p:attrName>
                                        </p:attrNameLst>
                                      </p:cBhvr>
                                      <p:tavLst>
                                        <p:tav tm="0">
                                          <p:val>
                                            <p:strVal val="#ppt_w"/>
                                          </p:val>
                                        </p:tav>
                                        <p:tav tm="100000">
                                          <p:val>
                                            <p:strVal val="#ppt_w"/>
                                          </p:val>
                                        </p:tav>
                                      </p:tavLst>
                                    </p:anim>
                                    <p:anim calcmode="lin" valueType="num">
                                      <p:cBhvr>
                                        <p:cTn id="129" dur="500" fill="hold"/>
                                        <p:tgtEl>
                                          <p:spTgt spid="43"/>
                                        </p:tgtEl>
                                        <p:attrNameLst>
                                          <p:attrName>ppt_h</p:attrName>
                                        </p:attrNameLst>
                                      </p:cBhvr>
                                      <p:tavLst>
                                        <p:tav tm="0">
                                          <p:val>
                                            <p:fltVal val="0"/>
                                          </p:val>
                                        </p:tav>
                                        <p:tav tm="100000">
                                          <p:val>
                                            <p:strVal val="#ppt_h"/>
                                          </p:val>
                                        </p:tav>
                                      </p:tavLst>
                                    </p:anim>
                                  </p:childTnLst>
                                </p:cTn>
                              </p:par>
                            </p:childTnLst>
                          </p:cTn>
                        </p:par>
                        <p:par>
                          <p:cTn id="130" fill="hold">
                            <p:stCondLst>
                              <p:cond delay="500"/>
                            </p:stCondLst>
                            <p:childTnLst>
                              <p:par>
                                <p:cTn id="131" presetID="53" presetClass="entr" presetSubtype="0" fill="hold" grpId="0" nodeType="afterEffect">
                                  <p:stCondLst>
                                    <p:cond delay="0"/>
                                  </p:stCondLst>
                                  <p:childTnLst>
                                    <p:set>
                                      <p:cBhvr>
                                        <p:cTn id="132" dur="1" fill="hold">
                                          <p:stCondLst>
                                            <p:cond delay="0"/>
                                          </p:stCondLst>
                                        </p:cTn>
                                        <p:tgtEl>
                                          <p:spTgt spid="14"/>
                                        </p:tgtEl>
                                        <p:attrNameLst>
                                          <p:attrName>style.visibility</p:attrName>
                                        </p:attrNameLst>
                                      </p:cBhvr>
                                      <p:to>
                                        <p:strVal val="visible"/>
                                      </p:to>
                                    </p:set>
                                    <p:anim calcmode="lin" valueType="num">
                                      <p:cBhvr>
                                        <p:cTn id="133" dur="500" fill="hold"/>
                                        <p:tgtEl>
                                          <p:spTgt spid="14"/>
                                        </p:tgtEl>
                                        <p:attrNameLst>
                                          <p:attrName>ppt_w</p:attrName>
                                        </p:attrNameLst>
                                      </p:cBhvr>
                                      <p:tavLst>
                                        <p:tav tm="0">
                                          <p:val>
                                            <p:fltVal val="0"/>
                                          </p:val>
                                        </p:tav>
                                        <p:tav tm="100000">
                                          <p:val>
                                            <p:strVal val="#ppt_w"/>
                                          </p:val>
                                        </p:tav>
                                      </p:tavLst>
                                    </p:anim>
                                    <p:anim calcmode="lin" valueType="num">
                                      <p:cBhvr>
                                        <p:cTn id="134" dur="500" fill="hold"/>
                                        <p:tgtEl>
                                          <p:spTgt spid="14"/>
                                        </p:tgtEl>
                                        <p:attrNameLst>
                                          <p:attrName>ppt_h</p:attrName>
                                        </p:attrNameLst>
                                      </p:cBhvr>
                                      <p:tavLst>
                                        <p:tav tm="0">
                                          <p:val>
                                            <p:fltVal val="0"/>
                                          </p:val>
                                        </p:tav>
                                        <p:tav tm="100000">
                                          <p:val>
                                            <p:strVal val="#ppt_h"/>
                                          </p:val>
                                        </p:tav>
                                      </p:tavLst>
                                    </p:anim>
                                    <p:animEffect transition="in" filter="fade">
                                      <p:cBhvr>
                                        <p:cTn id="135" dur="500"/>
                                        <p:tgtEl>
                                          <p:spTgt spid="14"/>
                                        </p:tgtEl>
                                      </p:cBhvr>
                                    </p:animEffect>
                                  </p:childTnLst>
                                </p:cTn>
                              </p:par>
                            </p:childTnLst>
                          </p:cTn>
                        </p:par>
                      </p:childTnLst>
                    </p:cTn>
                  </p:par>
                  <p:par>
                    <p:cTn id="136" fill="hold">
                      <p:stCondLst>
                        <p:cond delay="indefinite"/>
                      </p:stCondLst>
                      <p:childTnLst>
                        <p:par>
                          <p:cTn id="137" fill="hold">
                            <p:stCondLst>
                              <p:cond delay="0"/>
                            </p:stCondLst>
                            <p:childTnLst>
                              <p:par>
                                <p:cTn id="138" presetID="17" presetClass="entr" presetSubtype="1" fill="hold" nodeType="clickEffect">
                                  <p:stCondLst>
                                    <p:cond delay="0"/>
                                  </p:stCondLst>
                                  <p:childTnLst>
                                    <p:set>
                                      <p:cBhvr>
                                        <p:cTn id="139" dur="1" fill="hold">
                                          <p:stCondLst>
                                            <p:cond delay="0"/>
                                          </p:stCondLst>
                                        </p:cTn>
                                        <p:tgtEl>
                                          <p:spTgt spid="46"/>
                                        </p:tgtEl>
                                        <p:attrNameLst>
                                          <p:attrName>style.visibility</p:attrName>
                                        </p:attrNameLst>
                                      </p:cBhvr>
                                      <p:to>
                                        <p:strVal val="visible"/>
                                      </p:to>
                                    </p:set>
                                    <p:anim calcmode="lin" valueType="num">
                                      <p:cBhvr>
                                        <p:cTn id="140" dur="500" fill="hold"/>
                                        <p:tgtEl>
                                          <p:spTgt spid="46"/>
                                        </p:tgtEl>
                                        <p:attrNameLst>
                                          <p:attrName>ppt_x</p:attrName>
                                        </p:attrNameLst>
                                      </p:cBhvr>
                                      <p:tavLst>
                                        <p:tav tm="0">
                                          <p:val>
                                            <p:strVal val="#ppt_x"/>
                                          </p:val>
                                        </p:tav>
                                        <p:tav tm="100000">
                                          <p:val>
                                            <p:strVal val="#ppt_x"/>
                                          </p:val>
                                        </p:tav>
                                      </p:tavLst>
                                    </p:anim>
                                    <p:anim calcmode="lin" valueType="num">
                                      <p:cBhvr>
                                        <p:cTn id="141" dur="500" fill="hold"/>
                                        <p:tgtEl>
                                          <p:spTgt spid="46"/>
                                        </p:tgtEl>
                                        <p:attrNameLst>
                                          <p:attrName>ppt_y</p:attrName>
                                        </p:attrNameLst>
                                      </p:cBhvr>
                                      <p:tavLst>
                                        <p:tav tm="0">
                                          <p:val>
                                            <p:strVal val="#ppt_y-#ppt_h/2"/>
                                          </p:val>
                                        </p:tav>
                                        <p:tav tm="100000">
                                          <p:val>
                                            <p:strVal val="#ppt_y"/>
                                          </p:val>
                                        </p:tav>
                                      </p:tavLst>
                                    </p:anim>
                                    <p:anim calcmode="lin" valueType="num">
                                      <p:cBhvr>
                                        <p:cTn id="142" dur="500" fill="hold"/>
                                        <p:tgtEl>
                                          <p:spTgt spid="46"/>
                                        </p:tgtEl>
                                        <p:attrNameLst>
                                          <p:attrName>ppt_w</p:attrName>
                                        </p:attrNameLst>
                                      </p:cBhvr>
                                      <p:tavLst>
                                        <p:tav tm="0">
                                          <p:val>
                                            <p:strVal val="#ppt_w"/>
                                          </p:val>
                                        </p:tav>
                                        <p:tav tm="100000">
                                          <p:val>
                                            <p:strVal val="#ppt_w"/>
                                          </p:val>
                                        </p:tav>
                                      </p:tavLst>
                                    </p:anim>
                                    <p:anim calcmode="lin" valueType="num">
                                      <p:cBhvr>
                                        <p:cTn id="143" dur="500" fill="hold"/>
                                        <p:tgtEl>
                                          <p:spTgt spid="46"/>
                                        </p:tgtEl>
                                        <p:attrNameLst>
                                          <p:attrName>ppt_h</p:attrName>
                                        </p:attrNameLst>
                                      </p:cBhvr>
                                      <p:tavLst>
                                        <p:tav tm="0">
                                          <p:val>
                                            <p:fltVal val="0"/>
                                          </p:val>
                                        </p:tav>
                                        <p:tav tm="100000">
                                          <p:val>
                                            <p:strVal val="#ppt_h"/>
                                          </p:val>
                                        </p:tav>
                                      </p:tavLst>
                                    </p:anim>
                                  </p:childTnLst>
                                </p:cTn>
                              </p:par>
                            </p:childTnLst>
                          </p:cTn>
                        </p:par>
                        <p:par>
                          <p:cTn id="144" fill="hold">
                            <p:stCondLst>
                              <p:cond delay="500"/>
                            </p:stCondLst>
                            <p:childTnLst>
                              <p:par>
                                <p:cTn id="145" presetID="53" presetClass="entr" presetSubtype="0" fill="hold" grpId="0" nodeType="afterEffect">
                                  <p:stCondLst>
                                    <p:cond delay="0"/>
                                  </p:stCondLst>
                                  <p:childTnLst>
                                    <p:set>
                                      <p:cBhvr>
                                        <p:cTn id="146" dur="1" fill="hold">
                                          <p:stCondLst>
                                            <p:cond delay="0"/>
                                          </p:stCondLst>
                                        </p:cTn>
                                        <p:tgtEl>
                                          <p:spTgt spid="15"/>
                                        </p:tgtEl>
                                        <p:attrNameLst>
                                          <p:attrName>style.visibility</p:attrName>
                                        </p:attrNameLst>
                                      </p:cBhvr>
                                      <p:to>
                                        <p:strVal val="visible"/>
                                      </p:to>
                                    </p:set>
                                    <p:anim calcmode="lin" valueType="num">
                                      <p:cBhvr>
                                        <p:cTn id="147" dur="500" fill="hold"/>
                                        <p:tgtEl>
                                          <p:spTgt spid="15"/>
                                        </p:tgtEl>
                                        <p:attrNameLst>
                                          <p:attrName>ppt_w</p:attrName>
                                        </p:attrNameLst>
                                      </p:cBhvr>
                                      <p:tavLst>
                                        <p:tav tm="0">
                                          <p:val>
                                            <p:fltVal val="0"/>
                                          </p:val>
                                        </p:tav>
                                        <p:tav tm="100000">
                                          <p:val>
                                            <p:strVal val="#ppt_w"/>
                                          </p:val>
                                        </p:tav>
                                      </p:tavLst>
                                    </p:anim>
                                    <p:anim calcmode="lin" valueType="num">
                                      <p:cBhvr>
                                        <p:cTn id="148" dur="500" fill="hold"/>
                                        <p:tgtEl>
                                          <p:spTgt spid="15"/>
                                        </p:tgtEl>
                                        <p:attrNameLst>
                                          <p:attrName>ppt_h</p:attrName>
                                        </p:attrNameLst>
                                      </p:cBhvr>
                                      <p:tavLst>
                                        <p:tav tm="0">
                                          <p:val>
                                            <p:fltVal val="0"/>
                                          </p:val>
                                        </p:tav>
                                        <p:tav tm="100000">
                                          <p:val>
                                            <p:strVal val="#ppt_h"/>
                                          </p:val>
                                        </p:tav>
                                      </p:tavLst>
                                    </p:anim>
                                    <p:animEffect transition="in" filter="fade">
                                      <p:cBhvr>
                                        <p:cTn id="149" dur="500"/>
                                        <p:tgtEl>
                                          <p:spTgt spid="15"/>
                                        </p:tgtEl>
                                      </p:cBhvr>
                                    </p:animEffect>
                                  </p:childTnLst>
                                </p:cTn>
                              </p:par>
                            </p:childTnLst>
                          </p:cTn>
                        </p:par>
                      </p:childTnLst>
                    </p:cTn>
                  </p:par>
                  <p:par>
                    <p:cTn id="150" fill="hold">
                      <p:stCondLst>
                        <p:cond delay="indefinite"/>
                      </p:stCondLst>
                      <p:childTnLst>
                        <p:par>
                          <p:cTn id="151" fill="hold">
                            <p:stCondLst>
                              <p:cond delay="0"/>
                            </p:stCondLst>
                            <p:childTnLst>
                              <p:par>
                                <p:cTn id="152" presetID="17" presetClass="entr" presetSubtype="1" fill="hold" nodeType="clickEffect">
                                  <p:stCondLst>
                                    <p:cond delay="0"/>
                                  </p:stCondLst>
                                  <p:childTnLst>
                                    <p:set>
                                      <p:cBhvr>
                                        <p:cTn id="153" dur="1" fill="hold">
                                          <p:stCondLst>
                                            <p:cond delay="0"/>
                                          </p:stCondLst>
                                        </p:cTn>
                                        <p:tgtEl>
                                          <p:spTgt spid="49"/>
                                        </p:tgtEl>
                                        <p:attrNameLst>
                                          <p:attrName>style.visibility</p:attrName>
                                        </p:attrNameLst>
                                      </p:cBhvr>
                                      <p:to>
                                        <p:strVal val="visible"/>
                                      </p:to>
                                    </p:set>
                                    <p:anim calcmode="lin" valueType="num">
                                      <p:cBhvr>
                                        <p:cTn id="154" dur="500" fill="hold"/>
                                        <p:tgtEl>
                                          <p:spTgt spid="49"/>
                                        </p:tgtEl>
                                        <p:attrNameLst>
                                          <p:attrName>ppt_x</p:attrName>
                                        </p:attrNameLst>
                                      </p:cBhvr>
                                      <p:tavLst>
                                        <p:tav tm="0">
                                          <p:val>
                                            <p:strVal val="#ppt_x"/>
                                          </p:val>
                                        </p:tav>
                                        <p:tav tm="100000">
                                          <p:val>
                                            <p:strVal val="#ppt_x"/>
                                          </p:val>
                                        </p:tav>
                                      </p:tavLst>
                                    </p:anim>
                                    <p:anim calcmode="lin" valueType="num">
                                      <p:cBhvr>
                                        <p:cTn id="155" dur="500" fill="hold"/>
                                        <p:tgtEl>
                                          <p:spTgt spid="49"/>
                                        </p:tgtEl>
                                        <p:attrNameLst>
                                          <p:attrName>ppt_y</p:attrName>
                                        </p:attrNameLst>
                                      </p:cBhvr>
                                      <p:tavLst>
                                        <p:tav tm="0">
                                          <p:val>
                                            <p:strVal val="#ppt_y-#ppt_h/2"/>
                                          </p:val>
                                        </p:tav>
                                        <p:tav tm="100000">
                                          <p:val>
                                            <p:strVal val="#ppt_y"/>
                                          </p:val>
                                        </p:tav>
                                      </p:tavLst>
                                    </p:anim>
                                    <p:anim calcmode="lin" valueType="num">
                                      <p:cBhvr>
                                        <p:cTn id="156" dur="500" fill="hold"/>
                                        <p:tgtEl>
                                          <p:spTgt spid="49"/>
                                        </p:tgtEl>
                                        <p:attrNameLst>
                                          <p:attrName>ppt_w</p:attrName>
                                        </p:attrNameLst>
                                      </p:cBhvr>
                                      <p:tavLst>
                                        <p:tav tm="0">
                                          <p:val>
                                            <p:strVal val="#ppt_w"/>
                                          </p:val>
                                        </p:tav>
                                        <p:tav tm="100000">
                                          <p:val>
                                            <p:strVal val="#ppt_w"/>
                                          </p:val>
                                        </p:tav>
                                      </p:tavLst>
                                    </p:anim>
                                    <p:anim calcmode="lin" valueType="num">
                                      <p:cBhvr>
                                        <p:cTn id="157" dur="500" fill="hold"/>
                                        <p:tgtEl>
                                          <p:spTgt spid="49"/>
                                        </p:tgtEl>
                                        <p:attrNameLst>
                                          <p:attrName>ppt_h</p:attrName>
                                        </p:attrNameLst>
                                      </p:cBhvr>
                                      <p:tavLst>
                                        <p:tav tm="0">
                                          <p:val>
                                            <p:fltVal val="0"/>
                                          </p:val>
                                        </p:tav>
                                        <p:tav tm="100000">
                                          <p:val>
                                            <p:strVal val="#ppt_h"/>
                                          </p:val>
                                        </p:tav>
                                      </p:tavLst>
                                    </p:anim>
                                  </p:childTnLst>
                                </p:cTn>
                              </p:par>
                            </p:childTnLst>
                          </p:cTn>
                        </p:par>
                        <p:par>
                          <p:cTn id="158" fill="hold">
                            <p:stCondLst>
                              <p:cond delay="500"/>
                            </p:stCondLst>
                            <p:childTnLst>
                              <p:par>
                                <p:cTn id="159" presetID="53" presetClass="entr" presetSubtype="0" fill="hold" grpId="0" nodeType="afterEffect">
                                  <p:stCondLst>
                                    <p:cond delay="0"/>
                                  </p:stCondLst>
                                  <p:childTnLst>
                                    <p:set>
                                      <p:cBhvr>
                                        <p:cTn id="160" dur="1" fill="hold">
                                          <p:stCondLst>
                                            <p:cond delay="0"/>
                                          </p:stCondLst>
                                        </p:cTn>
                                        <p:tgtEl>
                                          <p:spTgt spid="18"/>
                                        </p:tgtEl>
                                        <p:attrNameLst>
                                          <p:attrName>style.visibility</p:attrName>
                                        </p:attrNameLst>
                                      </p:cBhvr>
                                      <p:to>
                                        <p:strVal val="visible"/>
                                      </p:to>
                                    </p:set>
                                    <p:anim calcmode="lin" valueType="num">
                                      <p:cBhvr>
                                        <p:cTn id="161" dur="500" fill="hold"/>
                                        <p:tgtEl>
                                          <p:spTgt spid="18"/>
                                        </p:tgtEl>
                                        <p:attrNameLst>
                                          <p:attrName>ppt_w</p:attrName>
                                        </p:attrNameLst>
                                      </p:cBhvr>
                                      <p:tavLst>
                                        <p:tav tm="0">
                                          <p:val>
                                            <p:fltVal val="0"/>
                                          </p:val>
                                        </p:tav>
                                        <p:tav tm="100000">
                                          <p:val>
                                            <p:strVal val="#ppt_w"/>
                                          </p:val>
                                        </p:tav>
                                      </p:tavLst>
                                    </p:anim>
                                    <p:anim calcmode="lin" valueType="num">
                                      <p:cBhvr>
                                        <p:cTn id="162" dur="500" fill="hold"/>
                                        <p:tgtEl>
                                          <p:spTgt spid="18"/>
                                        </p:tgtEl>
                                        <p:attrNameLst>
                                          <p:attrName>ppt_h</p:attrName>
                                        </p:attrNameLst>
                                      </p:cBhvr>
                                      <p:tavLst>
                                        <p:tav tm="0">
                                          <p:val>
                                            <p:fltVal val="0"/>
                                          </p:val>
                                        </p:tav>
                                        <p:tav tm="100000">
                                          <p:val>
                                            <p:strVal val="#ppt_h"/>
                                          </p:val>
                                        </p:tav>
                                      </p:tavLst>
                                    </p:anim>
                                    <p:animEffect transition="in" filter="fade">
                                      <p:cBhvr>
                                        <p:cTn id="163" dur="500"/>
                                        <p:tgtEl>
                                          <p:spTgt spid="18"/>
                                        </p:tgtEl>
                                      </p:cBhvr>
                                    </p:animEffect>
                                  </p:childTnLst>
                                </p:cTn>
                              </p:par>
                            </p:childTnLst>
                          </p:cTn>
                        </p:par>
                      </p:childTnLst>
                    </p:cTn>
                  </p:par>
                  <p:par>
                    <p:cTn id="164" fill="hold">
                      <p:stCondLst>
                        <p:cond delay="indefinite"/>
                      </p:stCondLst>
                      <p:childTnLst>
                        <p:par>
                          <p:cTn id="165" fill="hold">
                            <p:stCondLst>
                              <p:cond delay="0"/>
                            </p:stCondLst>
                            <p:childTnLst>
                              <p:par>
                                <p:cTn id="166" presetID="17" presetClass="entr" presetSubtype="10" fill="hold" nodeType="clickEffect">
                                  <p:stCondLst>
                                    <p:cond delay="0"/>
                                  </p:stCondLst>
                                  <p:childTnLst>
                                    <p:set>
                                      <p:cBhvr>
                                        <p:cTn id="167" dur="1" fill="hold">
                                          <p:stCondLst>
                                            <p:cond delay="0"/>
                                          </p:stCondLst>
                                        </p:cTn>
                                        <p:tgtEl>
                                          <p:spTgt spid="112"/>
                                        </p:tgtEl>
                                        <p:attrNameLst>
                                          <p:attrName>style.visibility</p:attrName>
                                        </p:attrNameLst>
                                      </p:cBhvr>
                                      <p:to>
                                        <p:strVal val="visible"/>
                                      </p:to>
                                    </p:set>
                                    <p:anim calcmode="lin" valueType="num">
                                      <p:cBhvr>
                                        <p:cTn id="168" dur="500" fill="hold"/>
                                        <p:tgtEl>
                                          <p:spTgt spid="112"/>
                                        </p:tgtEl>
                                        <p:attrNameLst>
                                          <p:attrName>ppt_w</p:attrName>
                                        </p:attrNameLst>
                                      </p:cBhvr>
                                      <p:tavLst>
                                        <p:tav tm="0">
                                          <p:val>
                                            <p:fltVal val="0"/>
                                          </p:val>
                                        </p:tav>
                                        <p:tav tm="100000">
                                          <p:val>
                                            <p:strVal val="#ppt_w"/>
                                          </p:val>
                                        </p:tav>
                                      </p:tavLst>
                                    </p:anim>
                                    <p:anim calcmode="lin" valueType="num">
                                      <p:cBhvr>
                                        <p:cTn id="169" dur="500" fill="hold"/>
                                        <p:tgtEl>
                                          <p:spTgt spid="112"/>
                                        </p:tgtEl>
                                        <p:attrNameLst>
                                          <p:attrName>ppt_h</p:attrName>
                                        </p:attrNameLst>
                                      </p:cBhvr>
                                      <p:tavLst>
                                        <p:tav tm="0">
                                          <p:val>
                                            <p:strVal val="#ppt_h"/>
                                          </p:val>
                                        </p:tav>
                                        <p:tav tm="100000">
                                          <p:val>
                                            <p:strVal val="#ppt_h"/>
                                          </p:val>
                                        </p:tav>
                                      </p:tavLst>
                                    </p:anim>
                                  </p:childTnLst>
                                </p:cTn>
                              </p:par>
                              <p:par>
                                <p:cTn id="170" presetID="17" presetClass="entr" presetSubtype="10" fill="hold" nodeType="withEffect">
                                  <p:stCondLst>
                                    <p:cond delay="0"/>
                                  </p:stCondLst>
                                  <p:childTnLst>
                                    <p:set>
                                      <p:cBhvr>
                                        <p:cTn id="171" dur="1" fill="hold">
                                          <p:stCondLst>
                                            <p:cond delay="0"/>
                                          </p:stCondLst>
                                        </p:cTn>
                                        <p:tgtEl>
                                          <p:spTgt spid="113"/>
                                        </p:tgtEl>
                                        <p:attrNameLst>
                                          <p:attrName>style.visibility</p:attrName>
                                        </p:attrNameLst>
                                      </p:cBhvr>
                                      <p:to>
                                        <p:strVal val="visible"/>
                                      </p:to>
                                    </p:set>
                                    <p:anim calcmode="lin" valueType="num">
                                      <p:cBhvr>
                                        <p:cTn id="172" dur="500" fill="hold"/>
                                        <p:tgtEl>
                                          <p:spTgt spid="113"/>
                                        </p:tgtEl>
                                        <p:attrNameLst>
                                          <p:attrName>ppt_w</p:attrName>
                                        </p:attrNameLst>
                                      </p:cBhvr>
                                      <p:tavLst>
                                        <p:tav tm="0">
                                          <p:val>
                                            <p:fltVal val="0"/>
                                          </p:val>
                                        </p:tav>
                                        <p:tav tm="100000">
                                          <p:val>
                                            <p:strVal val="#ppt_w"/>
                                          </p:val>
                                        </p:tav>
                                      </p:tavLst>
                                    </p:anim>
                                    <p:anim calcmode="lin" valueType="num">
                                      <p:cBhvr>
                                        <p:cTn id="173" dur="500" fill="hold"/>
                                        <p:tgtEl>
                                          <p:spTgt spid="113"/>
                                        </p:tgtEl>
                                        <p:attrNameLst>
                                          <p:attrName>ppt_h</p:attrName>
                                        </p:attrNameLst>
                                      </p:cBhvr>
                                      <p:tavLst>
                                        <p:tav tm="0">
                                          <p:val>
                                            <p:strVal val="#ppt_h"/>
                                          </p:val>
                                        </p:tav>
                                        <p:tav tm="100000">
                                          <p:val>
                                            <p:strVal val="#ppt_h"/>
                                          </p:val>
                                        </p:tav>
                                      </p:tavLst>
                                    </p:anim>
                                  </p:childTnLst>
                                </p:cTn>
                              </p:par>
                              <p:par>
                                <p:cTn id="174" presetID="17" presetClass="entr" presetSubtype="10" fill="hold" nodeType="withEffect">
                                  <p:stCondLst>
                                    <p:cond delay="0"/>
                                  </p:stCondLst>
                                  <p:childTnLst>
                                    <p:set>
                                      <p:cBhvr>
                                        <p:cTn id="175" dur="1" fill="hold">
                                          <p:stCondLst>
                                            <p:cond delay="0"/>
                                          </p:stCondLst>
                                        </p:cTn>
                                        <p:tgtEl>
                                          <p:spTgt spid="116"/>
                                        </p:tgtEl>
                                        <p:attrNameLst>
                                          <p:attrName>style.visibility</p:attrName>
                                        </p:attrNameLst>
                                      </p:cBhvr>
                                      <p:to>
                                        <p:strVal val="visible"/>
                                      </p:to>
                                    </p:set>
                                    <p:anim calcmode="lin" valueType="num">
                                      <p:cBhvr>
                                        <p:cTn id="176" dur="500" fill="hold"/>
                                        <p:tgtEl>
                                          <p:spTgt spid="116"/>
                                        </p:tgtEl>
                                        <p:attrNameLst>
                                          <p:attrName>ppt_w</p:attrName>
                                        </p:attrNameLst>
                                      </p:cBhvr>
                                      <p:tavLst>
                                        <p:tav tm="0">
                                          <p:val>
                                            <p:fltVal val="0"/>
                                          </p:val>
                                        </p:tav>
                                        <p:tav tm="100000">
                                          <p:val>
                                            <p:strVal val="#ppt_w"/>
                                          </p:val>
                                        </p:tav>
                                      </p:tavLst>
                                    </p:anim>
                                    <p:anim calcmode="lin" valueType="num">
                                      <p:cBhvr>
                                        <p:cTn id="177" dur="500" fill="hold"/>
                                        <p:tgtEl>
                                          <p:spTgt spid="116"/>
                                        </p:tgtEl>
                                        <p:attrNameLst>
                                          <p:attrName>ppt_h</p:attrName>
                                        </p:attrNameLst>
                                      </p:cBhvr>
                                      <p:tavLst>
                                        <p:tav tm="0">
                                          <p:val>
                                            <p:strVal val="#ppt_h"/>
                                          </p:val>
                                        </p:tav>
                                        <p:tav tm="100000">
                                          <p:val>
                                            <p:strVal val="#ppt_h"/>
                                          </p:val>
                                        </p:tav>
                                      </p:tavLst>
                                    </p:anim>
                                  </p:childTnLst>
                                </p:cTn>
                              </p:par>
                              <p:par>
                                <p:cTn id="178" presetID="17" presetClass="entr" presetSubtype="10" fill="hold" nodeType="withEffect">
                                  <p:stCondLst>
                                    <p:cond delay="0"/>
                                  </p:stCondLst>
                                  <p:childTnLst>
                                    <p:set>
                                      <p:cBhvr>
                                        <p:cTn id="179" dur="1" fill="hold">
                                          <p:stCondLst>
                                            <p:cond delay="0"/>
                                          </p:stCondLst>
                                        </p:cTn>
                                        <p:tgtEl>
                                          <p:spTgt spid="119"/>
                                        </p:tgtEl>
                                        <p:attrNameLst>
                                          <p:attrName>style.visibility</p:attrName>
                                        </p:attrNameLst>
                                      </p:cBhvr>
                                      <p:to>
                                        <p:strVal val="visible"/>
                                      </p:to>
                                    </p:set>
                                    <p:anim calcmode="lin" valueType="num">
                                      <p:cBhvr>
                                        <p:cTn id="180" dur="500" fill="hold"/>
                                        <p:tgtEl>
                                          <p:spTgt spid="119"/>
                                        </p:tgtEl>
                                        <p:attrNameLst>
                                          <p:attrName>ppt_w</p:attrName>
                                        </p:attrNameLst>
                                      </p:cBhvr>
                                      <p:tavLst>
                                        <p:tav tm="0">
                                          <p:val>
                                            <p:fltVal val="0"/>
                                          </p:val>
                                        </p:tav>
                                        <p:tav tm="100000">
                                          <p:val>
                                            <p:strVal val="#ppt_w"/>
                                          </p:val>
                                        </p:tav>
                                      </p:tavLst>
                                    </p:anim>
                                    <p:anim calcmode="lin" valueType="num">
                                      <p:cBhvr>
                                        <p:cTn id="181" dur="500" fill="hold"/>
                                        <p:tgtEl>
                                          <p:spTgt spid="119"/>
                                        </p:tgtEl>
                                        <p:attrNameLst>
                                          <p:attrName>ppt_h</p:attrName>
                                        </p:attrNameLst>
                                      </p:cBhvr>
                                      <p:tavLst>
                                        <p:tav tm="0">
                                          <p:val>
                                            <p:strVal val="#ppt_h"/>
                                          </p:val>
                                        </p:tav>
                                        <p:tav tm="100000">
                                          <p:val>
                                            <p:strVal val="#ppt_h"/>
                                          </p:val>
                                        </p:tav>
                                      </p:tavLst>
                                    </p:anim>
                                  </p:childTnLst>
                                </p:cTn>
                              </p:par>
                              <p:par>
                                <p:cTn id="182" presetID="17" presetClass="entr" presetSubtype="10" fill="hold" nodeType="withEffect">
                                  <p:stCondLst>
                                    <p:cond delay="0"/>
                                  </p:stCondLst>
                                  <p:childTnLst>
                                    <p:set>
                                      <p:cBhvr>
                                        <p:cTn id="183" dur="1" fill="hold">
                                          <p:stCondLst>
                                            <p:cond delay="0"/>
                                          </p:stCondLst>
                                        </p:cTn>
                                        <p:tgtEl>
                                          <p:spTgt spid="122"/>
                                        </p:tgtEl>
                                        <p:attrNameLst>
                                          <p:attrName>style.visibility</p:attrName>
                                        </p:attrNameLst>
                                      </p:cBhvr>
                                      <p:to>
                                        <p:strVal val="visible"/>
                                      </p:to>
                                    </p:set>
                                    <p:anim calcmode="lin" valueType="num">
                                      <p:cBhvr>
                                        <p:cTn id="184" dur="500" fill="hold"/>
                                        <p:tgtEl>
                                          <p:spTgt spid="122"/>
                                        </p:tgtEl>
                                        <p:attrNameLst>
                                          <p:attrName>ppt_w</p:attrName>
                                        </p:attrNameLst>
                                      </p:cBhvr>
                                      <p:tavLst>
                                        <p:tav tm="0">
                                          <p:val>
                                            <p:fltVal val="0"/>
                                          </p:val>
                                        </p:tav>
                                        <p:tav tm="100000">
                                          <p:val>
                                            <p:strVal val="#ppt_w"/>
                                          </p:val>
                                        </p:tav>
                                      </p:tavLst>
                                    </p:anim>
                                    <p:anim calcmode="lin" valueType="num">
                                      <p:cBhvr>
                                        <p:cTn id="185" dur="500" fill="hold"/>
                                        <p:tgtEl>
                                          <p:spTgt spid="122"/>
                                        </p:tgtEl>
                                        <p:attrNameLst>
                                          <p:attrName>ppt_h</p:attrName>
                                        </p:attrNameLst>
                                      </p:cBhvr>
                                      <p:tavLst>
                                        <p:tav tm="0">
                                          <p:val>
                                            <p:strVal val="#ppt_h"/>
                                          </p:val>
                                        </p:tav>
                                        <p:tav tm="100000">
                                          <p:val>
                                            <p:strVal val="#ppt_h"/>
                                          </p:val>
                                        </p:tav>
                                      </p:tavLst>
                                    </p:anim>
                                  </p:childTnLst>
                                </p:cTn>
                              </p:par>
                              <p:par>
                                <p:cTn id="186" presetID="17" presetClass="entr" presetSubtype="10" fill="hold" nodeType="withEffect">
                                  <p:stCondLst>
                                    <p:cond delay="0"/>
                                  </p:stCondLst>
                                  <p:childTnLst>
                                    <p:set>
                                      <p:cBhvr>
                                        <p:cTn id="187" dur="1" fill="hold">
                                          <p:stCondLst>
                                            <p:cond delay="0"/>
                                          </p:stCondLst>
                                        </p:cTn>
                                        <p:tgtEl>
                                          <p:spTgt spid="126"/>
                                        </p:tgtEl>
                                        <p:attrNameLst>
                                          <p:attrName>style.visibility</p:attrName>
                                        </p:attrNameLst>
                                      </p:cBhvr>
                                      <p:to>
                                        <p:strVal val="visible"/>
                                      </p:to>
                                    </p:set>
                                    <p:anim calcmode="lin" valueType="num">
                                      <p:cBhvr>
                                        <p:cTn id="188" dur="500" fill="hold"/>
                                        <p:tgtEl>
                                          <p:spTgt spid="126"/>
                                        </p:tgtEl>
                                        <p:attrNameLst>
                                          <p:attrName>ppt_w</p:attrName>
                                        </p:attrNameLst>
                                      </p:cBhvr>
                                      <p:tavLst>
                                        <p:tav tm="0">
                                          <p:val>
                                            <p:fltVal val="0"/>
                                          </p:val>
                                        </p:tav>
                                        <p:tav tm="100000">
                                          <p:val>
                                            <p:strVal val="#ppt_w"/>
                                          </p:val>
                                        </p:tav>
                                      </p:tavLst>
                                    </p:anim>
                                    <p:anim calcmode="lin" valueType="num">
                                      <p:cBhvr>
                                        <p:cTn id="189" dur="500" fill="hold"/>
                                        <p:tgtEl>
                                          <p:spTgt spid="126"/>
                                        </p:tgtEl>
                                        <p:attrNameLst>
                                          <p:attrName>ppt_h</p:attrName>
                                        </p:attrNameLst>
                                      </p:cBhvr>
                                      <p:tavLst>
                                        <p:tav tm="0">
                                          <p:val>
                                            <p:strVal val="#ppt_h"/>
                                          </p:val>
                                        </p:tav>
                                        <p:tav tm="100000">
                                          <p:val>
                                            <p:strVal val="#ppt_h"/>
                                          </p:val>
                                        </p:tav>
                                      </p:tavLst>
                                    </p:anim>
                                  </p:childTnLst>
                                </p:cTn>
                              </p:par>
                              <p:par>
                                <p:cTn id="190" presetID="17" presetClass="entr" presetSubtype="10" fill="hold" nodeType="withEffect">
                                  <p:stCondLst>
                                    <p:cond delay="0"/>
                                  </p:stCondLst>
                                  <p:childTnLst>
                                    <p:set>
                                      <p:cBhvr>
                                        <p:cTn id="191" dur="1" fill="hold">
                                          <p:stCondLst>
                                            <p:cond delay="0"/>
                                          </p:stCondLst>
                                        </p:cTn>
                                        <p:tgtEl>
                                          <p:spTgt spid="129"/>
                                        </p:tgtEl>
                                        <p:attrNameLst>
                                          <p:attrName>style.visibility</p:attrName>
                                        </p:attrNameLst>
                                      </p:cBhvr>
                                      <p:to>
                                        <p:strVal val="visible"/>
                                      </p:to>
                                    </p:set>
                                    <p:anim calcmode="lin" valueType="num">
                                      <p:cBhvr>
                                        <p:cTn id="192" dur="500" fill="hold"/>
                                        <p:tgtEl>
                                          <p:spTgt spid="129"/>
                                        </p:tgtEl>
                                        <p:attrNameLst>
                                          <p:attrName>ppt_w</p:attrName>
                                        </p:attrNameLst>
                                      </p:cBhvr>
                                      <p:tavLst>
                                        <p:tav tm="0">
                                          <p:val>
                                            <p:fltVal val="0"/>
                                          </p:val>
                                        </p:tav>
                                        <p:tav tm="100000">
                                          <p:val>
                                            <p:strVal val="#ppt_w"/>
                                          </p:val>
                                        </p:tav>
                                      </p:tavLst>
                                    </p:anim>
                                    <p:anim calcmode="lin" valueType="num">
                                      <p:cBhvr>
                                        <p:cTn id="193" dur="500" fill="hold"/>
                                        <p:tgtEl>
                                          <p:spTgt spid="129"/>
                                        </p:tgtEl>
                                        <p:attrNameLst>
                                          <p:attrName>ppt_h</p:attrName>
                                        </p:attrNameLst>
                                      </p:cBhvr>
                                      <p:tavLst>
                                        <p:tav tm="0">
                                          <p:val>
                                            <p:strVal val="#ppt_h"/>
                                          </p:val>
                                        </p:tav>
                                        <p:tav tm="100000">
                                          <p:val>
                                            <p:strVal val="#ppt_h"/>
                                          </p:val>
                                        </p:tav>
                                      </p:tavLst>
                                    </p:anim>
                                  </p:childTnLst>
                                </p:cTn>
                              </p:par>
                              <p:par>
                                <p:cTn id="194" presetID="17" presetClass="entr" presetSubtype="10" fill="hold" nodeType="withEffect">
                                  <p:stCondLst>
                                    <p:cond delay="0"/>
                                  </p:stCondLst>
                                  <p:childTnLst>
                                    <p:set>
                                      <p:cBhvr>
                                        <p:cTn id="195" dur="1" fill="hold">
                                          <p:stCondLst>
                                            <p:cond delay="0"/>
                                          </p:stCondLst>
                                        </p:cTn>
                                        <p:tgtEl>
                                          <p:spTgt spid="132"/>
                                        </p:tgtEl>
                                        <p:attrNameLst>
                                          <p:attrName>style.visibility</p:attrName>
                                        </p:attrNameLst>
                                      </p:cBhvr>
                                      <p:to>
                                        <p:strVal val="visible"/>
                                      </p:to>
                                    </p:set>
                                    <p:anim calcmode="lin" valueType="num">
                                      <p:cBhvr>
                                        <p:cTn id="196" dur="500" fill="hold"/>
                                        <p:tgtEl>
                                          <p:spTgt spid="132"/>
                                        </p:tgtEl>
                                        <p:attrNameLst>
                                          <p:attrName>ppt_w</p:attrName>
                                        </p:attrNameLst>
                                      </p:cBhvr>
                                      <p:tavLst>
                                        <p:tav tm="0">
                                          <p:val>
                                            <p:fltVal val="0"/>
                                          </p:val>
                                        </p:tav>
                                        <p:tav tm="100000">
                                          <p:val>
                                            <p:strVal val="#ppt_w"/>
                                          </p:val>
                                        </p:tav>
                                      </p:tavLst>
                                    </p:anim>
                                    <p:anim calcmode="lin" valueType="num">
                                      <p:cBhvr>
                                        <p:cTn id="197" dur="500" fill="hold"/>
                                        <p:tgtEl>
                                          <p:spTgt spid="132"/>
                                        </p:tgtEl>
                                        <p:attrNameLst>
                                          <p:attrName>ppt_h</p:attrName>
                                        </p:attrNameLst>
                                      </p:cBhvr>
                                      <p:tavLst>
                                        <p:tav tm="0">
                                          <p:val>
                                            <p:strVal val="#ppt_h"/>
                                          </p:val>
                                        </p:tav>
                                        <p:tav tm="100000">
                                          <p:val>
                                            <p:strVal val="#ppt_h"/>
                                          </p:val>
                                        </p:tav>
                                      </p:tavLst>
                                    </p:anim>
                                  </p:childTnLst>
                                </p:cTn>
                              </p:par>
                            </p:childTnLst>
                          </p:cTn>
                        </p:par>
                      </p:childTnLst>
                    </p:cTn>
                  </p:par>
                  <p:par>
                    <p:cTn id="198" fill="hold">
                      <p:stCondLst>
                        <p:cond delay="indefinite"/>
                      </p:stCondLst>
                      <p:childTnLst>
                        <p:par>
                          <p:cTn id="199" fill="hold">
                            <p:stCondLst>
                              <p:cond delay="0"/>
                            </p:stCondLst>
                            <p:childTnLst>
                              <p:par>
                                <p:cTn id="200" presetID="17" presetClass="entr" presetSubtype="1" fill="hold" nodeType="clickEffect">
                                  <p:stCondLst>
                                    <p:cond delay="0"/>
                                  </p:stCondLst>
                                  <p:childTnLst>
                                    <p:set>
                                      <p:cBhvr>
                                        <p:cTn id="201" dur="1" fill="hold">
                                          <p:stCondLst>
                                            <p:cond delay="0"/>
                                          </p:stCondLst>
                                        </p:cTn>
                                        <p:tgtEl>
                                          <p:spTgt spid="52"/>
                                        </p:tgtEl>
                                        <p:attrNameLst>
                                          <p:attrName>style.visibility</p:attrName>
                                        </p:attrNameLst>
                                      </p:cBhvr>
                                      <p:to>
                                        <p:strVal val="visible"/>
                                      </p:to>
                                    </p:set>
                                    <p:anim calcmode="lin" valueType="num">
                                      <p:cBhvr>
                                        <p:cTn id="202" dur="500" fill="hold"/>
                                        <p:tgtEl>
                                          <p:spTgt spid="52"/>
                                        </p:tgtEl>
                                        <p:attrNameLst>
                                          <p:attrName>ppt_x</p:attrName>
                                        </p:attrNameLst>
                                      </p:cBhvr>
                                      <p:tavLst>
                                        <p:tav tm="0">
                                          <p:val>
                                            <p:strVal val="#ppt_x"/>
                                          </p:val>
                                        </p:tav>
                                        <p:tav tm="100000">
                                          <p:val>
                                            <p:strVal val="#ppt_x"/>
                                          </p:val>
                                        </p:tav>
                                      </p:tavLst>
                                    </p:anim>
                                    <p:anim calcmode="lin" valueType="num">
                                      <p:cBhvr>
                                        <p:cTn id="203" dur="500" fill="hold"/>
                                        <p:tgtEl>
                                          <p:spTgt spid="52"/>
                                        </p:tgtEl>
                                        <p:attrNameLst>
                                          <p:attrName>ppt_y</p:attrName>
                                        </p:attrNameLst>
                                      </p:cBhvr>
                                      <p:tavLst>
                                        <p:tav tm="0">
                                          <p:val>
                                            <p:strVal val="#ppt_y-#ppt_h/2"/>
                                          </p:val>
                                        </p:tav>
                                        <p:tav tm="100000">
                                          <p:val>
                                            <p:strVal val="#ppt_y"/>
                                          </p:val>
                                        </p:tav>
                                      </p:tavLst>
                                    </p:anim>
                                    <p:anim calcmode="lin" valueType="num">
                                      <p:cBhvr>
                                        <p:cTn id="204" dur="500" fill="hold"/>
                                        <p:tgtEl>
                                          <p:spTgt spid="52"/>
                                        </p:tgtEl>
                                        <p:attrNameLst>
                                          <p:attrName>ppt_w</p:attrName>
                                        </p:attrNameLst>
                                      </p:cBhvr>
                                      <p:tavLst>
                                        <p:tav tm="0">
                                          <p:val>
                                            <p:strVal val="#ppt_w"/>
                                          </p:val>
                                        </p:tav>
                                        <p:tav tm="100000">
                                          <p:val>
                                            <p:strVal val="#ppt_w"/>
                                          </p:val>
                                        </p:tav>
                                      </p:tavLst>
                                    </p:anim>
                                    <p:anim calcmode="lin" valueType="num">
                                      <p:cBhvr>
                                        <p:cTn id="205" dur="500" fill="hold"/>
                                        <p:tgtEl>
                                          <p:spTgt spid="52"/>
                                        </p:tgtEl>
                                        <p:attrNameLst>
                                          <p:attrName>ppt_h</p:attrName>
                                        </p:attrNameLst>
                                      </p:cBhvr>
                                      <p:tavLst>
                                        <p:tav tm="0">
                                          <p:val>
                                            <p:fltVal val="0"/>
                                          </p:val>
                                        </p:tav>
                                        <p:tav tm="100000">
                                          <p:val>
                                            <p:strVal val="#ppt_h"/>
                                          </p:val>
                                        </p:tav>
                                      </p:tavLst>
                                    </p:anim>
                                  </p:childTnLst>
                                </p:cTn>
                              </p:par>
                              <p:par>
                                <p:cTn id="206" presetID="17" presetClass="entr" presetSubtype="1" fill="hold" nodeType="withEffect">
                                  <p:stCondLst>
                                    <p:cond delay="0"/>
                                  </p:stCondLst>
                                  <p:childTnLst>
                                    <p:set>
                                      <p:cBhvr>
                                        <p:cTn id="207" dur="1" fill="hold">
                                          <p:stCondLst>
                                            <p:cond delay="0"/>
                                          </p:stCondLst>
                                        </p:cTn>
                                        <p:tgtEl>
                                          <p:spTgt spid="53"/>
                                        </p:tgtEl>
                                        <p:attrNameLst>
                                          <p:attrName>style.visibility</p:attrName>
                                        </p:attrNameLst>
                                      </p:cBhvr>
                                      <p:to>
                                        <p:strVal val="visible"/>
                                      </p:to>
                                    </p:set>
                                    <p:anim calcmode="lin" valueType="num">
                                      <p:cBhvr>
                                        <p:cTn id="208" dur="500" fill="hold"/>
                                        <p:tgtEl>
                                          <p:spTgt spid="53"/>
                                        </p:tgtEl>
                                        <p:attrNameLst>
                                          <p:attrName>ppt_x</p:attrName>
                                        </p:attrNameLst>
                                      </p:cBhvr>
                                      <p:tavLst>
                                        <p:tav tm="0">
                                          <p:val>
                                            <p:strVal val="#ppt_x"/>
                                          </p:val>
                                        </p:tav>
                                        <p:tav tm="100000">
                                          <p:val>
                                            <p:strVal val="#ppt_x"/>
                                          </p:val>
                                        </p:tav>
                                      </p:tavLst>
                                    </p:anim>
                                    <p:anim calcmode="lin" valueType="num">
                                      <p:cBhvr>
                                        <p:cTn id="209" dur="500" fill="hold"/>
                                        <p:tgtEl>
                                          <p:spTgt spid="53"/>
                                        </p:tgtEl>
                                        <p:attrNameLst>
                                          <p:attrName>ppt_y</p:attrName>
                                        </p:attrNameLst>
                                      </p:cBhvr>
                                      <p:tavLst>
                                        <p:tav tm="0">
                                          <p:val>
                                            <p:strVal val="#ppt_y-#ppt_h/2"/>
                                          </p:val>
                                        </p:tav>
                                        <p:tav tm="100000">
                                          <p:val>
                                            <p:strVal val="#ppt_y"/>
                                          </p:val>
                                        </p:tav>
                                      </p:tavLst>
                                    </p:anim>
                                    <p:anim calcmode="lin" valueType="num">
                                      <p:cBhvr>
                                        <p:cTn id="210" dur="500" fill="hold"/>
                                        <p:tgtEl>
                                          <p:spTgt spid="53"/>
                                        </p:tgtEl>
                                        <p:attrNameLst>
                                          <p:attrName>ppt_w</p:attrName>
                                        </p:attrNameLst>
                                      </p:cBhvr>
                                      <p:tavLst>
                                        <p:tav tm="0">
                                          <p:val>
                                            <p:strVal val="#ppt_w"/>
                                          </p:val>
                                        </p:tav>
                                        <p:tav tm="100000">
                                          <p:val>
                                            <p:strVal val="#ppt_w"/>
                                          </p:val>
                                        </p:tav>
                                      </p:tavLst>
                                    </p:anim>
                                    <p:anim calcmode="lin" valueType="num">
                                      <p:cBhvr>
                                        <p:cTn id="211" dur="500" fill="hold"/>
                                        <p:tgtEl>
                                          <p:spTgt spid="53"/>
                                        </p:tgtEl>
                                        <p:attrNameLst>
                                          <p:attrName>ppt_h</p:attrName>
                                        </p:attrNameLst>
                                      </p:cBhvr>
                                      <p:tavLst>
                                        <p:tav tm="0">
                                          <p:val>
                                            <p:fltVal val="0"/>
                                          </p:val>
                                        </p:tav>
                                        <p:tav tm="100000">
                                          <p:val>
                                            <p:strVal val="#ppt_h"/>
                                          </p:val>
                                        </p:tav>
                                      </p:tavLst>
                                    </p:anim>
                                  </p:childTnLst>
                                </p:cTn>
                              </p:par>
                              <p:par>
                                <p:cTn id="212" presetID="17" presetClass="entr" presetSubtype="1" fill="hold" nodeType="withEffect">
                                  <p:stCondLst>
                                    <p:cond delay="0"/>
                                  </p:stCondLst>
                                  <p:childTnLst>
                                    <p:set>
                                      <p:cBhvr>
                                        <p:cTn id="213" dur="1" fill="hold">
                                          <p:stCondLst>
                                            <p:cond delay="0"/>
                                          </p:stCondLst>
                                        </p:cTn>
                                        <p:tgtEl>
                                          <p:spTgt spid="54"/>
                                        </p:tgtEl>
                                        <p:attrNameLst>
                                          <p:attrName>style.visibility</p:attrName>
                                        </p:attrNameLst>
                                      </p:cBhvr>
                                      <p:to>
                                        <p:strVal val="visible"/>
                                      </p:to>
                                    </p:set>
                                    <p:anim calcmode="lin" valueType="num">
                                      <p:cBhvr>
                                        <p:cTn id="214" dur="500" fill="hold"/>
                                        <p:tgtEl>
                                          <p:spTgt spid="54"/>
                                        </p:tgtEl>
                                        <p:attrNameLst>
                                          <p:attrName>ppt_x</p:attrName>
                                        </p:attrNameLst>
                                      </p:cBhvr>
                                      <p:tavLst>
                                        <p:tav tm="0">
                                          <p:val>
                                            <p:strVal val="#ppt_x"/>
                                          </p:val>
                                        </p:tav>
                                        <p:tav tm="100000">
                                          <p:val>
                                            <p:strVal val="#ppt_x"/>
                                          </p:val>
                                        </p:tav>
                                      </p:tavLst>
                                    </p:anim>
                                    <p:anim calcmode="lin" valueType="num">
                                      <p:cBhvr>
                                        <p:cTn id="215" dur="500" fill="hold"/>
                                        <p:tgtEl>
                                          <p:spTgt spid="54"/>
                                        </p:tgtEl>
                                        <p:attrNameLst>
                                          <p:attrName>ppt_y</p:attrName>
                                        </p:attrNameLst>
                                      </p:cBhvr>
                                      <p:tavLst>
                                        <p:tav tm="0">
                                          <p:val>
                                            <p:strVal val="#ppt_y-#ppt_h/2"/>
                                          </p:val>
                                        </p:tav>
                                        <p:tav tm="100000">
                                          <p:val>
                                            <p:strVal val="#ppt_y"/>
                                          </p:val>
                                        </p:tav>
                                      </p:tavLst>
                                    </p:anim>
                                    <p:anim calcmode="lin" valueType="num">
                                      <p:cBhvr>
                                        <p:cTn id="216" dur="500" fill="hold"/>
                                        <p:tgtEl>
                                          <p:spTgt spid="54"/>
                                        </p:tgtEl>
                                        <p:attrNameLst>
                                          <p:attrName>ppt_w</p:attrName>
                                        </p:attrNameLst>
                                      </p:cBhvr>
                                      <p:tavLst>
                                        <p:tav tm="0">
                                          <p:val>
                                            <p:strVal val="#ppt_w"/>
                                          </p:val>
                                        </p:tav>
                                        <p:tav tm="100000">
                                          <p:val>
                                            <p:strVal val="#ppt_w"/>
                                          </p:val>
                                        </p:tav>
                                      </p:tavLst>
                                    </p:anim>
                                    <p:anim calcmode="lin" valueType="num">
                                      <p:cBhvr>
                                        <p:cTn id="217" dur="500" fill="hold"/>
                                        <p:tgtEl>
                                          <p:spTgt spid="54"/>
                                        </p:tgtEl>
                                        <p:attrNameLst>
                                          <p:attrName>ppt_h</p:attrName>
                                        </p:attrNameLst>
                                      </p:cBhvr>
                                      <p:tavLst>
                                        <p:tav tm="0">
                                          <p:val>
                                            <p:fltVal val="0"/>
                                          </p:val>
                                        </p:tav>
                                        <p:tav tm="100000">
                                          <p:val>
                                            <p:strVal val="#ppt_h"/>
                                          </p:val>
                                        </p:tav>
                                      </p:tavLst>
                                    </p:anim>
                                  </p:childTnLst>
                                </p:cTn>
                              </p:par>
                              <p:par>
                                <p:cTn id="218" presetID="17" presetClass="entr" presetSubtype="1" fill="hold" nodeType="withEffect">
                                  <p:stCondLst>
                                    <p:cond delay="0"/>
                                  </p:stCondLst>
                                  <p:childTnLst>
                                    <p:set>
                                      <p:cBhvr>
                                        <p:cTn id="219" dur="1" fill="hold">
                                          <p:stCondLst>
                                            <p:cond delay="0"/>
                                          </p:stCondLst>
                                        </p:cTn>
                                        <p:tgtEl>
                                          <p:spTgt spid="55"/>
                                        </p:tgtEl>
                                        <p:attrNameLst>
                                          <p:attrName>style.visibility</p:attrName>
                                        </p:attrNameLst>
                                      </p:cBhvr>
                                      <p:to>
                                        <p:strVal val="visible"/>
                                      </p:to>
                                    </p:set>
                                    <p:anim calcmode="lin" valueType="num">
                                      <p:cBhvr>
                                        <p:cTn id="220" dur="500" fill="hold"/>
                                        <p:tgtEl>
                                          <p:spTgt spid="55"/>
                                        </p:tgtEl>
                                        <p:attrNameLst>
                                          <p:attrName>ppt_x</p:attrName>
                                        </p:attrNameLst>
                                      </p:cBhvr>
                                      <p:tavLst>
                                        <p:tav tm="0">
                                          <p:val>
                                            <p:strVal val="#ppt_x"/>
                                          </p:val>
                                        </p:tav>
                                        <p:tav tm="100000">
                                          <p:val>
                                            <p:strVal val="#ppt_x"/>
                                          </p:val>
                                        </p:tav>
                                      </p:tavLst>
                                    </p:anim>
                                    <p:anim calcmode="lin" valueType="num">
                                      <p:cBhvr>
                                        <p:cTn id="221" dur="500" fill="hold"/>
                                        <p:tgtEl>
                                          <p:spTgt spid="55"/>
                                        </p:tgtEl>
                                        <p:attrNameLst>
                                          <p:attrName>ppt_y</p:attrName>
                                        </p:attrNameLst>
                                      </p:cBhvr>
                                      <p:tavLst>
                                        <p:tav tm="0">
                                          <p:val>
                                            <p:strVal val="#ppt_y-#ppt_h/2"/>
                                          </p:val>
                                        </p:tav>
                                        <p:tav tm="100000">
                                          <p:val>
                                            <p:strVal val="#ppt_y"/>
                                          </p:val>
                                        </p:tav>
                                      </p:tavLst>
                                    </p:anim>
                                    <p:anim calcmode="lin" valueType="num">
                                      <p:cBhvr>
                                        <p:cTn id="222" dur="500" fill="hold"/>
                                        <p:tgtEl>
                                          <p:spTgt spid="55"/>
                                        </p:tgtEl>
                                        <p:attrNameLst>
                                          <p:attrName>ppt_w</p:attrName>
                                        </p:attrNameLst>
                                      </p:cBhvr>
                                      <p:tavLst>
                                        <p:tav tm="0">
                                          <p:val>
                                            <p:strVal val="#ppt_w"/>
                                          </p:val>
                                        </p:tav>
                                        <p:tav tm="100000">
                                          <p:val>
                                            <p:strVal val="#ppt_w"/>
                                          </p:val>
                                        </p:tav>
                                      </p:tavLst>
                                    </p:anim>
                                    <p:anim calcmode="lin" valueType="num">
                                      <p:cBhvr>
                                        <p:cTn id="223" dur="500" fill="hold"/>
                                        <p:tgtEl>
                                          <p:spTgt spid="55"/>
                                        </p:tgtEl>
                                        <p:attrNameLst>
                                          <p:attrName>ppt_h</p:attrName>
                                        </p:attrNameLst>
                                      </p:cBhvr>
                                      <p:tavLst>
                                        <p:tav tm="0">
                                          <p:val>
                                            <p:fltVal val="0"/>
                                          </p:val>
                                        </p:tav>
                                        <p:tav tm="100000">
                                          <p:val>
                                            <p:strVal val="#ppt_h"/>
                                          </p:val>
                                        </p:tav>
                                      </p:tavLst>
                                    </p:anim>
                                  </p:childTnLst>
                                </p:cTn>
                              </p:par>
                              <p:par>
                                <p:cTn id="224" presetID="17" presetClass="entr" presetSubtype="1" fill="hold" nodeType="withEffect">
                                  <p:stCondLst>
                                    <p:cond delay="0"/>
                                  </p:stCondLst>
                                  <p:childTnLst>
                                    <p:set>
                                      <p:cBhvr>
                                        <p:cTn id="225" dur="1" fill="hold">
                                          <p:stCondLst>
                                            <p:cond delay="0"/>
                                          </p:stCondLst>
                                        </p:cTn>
                                        <p:tgtEl>
                                          <p:spTgt spid="56"/>
                                        </p:tgtEl>
                                        <p:attrNameLst>
                                          <p:attrName>style.visibility</p:attrName>
                                        </p:attrNameLst>
                                      </p:cBhvr>
                                      <p:to>
                                        <p:strVal val="visible"/>
                                      </p:to>
                                    </p:set>
                                    <p:anim calcmode="lin" valueType="num">
                                      <p:cBhvr>
                                        <p:cTn id="226" dur="500" fill="hold"/>
                                        <p:tgtEl>
                                          <p:spTgt spid="56"/>
                                        </p:tgtEl>
                                        <p:attrNameLst>
                                          <p:attrName>ppt_x</p:attrName>
                                        </p:attrNameLst>
                                      </p:cBhvr>
                                      <p:tavLst>
                                        <p:tav tm="0">
                                          <p:val>
                                            <p:strVal val="#ppt_x"/>
                                          </p:val>
                                        </p:tav>
                                        <p:tav tm="100000">
                                          <p:val>
                                            <p:strVal val="#ppt_x"/>
                                          </p:val>
                                        </p:tav>
                                      </p:tavLst>
                                    </p:anim>
                                    <p:anim calcmode="lin" valueType="num">
                                      <p:cBhvr>
                                        <p:cTn id="227" dur="500" fill="hold"/>
                                        <p:tgtEl>
                                          <p:spTgt spid="56"/>
                                        </p:tgtEl>
                                        <p:attrNameLst>
                                          <p:attrName>ppt_y</p:attrName>
                                        </p:attrNameLst>
                                      </p:cBhvr>
                                      <p:tavLst>
                                        <p:tav tm="0">
                                          <p:val>
                                            <p:strVal val="#ppt_y-#ppt_h/2"/>
                                          </p:val>
                                        </p:tav>
                                        <p:tav tm="100000">
                                          <p:val>
                                            <p:strVal val="#ppt_y"/>
                                          </p:val>
                                        </p:tav>
                                      </p:tavLst>
                                    </p:anim>
                                    <p:anim calcmode="lin" valueType="num">
                                      <p:cBhvr>
                                        <p:cTn id="228" dur="500" fill="hold"/>
                                        <p:tgtEl>
                                          <p:spTgt spid="56"/>
                                        </p:tgtEl>
                                        <p:attrNameLst>
                                          <p:attrName>ppt_w</p:attrName>
                                        </p:attrNameLst>
                                      </p:cBhvr>
                                      <p:tavLst>
                                        <p:tav tm="0">
                                          <p:val>
                                            <p:strVal val="#ppt_w"/>
                                          </p:val>
                                        </p:tav>
                                        <p:tav tm="100000">
                                          <p:val>
                                            <p:strVal val="#ppt_w"/>
                                          </p:val>
                                        </p:tav>
                                      </p:tavLst>
                                    </p:anim>
                                    <p:anim calcmode="lin" valueType="num">
                                      <p:cBhvr>
                                        <p:cTn id="229" dur="500" fill="hold"/>
                                        <p:tgtEl>
                                          <p:spTgt spid="56"/>
                                        </p:tgtEl>
                                        <p:attrNameLst>
                                          <p:attrName>ppt_h</p:attrName>
                                        </p:attrNameLst>
                                      </p:cBhvr>
                                      <p:tavLst>
                                        <p:tav tm="0">
                                          <p:val>
                                            <p:fltVal val="0"/>
                                          </p:val>
                                        </p:tav>
                                        <p:tav tm="100000">
                                          <p:val>
                                            <p:strVal val="#ppt_h"/>
                                          </p:val>
                                        </p:tav>
                                      </p:tavLst>
                                    </p:anim>
                                  </p:childTnLst>
                                </p:cTn>
                              </p:par>
                              <p:par>
                                <p:cTn id="230" presetID="17" presetClass="entr" presetSubtype="1" fill="hold" nodeType="withEffect">
                                  <p:stCondLst>
                                    <p:cond delay="0"/>
                                  </p:stCondLst>
                                  <p:childTnLst>
                                    <p:set>
                                      <p:cBhvr>
                                        <p:cTn id="231" dur="1" fill="hold">
                                          <p:stCondLst>
                                            <p:cond delay="0"/>
                                          </p:stCondLst>
                                        </p:cTn>
                                        <p:tgtEl>
                                          <p:spTgt spid="60"/>
                                        </p:tgtEl>
                                        <p:attrNameLst>
                                          <p:attrName>style.visibility</p:attrName>
                                        </p:attrNameLst>
                                      </p:cBhvr>
                                      <p:to>
                                        <p:strVal val="visible"/>
                                      </p:to>
                                    </p:set>
                                    <p:anim calcmode="lin" valueType="num">
                                      <p:cBhvr>
                                        <p:cTn id="232" dur="500" fill="hold"/>
                                        <p:tgtEl>
                                          <p:spTgt spid="60"/>
                                        </p:tgtEl>
                                        <p:attrNameLst>
                                          <p:attrName>ppt_x</p:attrName>
                                        </p:attrNameLst>
                                      </p:cBhvr>
                                      <p:tavLst>
                                        <p:tav tm="0">
                                          <p:val>
                                            <p:strVal val="#ppt_x"/>
                                          </p:val>
                                        </p:tav>
                                        <p:tav tm="100000">
                                          <p:val>
                                            <p:strVal val="#ppt_x"/>
                                          </p:val>
                                        </p:tav>
                                      </p:tavLst>
                                    </p:anim>
                                    <p:anim calcmode="lin" valueType="num">
                                      <p:cBhvr>
                                        <p:cTn id="233" dur="500" fill="hold"/>
                                        <p:tgtEl>
                                          <p:spTgt spid="60"/>
                                        </p:tgtEl>
                                        <p:attrNameLst>
                                          <p:attrName>ppt_y</p:attrName>
                                        </p:attrNameLst>
                                      </p:cBhvr>
                                      <p:tavLst>
                                        <p:tav tm="0">
                                          <p:val>
                                            <p:strVal val="#ppt_y-#ppt_h/2"/>
                                          </p:val>
                                        </p:tav>
                                        <p:tav tm="100000">
                                          <p:val>
                                            <p:strVal val="#ppt_y"/>
                                          </p:val>
                                        </p:tav>
                                      </p:tavLst>
                                    </p:anim>
                                    <p:anim calcmode="lin" valueType="num">
                                      <p:cBhvr>
                                        <p:cTn id="234" dur="500" fill="hold"/>
                                        <p:tgtEl>
                                          <p:spTgt spid="60"/>
                                        </p:tgtEl>
                                        <p:attrNameLst>
                                          <p:attrName>ppt_w</p:attrName>
                                        </p:attrNameLst>
                                      </p:cBhvr>
                                      <p:tavLst>
                                        <p:tav tm="0">
                                          <p:val>
                                            <p:strVal val="#ppt_w"/>
                                          </p:val>
                                        </p:tav>
                                        <p:tav tm="100000">
                                          <p:val>
                                            <p:strVal val="#ppt_w"/>
                                          </p:val>
                                        </p:tav>
                                      </p:tavLst>
                                    </p:anim>
                                    <p:anim calcmode="lin" valueType="num">
                                      <p:cBhvr>
                                        <p:cTn id="235" dur="500" fill="hold"/>
                                        <p:tgtEl>
                                          <p:spTgt spid="60"/>
                                        </p:tgtEl>
                                        <p:attrNameLst>
                                          <p:attrName>ppt_h</p:attrName>
                                        </p:attrNameLst>
                                      </p:cBhvr>
                                      <p:tavLst>
                                        <p:tav tm="0">
                                          <p:val>
                                            <p:fltVal val="0"/>
                                          </p:val>
                                        </p:tav>
                                        <p:tav tm="100000">
                                          <p:val>
                                            <p:strVal val="#ppt_h"/>
                                          </p:val>
                                        </p:tav>
                                      </p:tavLst>
                                    </p:anim>
                                  </p:childTnLst>
                                </p:cTn>
                              </p:par>
                              <p:par>
                                <p:cTn id="236" presetID="17" presetClass="entr" presetSubtype="1" fill="hold" nodeType="withEffect">
                                  <p:stCondLst>
                                    <p:cond delay="0"/>
                                  </p:stCondLst>
                                  <p:childTnLst>
                                    <p:set>
                                      <p:cBhvr>
                                        <p:cTn id="237" dur="1" fill="hold">
                                          <p:stCondLst>
                                            <p:cond delay="0"/>
                                          </p:stCondLst>
                                        </p:cTn>
                                        <p:tgtEl>
                                          <p:spTgt spid="59"/>
                                        </p:tgtEl>
                                        <p:attrNameLst>
                                          <p:attrName>style.visibility</p:attrName>
                                        </p:attrNameLst>
                                      </p:cBhvr>
                                      <p:to>
                                        <p:strVal val="visible"/>
                                      </p:to>
                                    </p:set>
                                    <p:anim calcmode="lin" valueType="num">
                                      <p:cBhvr>
                                        <p:cTn id="238" dur="500" fill="hold"/>
                                        <p:tgtEl>
                                          <p:spTgt spid="59"/>
                                        </p:tgtEl>
                                        <p:attrNameLst>
                                          <p:attrName>ppt_x</p:attrName>
                                        </p:attrNameLst>
                                      </p:cBhvr>
                                      <p:tavLst>
                                        <p:tav tm="0">
                                          <p:val>
                                            <p:strVal val="#ppt_x"/>
                                          </p:val>
                                        </p:tav>
                                        <p:tav tm="100000">
                                          <p:val>
                                            <p:strVal val="#ppt_x"/>
                                          </p:val>
                                        </p:tav>
                                      </p:tavLst>
                                    </p:anim>
                                    <p:anim calcmode="lin" valueType="num">
                                      <p:cBhvr>
                                        <p:cTn id="239" dur="500" fill="hold"/>
                                        <p:tgtEl>
                                          <p:spTgt spid="59"/>
                                        </p:tgtEl>
                                        <p:attrNameLst>
                                          <p:attrName>ppt_y</p:attrName>
                                        </p:attrNameLst>
                                      </p:cBhvr>
                                      <p:tavLst>
                                        <p:tav tm="0">
                                          <p:val>
                                            <p:strVal val="#ppt_y-#ppt_h/2"/>
                                          </p:val>
                                        </p:tav>
                                        <p:tav tm="100000">
                                          <p:val>
                                            <p:strVal val="#ppt_y"/>
                                          </p:val>
                                        </p:tav>
                                      </p:tavLst>
                                    </p:anim>
                                    <p:anim calcmode="lin" valueType="num">
                                      <p:cBhvr>
                                        <p:cTn id="240" dur="500" fill="hold"/>
                                        <p:tgtEl>
                                          <p:spTgt spid="59"/>
                                        </p:tgtEl>
                                        <p:attrNameLst>
                                          <p:attrName>ppt_w</p:attrName>
                                        </p:attrNameLst>
                                      </p:cBhvr>
                                      <p:tavLst>
                                        <p:tav tm="0">
                                          <p:val>
                                            <p:strVal val="#ppt_w"/>
                                          </p:val>
                                        </p:tav>
                                        <p:tav tm="100000">
                                          <p:val>
                                            <p:strVal val="#ppt_w"/>
                                          </p:val>
                                        </p:tav>
                                      </p:tavLst>
                                    </p:anim>
                                    <p:anim calcmode="lin" valueType="num">
                                      <p:cBhvr>
                                        <p:cTn id="241" dur="500" fill="hold"/>
                                        <p:tgtEl>
                                          <p:spTgt spid="59"/>
                                        </p:tgtEl>
                                        <p:attrNameLst>
                                          <p:attrName>ppt_h</p:attrName>
                                        </p:attrNameLst>
                                      </p:cBhvr>
                                      <p:tavLst>
                                        <p:tav tm="0">
                                          <p:val>
                                            <p:fltVal val="0"/>
                                          </p:val>
                                        </p:tav>
                                        <p:tav tm="100000">
                                          <p:val>
                                            <p:strVal val="#ppt_h"/>
                                          </p:val>
                                        </p:tav>
                                      </p:tavLst>
                                    </p:anim>
                                  </p:childTnLst>
                                </p:cTn>
                              </p:par>
                              <p:par>
                                <p:cTn id="242" presetID="17" presetClass="entr" presetSubtype="1" fill="hold" nodeType="withEffect">
                                  <p:stCondLst>
                                    <p:cond delay="0"/>
                                  </p:stCondLst>
                                  <p:childTnLst>
                                    <p:set>
                                      <p:cBhvr>
                                        <p:cTn id="243" dur="1" fill="hold">
                                          <p:stCondLst>
                                            <p:cond delay="0"/>
                                          </p:stCondLst>
                                        </p:cTn>
                                        <p:tgtEl>
                                          <p:spTgt spid="58"/>
                                        </p:tgtEl>
                                        <p:attrNameLst>
                                          <p:attrName>style.visibility</p:attrName>
                                        </p:attrNameLst>
                                      </p:cBhvr>
                                      <p:to>
                                        <p:strVal val="visible"/>
                                      </p:to>
                                    </p:set>
                                    <p:anim calcmode="lin" valueType="num">
                                      <p:cBhvr>
                                        <p:cTn id="244" dur="500" fill="hold"/>
                                        <p:tgtEl>
                                          <p:spTgt spid="58"/>
                                        </p:tgtEl>
                                        <p:attrNameLst>
                                          <p:attrName>ppt_x</p:attrName>
                                        </p:attrNameLst>
                                      </p:cBhvr>
                                      <p:tavLst>
                                        <p:tav tm="0">
                                          <p:val>
                                            <p:strVal val="#ppt_x"/>
                                          </p:val>
                                        </p:tav>
                                        <p:tav tm="100000">
                                          <p:val>
                                            <p:strVal val="#ppt_x"/>
                                          </p:val>
                                        </p:tav>
                                      </p:tavLst>
                                    </p:anim>
                                    <p:anim calcmode="lin" valueType="num">
                                      <p:cBhvr>
                                        <p:cTn id="245" dur="500" fill="hold"/>
                                        <p:tgtEl>
                                          <p:spTgt spid="58"/>
                                        </p:tgtEl>
                                        <p:attrNameLst>
                                          <p:attrName>ppt_y</p:attrName>
                                        </p:attrNameLst>
                                      </p:cBhvr>
                                      <p:tavLst>
                                        <p:tav tm="0">
                                          <p:val>
                                            <p:strVal val="#ppt_y-#ppt_h/2"/>
                                          </p:val>
                                        </p:tav>
                                        <p:tav tm="100000">
                                          <p:val>
                                            <p:strVal val="#ppt_y"/>
                                          </p:val>
                                        </p:tav>
                                      </p:tavLst>
                                    </p:anim>
                                    <p:anim calcmode="lin" valueType="num">
                                      <p:cBhvr>
                                        <p:cTn id="246" dur="500" fill="hold"/>
                                        <p:tgtEl>
                                          <p:spTgt spid="58"/>
                                        </p:tgtEl>
                                        <p:attrNameLst>
                                          <p:attrName>ppt_w</p:attrName>
                                        </p:attrNameLst>
                                      </p:cBhvr>
                                      <p:tavLst>
                                        <p:tav tm="0">
                                          <p:val>
                                            <p:strVal val="#ppt_w"/>
                                          </p:val>
                                        </p:tav>
                                        <p:tav tm="100000">
                                          <p:val>
                                            <p:strVal val="#ppt_w"/>
                                          </p:val>
                                        </p:tav>
                                      </p:tavLst>
                                    </p:anim>
                                    <p:anim calcmode="lin" valueType="num">
                                      <p:cBhvr>
                                        <p:cTn id="247" dur="500" fill="hold"/>
                                        <p:tgtEl>
                                          <p:spTgt spid="58"/>
                                        </p:tgtEl>
                                        <p:attrNameLst>
                                          <p:attrName>ppt_h</p:attrName>
                                        </p:attrNameLst>
                                      </p:cBhvr>
                                      <p:tavLst>
                                        <p:tav tm="0">
                                          <p:val>
                                            <p:fltVal val="0"/>
                                          </p:val>
                                        </p:tav>
                                        <p:tav tm="100000">
                                          <p:val>
                                            <p:strVal val="#ppt_h"/>
                                          </p:val>
                                        </p:tav>
                                      </p:tavLst>
                                    </p:anim>
                                  </p:childTnLst>
                                </p:cTn>
                              </p:par>
                              <p:par>
                                <p:cTn id="248" presetID="17" presetClass="entr" presetSubtype="1" fill="hold" nodeType="withEffect">
                                  <p:stCondLst>
                                    <p:cond delay="0"/>
                                  </p:stCondLst>
                                  <p:childTnLst>
                                    <p:set>
                                      <p:cBhvr>
                                        <p:cTn id="249" dur="1" fill="hold">
                                          <p:stCondLst>
                                            <p:cond delay="0"/>
                                          </p:stCondLst>
                                        </p:cTn>
                                        <p:tgtEl>
                                          <p:spTgt spid="57"/>
                                        </p:tgtEl>
                                        <p:attrNameLst>
                                          <p:attrName>style.visibility</p:attrName>
                                        </p:attrNameLst>
                                      </p:cBhvr>
                                      <p:to>
                                        <p:strVal val="visible"/>
                                      </p:to>
                                    </p:set>
                                    <p:anim calcmode="lin" valueType="num">
                                      <p:cBhvr>
                                        <p:cTn id="250" dur="500" fill="hold"/>
                                        <p:tgtEl>
                                          <p:spTgt spid="57"/>
                                        </p:tgtEl>
                                        <p:attrNameLst>
                                          <p:attrName>ppt_x</p:attrName>
                                        </p:attrNameLst>
                                      </p:cBhvr>
                                      <p:tavLst>
                                        <p:tav tm="0">
                                          <p:val>
                                            <p:strVal val="#ppt_x"/>
                                          </p:val>
                                        </p:tav>
                                        <p:tav tm="100000">
                                          <p:val>
                                            <p:strVal val="#ppt_x"/>
                                          </p:val>
                                        </p:tav>
                                      </p:tavLst>
                                    </p:anim>
                                    <p:anim calcmode="lin" valueType="num">
                                      <p:cBhvr>
                                        <p:cTn id="251" dur="500" fill="hold"/>
                                        <p:tgtEl>
                                          <p:spTgt spid="57"/>
                                        </p:tgtEl>
                                        <p:attrNameLst>
                                          <p:attrName>ppt_y</p:attrName>
                                        </p:attrNameLst>
                                      </p:cBhvr>
                                      <p:tavLst>
                                        <p:tav tm="0">
                                          <p:val>
                                            <p:strVal val="#ppt_y-#ppt_h/2"/>
                                          </p:val>
                                        </p:tav>
                                        <p:tav tm="100000">
                                          <p:val>
                                            <p:strVal val="#ppt_y"/>
                                          </p:val>
                                        </p:tav>
                                      </p:tavLst>
                                    </p:anim>
                                    <p:anim calcmode="lin" valueType="num">
                                      <p:cBhvr>
                                        <p:cTn id="252" dur="500" fill="hold"/>
                                        <p:tgtEl>
                                          <p:spTgt spid="57"/>
                                        </p:tgtEl>
                                        <p:attrNameLst>
                                          <p:attrName>ppt_w</p:attrName>
                                        </p:attrNameLst>
                                      </p:cBhvr>
                                      <p:tavLst>
                                        <p:tav tm="0">
                                          <p:val>
                                            <p:strVal val="#ppt_w"/>
                                          </p:val>
                                        </p:tav>
                                        <p:tav tm="100000">
                                          <p:val>
                                            <p:strVal val="#ppt_w"/>
                                          </p:val>
                                        </p:tav>
                                      </p:tavLst>
                                    </p:anim>
                                    <p:anim calcmode="lin" valueType="num">
                                      <p:cBhvr>
                                        <p:cTn id="253" dur="500" fill="hold"/>
                                        <p:tgtEl>
                                          <p:spTgt spid="57"/>
                                        </p:tgtEl>
                                        <p:attrNameLst>
                                          <p:attrName>ppt_h</p:attrName>
                                        </p:attrNameLst>
                                      </p:cBhvr>
                                      <p:tavLst>
                                        <p:tav tm="0">
                                          <p:val>
                                            <p:fltVal val="0"/>
                                          </p:val>
                                        </p:tav>
                                        <p:tav tm="100000">
                                          <p:val>
                                            <p:strVal val="#ppt_h"/>
                                          </p:val>
                                        </p:tav>
                                      </p:tavLst>
                                    </p:anim>
                                  </p:childTnLst>
                                </p:cTn>
                              </p:par>
                            </p:childTnLst>
                          </p:cTn>
                        </p:par>
                        <p:par>
                          <p:cTn id="254" fill="hold">
                            <p:stCondLst>
                              <p:cond delay="500"/>
                            </p:stCondLst>
                            <p:childTnLst>
                              <p:par>
                                <p:cTn id="255" presetID="53" presetClass="entr" presetSubtype="0" fill="hold" grpId="0" nodeType="afterEffect">
                                  <p:stCondLst>
                                    <p:cond delay="0"/>
                                  </p:stCondLst>
                                  <p:childTnLst>
                                    <p:set>
                                      <p:cBhvr>
                                        <p:cTn id="256" dur="1" fill="hold">
                                          <p:stCondLst>
                                            <p:cond delay="0"/>
                                          </p:stCondLst>
                                        </p:cTn>
                                        <p:tgtEl>
                                          <p:spTgt spid="17"/>
                                        </p:tgtEl>
                                        <p:attrNameLst>
                                          <p:attrName>style.visibility</p:attrName>
                                        </p:attrNameLst>
                                      </p:cBhvr>
                                      <p:to>
                                        <p:strVal val="visible"/>
                                      </p:to>
                                    </p:set>
                                    <p:anim calcmode="lin" valueType="num">
                                      <p:cBhvr>
                                        <p:cTn id="257" dur="500" fill="hold"/>
                                        <p:tgtEl>
                                          <p:spTgt spid="17"/>
                                        </p:tgtEl>
                                        <p:attrNameLst>
                                          <p:attrName>ppt_w</p:attrName>
                                        </p:attrNameLst>
                                      </p:cBhvr>
                                      <p:tavLst>
                                        <p:tav tm="0">
                                          <p:val>
                                            <p:fltVal val="0"/>
                                          </p:val>
                                        </p:tav>
                                        <p:tav tm="100000">
                                          <p:val>
                                            <p:strVal val="#ppt_w"/>
                                          </p:val>
                                        </p:tav>
                                      </p:tavLst>
                                    </p:anim>
                                    <p:anim calcmode="lin" valueType="num">
                                      <p:cBhvr>
                                        <p:cTn id="258" dur="500" fill="hold"/>
                                        <p:tgtEl>
                                          <p:spTgt spid="17"/>
                                        </p:tgtEl>
                                        <p:attrNameLst>
                                          <p:attrName>ppt_h</p:attrName>
                                        </p:attrNameLst>
                                      </p:cBhvr>
                                      <p:tavLst>
                                        <p:tav tm="0">
                                          <p:val>
                                            <p:fltVal val="0"/>
                                          </p:val>
                                        </p:tav>
                                        <p:tav tm="100000">
                                          <p:val>
                                            <p:strVal val="#ppt_h"/>
                                          </p:val>
                                        </p:tav>
                                      </p:tavLst>
                                    </p:anim>
                                    <p:animEffect transition="in" filter="fade">
                                      <p:cBhvr>
                                        <p:cTn id="259" dur="500"/>
                                        <p:tgtEl>
                                          <p:spTgt spid="17"/>
                                        </p:tgtEl>
                                      </p:cBhvr>
                                    </p:animEffect>
                                  </p:childTnLst>
                                </p:cTn>
                              </p:par>
                            </p:childTnLst>
                          </p:cTn>
                        </p:par>
                      </p:childTnLst>
                    </p:cTn>
                  </p:par>
                  <p:par>
                    <p:cTn id="260" fill="hold">
                      <p:stCondLst>
                        <p:cond delay="indefinite"/>
                      </p:stCondLst>
                      <p:childTnLst>
                        <p:par>
                          <p:cTn id="261" fill="hold">
                            <p:stCondLst>
                              <p:cond delay="0"/>
                            </p:stCondLst>
                            <p:childTnLst>
                              <p:par>
                                <p:cTn id="262" presetID="17" presetClass="entr" presetSubtype="8" fill="hold" nodeType="clickEffect">
                                  <p:stCondLst>
                                    <p:cond delay="0"/>
                                  </p:stCondLst>
                                  <p:childTnLst>
                                    <p:set>
                                      <p:cBhvr>
                                        <p:cTn id="263" dur="1" fill="hold">
                                          <p:stCondLst>
                                            <p:cond delay="0"/>
                                          </p:stCondLst>
                                        </p:cTn>
                                        <p:tgtEl>
                                          <p:spTgt spid="95"/>
                                        </p:tgtEl>
                                        <p:attrNameLst>
                                          <p:attrName>style.visibility</p:attrName>
                                        </p:attrNameLst>
                                      </p:cBhvr>
                                      <p:to>
                                        <p:strVal val="visible"/>
                                      </p:to>
                                    </p:set>
                                    <p:anim calcmode="lin" valueType="num">
                                      <p:cBhvr>
                                        <p:cTn id="264" dur="500" fill="hold"/>
                                        <p:tgtEl>
                                          <p:spTgt spid="95"/>
                                        </p:tgtEl>
                                        <p:attrNameLst>
                                          <p:attrName>ppt_x</p:attrName>
                                        </p:attrNameLst>
                                      </p:cBhvr>
                                      <p:tavLst>
                                        <p:tav tm="0">
                                          <p:val>
                                            <p:strVal val="#ppt_x-#ppt_w/2"/>
                                          </p:val>
                                        </p:tav>
                                        <p:tav tm="100000">
                                          <p:val>
                                            <p:strVal val="#ppt_x"/>
                                          </p:val>
                                        </p:tav>
                                      </p:tavLst>
                                    </p:anim>
                                    <p:anim calcmode="lin" valueType="num">
                                      <p:cBhvr>
                                        <p:cTn id="265" dur="500" fill="hold"/>
                                        <p:tgtEl>
                                          <p:spTgt spid="95"/>
                                        </p:tgtEl>
                                        <p:attrNameLst>
                                          <p:attrName>ppt_y</p:attrName>
                                        </p:attrNameLst>
                                      </p:cBhvr>
                                      <p:tavLst>
                                        <p:tav tm="0">
                                          <p:val>
                                            <p:strVal val="#ppt_y"/>
                                          </p:val>
                                        </p:tav>
                                        <p:tav tm="100000">
                                          <p:val>
                                            <p:strVal val="#ppt_y"/>
                                          </p:val>
                                        </p:tav>
                                      </p:tavLst>
                                    </p:anim>
                                    <p:anim calcmode="lin" valueType="num">
                                      <p:cBhvr>
                                        <p:cTn id="266" dur="500" fill="hold"/>
                                        <p:tgtEl>
                                          <p:spTgt spid="95"/>
                                        </p:tgtEl>
                                        <p:attrNameLst>
                                          <p:attrName>ppt_w</p:attrName>
                                        </p:attrNameLst>
                                      </p:cBhvr>
                                      <p:tavLst>
                                        <p:tav tm="0">
                                          <p:val>
                                            <p:fltVal val="0"/>
                                          </p:val>
                                        </p:tav>
                                        <p:tav tm="100000">
                                          <p:val>
                                            <p:strVal val="#ppt_w"/>
                                          </p:val>
                                        </p:tav>
                                      </p:tavLst>
                                    </p:anim>
                                    <p:anim calcmode="lin" valueType="num">
                                      <p:cBhvr>
                                        <p:cTn id="267" dur="500" fill="hold"/>
                                        <p:tgtEl>
                                          <p:spTgt spid="95"/>
                                        </p:tgtEl>
                                        <p:attrNameLst>
                                          <p:attrName>ppt_h</p:attrName>
                                        </p:attrNameLst>
                                      </p:cBhvr>
                                      <p:tavLst>
                                        <p:tav tm="0">
                                          <p:val>
                                            <p:strVal val="#ppt_h"/>
                                          </p:val>
                                        </p:tav>
                                        <p:tav tm="100000">
                                          <p:val>
                                            <p:strVal val="#ppt_h"/>
                                          </p:val>
                                        </p:tav>
                                      </p:tavLst>
                                    </p:anim>
                                  </p:childTnLst>
                                </p:cTn>
                              </p:par>
                            </p:childTnLst>
                          </p:cTn>
                        </p:par>
                        <p:par>
                          <p:cTn id="268" fill="hold">
                            <p:stCondLst>
                              <p:cond delay="500"/>
                            </p:stCondLst>
                            <p:childTnLst>
                              <p:par>
                                <p:cTn id="269" presetID="53" presetClass="entr" presetSubtype="0" fill="hold" grpId="0" nodeType="afterEffect">
                                  <p:stCondLst>
                                    <p:cond delay="0"/>
                                  </p:stCondLst>
                                  <p:childTnLst>
                                    <p:set>
                                      <p:cBhvr>
                                        <p:cTn id="270" dur="1" fill="hold">
                                          <p:stCondLst>
                                            <p:cond delay="0"/>
                                          </p:stCondLst>
                                        </p:cTn>
                                        <p:tgtEl>
                                          <p:spTgt spid="19"/>
                                        </p:tgtEl>
                                        <p:attrNameLst>
                                          <p:attrName>style.visibility</p:attrName>
                                        </p:attrNameLst>
                                      </p:cBhvr>
                                      <p:to>
                                        <p:strVal val="visible"/>
                                      </p:to>
                                    </p:set>
                                    <p:anim calcmode="lin" valueType="num">
                                      <p:cBhvr>
                                        <p:cTn id="271" dur="500" fill="hold"/>
                                        <p:tgtEl>
                                          <p:spTgt spid="19"/>
                                        </p:tgtEl>
                                        <p:attrNameLst>
                                          <p:attrName>ppt_w</p:attrName>
                                        </p:attrNameLst>
                                      </p:cBhvr>
                                      <p:tavLst>
                                        <p:tav tm="0">
                                          <p:val>
                                            <p:fltVal val="0"/>
                                          </p:val>
                                        </p:tav>
                                        <p:tav tm="100000">
                                          <p:val>
                                            <p:strVal val="#ppt_w"/>
                                          </p:val>
                                        </p:tav>
                                      </p:tavLst>
                                    </p:anim>
                                    <p:anim calcmode="lin" valueType="num">
                                      <p:cBhvr>
                                        <p:cTn id="272" dur="500" fill="hold"/>
                                        <p:tgtEl>
                                          <p:spTgt spid="19"/>
                                        </p:tgtEl>
                                        <p:attrNameLst>
                                          <p:attrName>ppt_h</p:attrName>
                                        </p:attrNameLst>
                                      </p:cBhvr>
                                      <p:tavLst>
                                        <p:tav tm="0">
                                          <p:val>
                                            <p:fltVal val="0"/>
                                          </p:val>
                                        </p:tav>
                                        <p:tav tm="100000">
                                          <p:val>
                                            <p:strVal val="#ppt_h"/>
                                          </p:val>
                                        </p:tav>
                                      </p:tavLst>
                                    </p:anim>
                                    <p:animEffect transition="in" filter="fade">
                                      <p:cBhvr>
                                        <p:cTn id="273" dur="500"/>
                                        <p:tgtEl>
                                          <p:spTgt spid="19"/>
                                        </p:tgtEl>
                                      </p:cBhvr>
                                    </p:animEffect>
                                  </p:childTnLst>
                                </p:cTn>
                              </p:par>
                            </p:childTnLst>
                          </p:cTn>
                        </p:par>
                      </p:childTnLst>
                    </p:cTn>
                  </p:par>
                  <p:par>
                    <p:cTn id="274" fill="hold">
                      <p:stCondLst>
                        <p:cond delay="indefinite"/>
                      </p:stCondLst>
                      <p:childTnLst>
                        <p:par>
                          <p:cTn id="275" fill="hold">
                            <p:stCondLst>
                              <p:cond delay="0"/>
                            </p:stCondLst>
                            <p:childTnLst>
                              <p:par>
                                <p:cTn id="276" presetID="17" presetClass="entr" presetSubtype="4" fill="hold" nodeType="clickEffect">
                                  <p:stCondLst>
                                    <p:cond delay="0"/>
                                  </p:stCondLst>
                                  <p:childTnLst>
                                    <p:set>
                                      <p:cBhvr>
                                        <p:cTn id="277" dur="1" fill="hold">
                                          <p:stCondLst>
                                            <p:cond delay="0"/>
                                          </p:stCondLst>
                                        </p:cTn>
                                        <p:tgtEl>
                                          <p:spTgt spid="99"/>
                                        </p:tgtEl>
                                        <p:attrNameLst>
                                          <p:attrName>style.visibility</p:attrName>
                                        </p:attrNameLst>
                                      </p:cBhvr>
                                      <p:to>
                                        <p:strVal val="visible"/>
                                      </p:to>
                                    </p:set>
                                    <p:anim calcmode="lin" valueType="num">
                                      <p:cBhvr>
                                        <p:cTn id="278" dur="500" fill="hold"/>
                                        <p:tgtEl>
                                          <p:spTgt spid="99"/>
                                        </p:tgtEl>
                                        <p:attrNameLst>
                                          <p:attrName>ppt_x</p:attrName>
                                        </p:attrNameLst>
                                      </p:cBhvr>
                                      <p:tavLst>
                                        <p:tav tm="0">
                                          <p:val>
                                            <p:strVal val="#ppt_x"/>
                                          </p:val>
                                        </p:tav>
                                        <p:tav tm="100000">
                                          <p:val>
                                            <p:strVal val="#ppt_x"/>
                                          </p:val>
                                        </p:tav>
                                      </p:tavLst>
                                    </p:anim>
                                    <p:anim calcmode="lin" valueType="num">
                                      <p:cBhvr>
                                        <p:cTn id="279" dur="500" fill="hold"/>
                                        <p:tgtEl>
                                          <p:spTgt spid="99"/>
                                        </p:tgtEl>
                                        <p:attrNameLst>
                                          <p:attrName>ppt_y</p:attrName>
                                        </p:attrNameLst>
                                      </p:cBhvr>
                                      <p:tavLst>
                                        <p:tav tm="0">
                                          <p:val>
                                            <p:strVal val="#ppt_y+#ppt_h/2"/>
                                          </p:val>
                                        </p:tav>
                                        <p:tav tm="100000">
                                          <p:val>
                                            <p:strVal val="#ppt_y"/>
                                          </p:val>
                                        </p:tav>
                                      </p:tavLst>
                                    </p:anim>
                                    <p:anim calcmode="lin" valueType="num">
                                      <p:cBhvr>
                                        <p:cTn id="280" dur="500" fill="hold"/>
                                        <p:tgtEl>
                                          <p:spTgt spid="99"/>
                                        </p:tgtEl>
                                        <p:attrNameLst>
                                          <p:attrName>ppt_w</p:attrName>
                                        </p:attrNameLst>
                                      </p:cBhvr>
                                      <p:tavLst>
                                        <p:tav tm="0">
                                          <p:val>
                                            <p:strVal val="#ppt_w"/>
                                          </p:val>
                                        </p:tav>
                                        <p:tav tm="100000">
                                          <p:val>
                                            <p:strVal val="#ppt_w"/>
                                          </p:val>
                                        </p:tav>
                                      </p:tavLst>
                                    </p:anim>
                                    <p:anim calcmode="lin" valueType="num">
                                      <p:cBhvr>
                                        <p:cTn id="281" dur="500" fill="hold"/>
                                        <p:tgtEl>
                                          <p:spTgt spid="99"/>
                                        </p:tgtEl>
                                        <p:attrNameLst>
                                          <p:attrName>ppt_h</p:attrName>
                                        </p:attrNameLst>
                                      </p:cBhvr>
                                      <p:tavLst>
                                        <p:tav tm="0">
                                          <p:val>
                                            <p:fltVal val="0"/>
                                          </p:val>
                                        </p:tav>
                                        <p:tav tm="100000">
                                          <p:val>
                                            <p:strVal val="#ppt_h"/>
                                          </p:val>
                                        </p:tav>
                                      </p:tavLst>
                                    </p:anim>
                                  </p:childTnLst>
                                </p:cTn>
                              </p:par>
                            </p:childTnLst>
                          </p:cTn>
                        </p:par>
                      </p:childTnLst>
                    </p:cTn>
                  </p:par>
                  <p:par>
                    <p:cTn id="282" fill="hold">
                      <p:stCondLst>
                        <p:cond delay="indefinite"/>
                      </p:stCondLst>
                      <p:childTnLst>
                        <p:par>
                          <p:cTn id="283" fill="hold">
                            <p:stCondLst>
                              <p:cond delay="0"/>
                            </p:stCondLst>
                            <p:childTnLst>
                              <p:par>
                                <p:cTn id="284" presetID="17" presetClass="entr" presetSubtype="2" fill="hold" nodeType="clickEffect">
                                  <p:stCondLst>
                                    <p:cond delay="0"/>
                                  </p:stCondLst>
                                  <p:childTnLst>
                                    <p:set>
                                      <p:cBhvr>
                                        <p:cTn id="285" dur="1" fill="hold">
                                          <p:stCondLst>
                                            <p:cond delay="0"/>
                                          </p:stCondLst>
                                        </p:cTn>
                                        <p:tgtEl>
                                          <p:spTgt spid="92"/>
                                        </p:tgtEl>
                                        <p:attrNameLst>
                                          <p:attrName>style.visibility</p:attrName>
                                        </p:attrNameLst>
                                      </p:cBhvr>
                                      <p:to>
                                        <p:strVal val="visible"/>
                                      </p:to>
                                    </p:set>
                                    <p:anim calcmode="lin" valueType="num">
                                      <p:cBhvr>
                                        <p:cTn id="286" dur="500" fill="hold"/>
                                        <p:tgtEl>
                                          <p:spTgt spid="92"/>
                                        </p:tgtEl>
                                        <p:attrNameLst>
                                          <p:attrName>ppt_x</p:attrName>
                                        </p:attrNameLst>
                                      </p:cBhvr>
                                      <p:tavLst>
                                        <p:tav tm="0">
                                          <p:val>
                                            <p:strVal val="#ppt_x+#ppt_w/2"/>
                                          </p:val>
                                        </p:tav>
                                        <p:tav tm="100000">
                                          <p:val>
                                            <p:strVal val="#ppt_x"/>
                                          </p:val>
                                        </p:tav>
                                      </p:tavLst>
                                    </p:anim>
                                    <p:anim calcmode="lin" valueType="num">
                                      <p:cBhvr>
                                        <p:cTn id="287" dur="500" fill="hold"/>
                                        <p:tgtEl>
                                          <p:spTgt spid="92"/>
                                        </p:tgtEl>
                                        <p:attrNameLst>
                                          <p:attrName>ppt_y</p:attrName>
                                        </p:attrNameLst>
                                      </p:cBhvr>
                                      <p:tavLst>
                                        <p:tav tm="0">
                                          <p:val>
                                            <p:strVal val="#ppt_y"/>
                                          </p:val>
                                        </p:tav>
                                        <p:tav tm="100000">
                                          <p:val>
                                            <p:strVal val="#ppt_y"/>
                                          </p:val>
                                        </p:tav>
                                      </p:tavLst>
                                    </p:anim>
                                    <p:anim calcmode="lin" valueType="num">
                                      <p:cBhvr>
                                        <p:cTn id="288" dur="500" fill="hold"/>
                                        <p:tgtEl>
                                          <p:spTgt spid="92"/>
                                        </p:tgtEl>
                                        <p:attrNameLst>
                                          <p:attrName>ppt_w</p:attrName>
                                        </p:attrNameLst>
                                      </p:cBhvr>
                                      <p:tavLst>
                                        <p:tav tm="0">
                                          <p:val>
                                            <p:fltVal val="0"/>
                                          </p:val>
                                        </p:tav>
                                        <p:tav tm="100000">
                                          <p:val>
                                            <p:strVal val="#ppt_w"/>
                                          </p:val>
                                        </p:tav>
                                      </p:tavLst>
                                    </p:anim>
                                    <p:anim calcmode="lin" valueType="num">
                                      <p:cBhvr>
                                        <p:cTn id="289" dur="500" fill="hold"/>
                                        <p:tgtEl>
                                          <p:spTgt spid="92"/>
                                        </p:tgtEl>
                                        <p:attrNameLst>
                                          <p:attrName>ppt_h</p:attrName>
                                        </p:attrNameLst>
                                      </p:cBhvr>
                                      <p:tavLst>
                                        <p:tav tm="0">
                                          <p:val>
                                            <p:strVal val="#ppt_h"/>
                                          </p:val>
                                        </p:tav>
                                        <p:tav tm="100000">
                                          <p:val>
                                            <p:strVal val="#ppt_h"/>
                                          </p:val>
                                        </p:tav>
                                      </p:tavLst>
                                    </p:anim>
                                  </p:childTnLst>
                                </p:cTn>
                              </p:par>
                            </p:childTnLst>
                          </p:cTn>
                        </p:par>
                        <p:par>
                          <p:cTn id="290" fill="hold">
                            <p:stCondLst>
                              <p:cond delay="500"/>
                            </p:stCondLst>
                            <p:childTnLst>
                              <p:par>
                                <p:cTn id="291" presetID="53" presetClass="entr" presetSubtype="0" fill="hold" grpId="0" nodeType="afterEffect">
                                  <p:stCondLst>
                                    <p:cond delay="0"/>
                                  </p:stCondLst>
                                  <p:childTnLst>
                                    <p:set>
                                      <p:cBhvr>
                                        <p:cTn id="292" dur="1" fill="hold">
                                          <p:stCondLst>
                                            <p:cond delay="0"/>
                                          </p:stCondLst>
                                        </p:cTn>
                                        <p:tgtEl>
                                          <p:spTgt spid="20"/>
                                        </p:tgtEl>
                                        <p:attrNameLst>
                                          <p:attrName>style.visibility</p:attrName>
                                        </p:attrNameLst>
                                      </p:cBhvr>
                                      <p:to>
                                        <p:strVal val="visible"/>
                                      </p:to>
                                    </p:set>
                                    <p:anim calcmode="lin" valueType="num">
                                      <p:cBhvr>
                                        <p:cTn id="293" dur="500" fill="hold"/>
                                        <p:tgtEl>
                                          <p:spTgt spid="20"/>
                                        </p:tgtEl>
                                        <p:attrNameLst>
                                          <p:attrName>ppt_w</p:attrName>
                                        </p:attrNameLst>
                                      </p:cBhvr>
                                      <p:tavLst>
                                        <p:tav tm="0">
                                          <p:val>
                                            <p:fltVal val="0"/>
                                          </p:val>
                                        </p:tav>
                                        <p:tav tm="100000">
                                          <p:val>
                                            <p:strVal val="#ppt_w"/>
                                          </p:val>
                                        </p:tav>
                                      </p:tavLst>
                                    </p:anim>
                                    <p:anim calcmode="lin" valueType="num">
                                      <p:cBhvr>
                                        <p:cTn id="294" dur="500" fill="hold"/>
                                        <p:tgtEl>
                                          <p:spTgt spid="20"/>
                                        </p:tgtEl>
                                        <p:attrNameLst>
                                          <p:attrName>ppt_h</p:attrName>
                                        </p:attrNameLst>
                                      </p:cBhvr>
                                      <p:tavLst>
                                        <p:tav tm="0">
                                          <p:val>
                                            <p:fltVal val="0"/>
                                          </p:val>
                                        </p:tav>
                                        <p:tav tm="100000">
                                          <p:val>
                                            <p:strVal val="#ppt_h"/>
                                          </p:val>
                                        </p:tav>
                                      </p:tavLst>
                                    </p:anim>
                                    <p:animEffect transition="in" filter="fade">
                                      <p:cBhvr>
                                        <p:cTn id="295" dur="500"/>
                                        <p:tgtEl>
                                          <p:spTgt spid="20"/>
                                        </p:tgtEl>
                                      </p:cBhvr>
                                    </p:animEffect>
                                  </p:childTnLst>
                                </p:cTn>
                              </p:par>
                            </p:childTnLst>
                          </p:cTn>
                        </p:par>
                      </p:childTnLst>
                    </p:cTn>
                  </p:par>
                  <p:par>
                    <p:cTn id="296" fill="hold">
                      <p:stCondLst>
                        <p:cond delay="indefinite"/>
                      </p:stCondLst>
                      <p:childTnLst>
                        <p:par>
                          <p:cTn id="297" fill="hold">
                            <p:stCondLst>
                              <p:cond delay="0"/>
                            </p:stCondLst>
                            <p:childTnLst>
                              <p:par>
                                <p:cTn id="298" presetID="17" presetClass="entr" presetSubtype="10" fill="hold" nodeType="clickEffect">
                                  <p:stCondLst>
                                    <p:cond delay="0"/>
                                  </p:stCondLst>
                                  <p:childTnLst>
                                    <p:set>
                                      <p:cBhvr>
                                        <p:cTn id="299" dur="1" fill="hold">
                                          <p:stCondLst>
                                            <p:cond delay="0"/>
                                          </p:stCondLst>
                                        </p:cTn>
                                        <p:tgtEl>
                                          <p:spTgt spid="102"/>
                                        </p:tgtEl>
                                        <p:attrNameLst>
                                          <p:attrName>style.visibility</p:attrName>
                                        </p:attrNameLst>
                                      </p:cBhvr>
                                      <p:to>
                                        <p:strVal val="visible"/>
                                      </p:to>
                                    </p:set>
                                    <p:anim calcmode="lin" valueType="num">
                                      <p:cBhvr>
                                        <p:cTn id="300" dur="500" fill="hold"/>
                                        <p:tgtEl>
                                          <p:spTgt spid="102"/>
                                        </p:tgtEl>
                                        <p:attrNameLst>
                                          <p:attrName>ppt_w</p:attrName>
                                        </p:attrNameLst>
                                      </p:cBhvr>
                                      <p:tavLst>
                                        <p:tav tm="0">
                                          <p:val>
                                            <p:fltVal val="0"/>
                                          </p:val>
                                        </p:tav>
                                        <p:tav tm="100000">
                                          <p:val>
                                            <p:strVal val="#ppt_w"/>
                                          </p:val>
                                        </p:tav>
                                      </p:tavLst>
                                    </p:anim>
                                    <p:anim calcmode="lin" valueType="num">
                                      <p:cBhvr>
                                        <p:cTn id="301" dur="500" fill="hold"/>
                                        <p:tgtEl>
                                          <p:spTgt spid="10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模拟实训目标</a:t>
            </a:r>
          </a:p>
        </p:txBody>
      </p:sp>
      <p:sp>
        <p:nvSpPr>
          <p:cNvPr id="3" name="内容占位符 2"/>
          <p:cNvSpPr>
            <a:spLocks noGrp="1"/>
          </p:cNvSpPr>
          <p:nvPr>
            <p:ph idx="1"/>
          </p:nvPr>
        </p:nvSpPr>
        <p:spPr/>
        <p:txBody>
          <a:bodyPr/>
          <a:lstStyle/>
          <a:p>
            <a:pPr lvl="0"/>
            <a:r>
              <a:rPr dirty="0"/>
              <a:t>认识企业的基本组织架构</a:t>
            </a:r>
          </a:p>
          <a:p>
            <a:pPr lvl="0"/>
            <a:r>
              <a:rPr dirty="0"/>
              <a:t>学习企业创业管理中常用的管理知识</a:t>
            </a:r>
            <a:endParaRPr lang="en-US" dirty="0"/>
          </a:p>
          <a:p>
            <a:pPr lvl="0"/>
            <a:r>
              <a:rPr dirty="0"/>
              <a:t>通过模拟训练，掌握在真实的创业中如何有效开展各项工作，提供创业的成功率</a:t>
            </a:r>
          </a:p>
          <a:p>
            <a:pPr lvl="0"/>
            <a:r>
              <a:rPr dirty="0"/>
              <a:t>体验与认识创业过程中的常见经营风险</a:t>
            </a:r>
            <a:endParaRPr lang="en-US" dirty="0"/>
          </a:p>
          <a:p>
            <a:r>
              <a:rPr dirty="0"/>
              <a:t>培养全局规划与系统分析的能力</a:t>
            </a:r>
          </a:p>
          <a:p>
            <a:pPr lvl="0"/>
            <a:r>
              <a:rPr dirty="0"/>
              <a:t>学习团队合作与分工，提升沟通能力、执行能力</a:t>
            </a:r>
            <a:endParaRPr lang="en-US" dirty="0"/>
          </a:p>
        </p:txBody>
      </p:sp>
    </p:spTree>
  </p:cSld>
  <p:clrMapOvr>
    <a:masterClrMapping/>
  </p:clrMapOvr>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defRPr/>
            </a:pPr>
            <a:r>
              <a:rPr lang="zh-CN" altLang="en-US" dirty="0"/>
              <a:t>基于体验式的教学方法</a:t>
            </a:r>
          </a:p>
        </p:txBody>
      </p:sp>
      <p:sp>
        <p:nvSpPr>
          <p:cNvPr id="4" name="圆角矩形 3"/>
          <p:cNvSpPr/>
          <p:nvPr/>
        </p:nvSpPr>
        <p:spPr>
          <a:xfrm>
            <a:off x="2714625" y="1285875"/>
            <a:ext cx="1785938" cy="642938"/>
          </a:xfrm>
          <a:prstGeom prst="roundRect">
            <a:avLst/>
          </a:prstGeom>
          <a:solidFill>
            <a:srgbClr val="3333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effectLst>
                  <a:outerShdw blurRad="38100" dist="38100" dir="2700000" algn="tl">
                    <a:srgbClr val="000000">
                      <a:alpha val="43137"/>
                    </a:srgbClr>
                  </a:outerShdw>
                </a:effectLst>
                <a:latin typeface="楷体_GB2312" pitchFamily="49" charset="-122"/>
                <a:ea typeface="楷体_GB2312" pitchFamily="49" charset="-122"/>
              </a:rPr>
              <a:t>场景设计</a:t>
            </a:r>
          </a:p>
        </p:txBody>
      </p:sp>
      <p:sp>
        <p:nvSpPr>
          <p:cNvPr id="5" name="圆角矩形 4"/>
          <p:cNvSpPr/>
          <p:nvPr/>
        </p:nvSpPr>
        <p:spPr>
          <a:xfrm>
            <a:off x="2714625" y="2214563"/>
            <a:ext cx="1785938" cy="642937"/>
          </a:xfrm>
          <a:prstGeom prst="roundRect">
            <a:avLst/>
          </a:prstGeom>
          <a:solidFill>
            <a:srgbClr val="00B0F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effectLst>
                  <a:outerShdw blurRad="38100" dist="38100" dir="2700000" algn="tl">
                    <a:srgbClr val="000000">
                      <a:alpha val="43137"/>
                    </a:srgbClr>
                  </a:outerShdw>
                </a:effectLst>
                <a:latin typeface="楷体_GB2312" pitchFamily="49" charset="-122"/>
                <a:ea typeface="楷体_GB2312" pitchFamily="49" charset="-122"/>
              </a:rPr>
              <a:t>组建企业</a:t>
            </a:r>
          </a:p>
        </p:txBody>
      </p:sp>
      <p:sp>
        <p:nvSpPr>
          <p:cNvPr id="6" name="圆角矩形 5"/>
          <p:cNvSpPr/>
          <p:nvPr/>
        </p:nvSpPr>
        <p:spPr>
          <a:xfrm>
            <a:off x="2714625" y="3143250"/>
            <a:ext cx="1785938" cy="642938"/>
          </a:xfrm>
          <a:prstGeom prst="roundRect">
            <a:avLst/>
          </a:prstGeom>
          <a:solidFill>
            <a:srgbClr val="00B0F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effectLst>
                  <a:outerShdw blurRad="38100" dist="38100" dir="2700000" algn="tl">
                    <a:srgbClr val="000000">
                      <a:alpha val="43137"/>
                    </a:srgbClr>
                  </a:outerShdw>
                </a:effectLst>
                <a:latin typeface="楷体_GB2312" pitchFamily="49" charset="-122"/>
                <a:ea typeface="楷体_GB2312" pitchFamily="49" charset="-122"/>
              </a:rPr>
              <a:t>运营管理</a:t>
            </a:r>
          </a:p>
        </p:txBody>
      </p:sp>
      <p:sp>
        <p:nvSpPr>
          <p:cNvPr id="7" name="圆角矩形 6"/>
          <p:cNvSpPr/>
          <p:nvPr/>
        </p:nvSpPr>
        <p:spPr>
          <a:xfrm>
            <a:off x="2714625" y="4071938"/>
            <a:ext cx="1785938" cy="642937"/>
          </a:xfrm>
          <a:prstGeom prst="roundRect">
            <a:avLst/>
          </a:prstGeom>
          <a:solidFill>
            <a:srgbClr val="00B0F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effectLst>
                  <a:outerShdw blurRad="38100" dist="38100" dir="2700000" algn="tl">
                    <a:srgbClr val="000000">
                      <a:alpha val="43137"/>
                    </a:srgbClr>
                  </a:outerShdw>
                </a:effectLst>
                <a:latin typeface="楷体_GB2312" pitchFamily="49" charset="-122"/>
                <a:ea typeface="楷体_GB2312" pitchFamily="49" charset="-122"/>
              </a:rPr>
              <a:t>讨论总结</a:t>
            </a:r>
          </a:p>
        </p:txBody>
      </p:sp>
      <p:sp>
        <p:nvSpPr>
          <p:cNvPr id="8" name="圆角矩形 7"/>
          <p:cNvSpPr/>
          <p:nvPr/>
        </p:nvSpPr>
        <p:spPr>
          <a:xfrm>
            <a:off x="4786313" y="4071938"/>
            <a:ext cx="1785937" cy="642937"/>
          </a:xfrm>
          <a:prstGeom prst="roundRect">
            <a:avLst/>
          </a:prstGeom>
          <a:solidFill>
            <a:srgbClr val="00B0F0"/>
          </a:solidFill>
          <a:ln w="381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effectLst>
                  <a:outerShdw blurRad="38100" dist="38100" dir="2700000" algn="tl">
                    <a:srgbClr val="000000">
                      <a:alpha val="43137"/>
                    </a:srgbClr>
                  </a:outerShdw>
                </a:effectLst>
                <a:latin typeface="楷体_GB2312" pitchFamily="49" charset="-122"/>
                <a:ea typeface="楷体_GB2312" pitchFamily="49" charset="-122"/>
              </a:rPr>
              <a:t>管理改进</a:t>
            </a:r>
          </a:p>
        </p:txBody>
      </p:sp>
      <p:sp>
        <p:nvSpPr>
          <p:cNvPr id="9" name="圆角矩形 8"/>
          <p:cNvSpPr/>
          <p:nvPr/>
        </p:nvSpPr>
        <p:spPr>
          <a:xfrm>
            <a:off x="2714625" y="5000625"/>
            <a:ext cx="1785938" cy="642938"/>
          </a:xfrm>
          <a:prstGeom prst="roundRect">
            <a:avLst/>
          </a:prstGeom>
          <a:solidFill>
            <a:srgbClr val="3333FF"/>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effectLst>
                  <a:outerShdw blurRad="38100" dist="38100" dir="2700000" algn="tl">
                    <a:srgbClr val="000000">
                      <a:alpha val="43137"/>
                    </a:srgbClr>
                  </a:outerShdw>
                </a:effectLst>
                <a:latin typeface="楷体_GB2312" pitchFamily="49" charset="-122"/>
                <a:ea typeface="楷体_GB2312" pitchFamily="49" charset="-122"/>
              </a:rPr>
              <a:t>点评分析</a:t>
            </a:r>
          </a:p>
        </p:txBody>
      </p:sp>
      <p:sp>
        <p:nvSpPr>
          <p:cNvPr id="10" name="圆角矩形 9"/>
          <p:cNvSpPr/>
          <p:nvPr/>
        </p:nvSpPr>
        <p:spPr>
          <a:xfrm>
            <a:off x="2714625" y="5857875"/>
            <a:ext cx="1785938" cy="642938"/>
          </a:xfrm>
          <a:prstGeom prst="roundRect">
            <a:avLst/>
          </a:prstGeom>
          <a:solidFill>
            <a:srgbClr val="00B0F0"/>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effectLst>
                  <a:outerShdw blurRad="38100" dist="38100" dir="2700000" algn="tl">
                    <a:srgbClr val="000000">
                      <a:alpha val="43137"/>
                    </a:srgbClr>
                  </a:outerShdw>
                </a:effectLst>
                <a:latin typeface="楷体_GB2312" pitchFamily="49" charset="-122"/>
                <a:ea typeface="楷体_GB2312" pitchFamily="49" charset="-122"/>
              </a:rPr>
              <a:t>实验报告</a:t>
            </a:r>
          </a:p>
        </p:txBody>
      </p:sp>
      <p:sp>
        <p:nvSpPr>
          <p:cNvPr id="11" name="圆角矩形 10"/>
          <p:cNvSpPr/>
          <p:nvPr/>
        </p:nvSpPr>
        <p:spPr>
          <a:xfrm>
            <a:off x="4786313" y="3143250"/>
            <a:ext cx="1785937" cy="642938"/>
          </a:xfrm>
          <a:prstGeom prst="roundRect">
            <a:avLst/>
          </a:prstGeom>
          <a:solidFill>
            <a:srgbClr val="00B0F0"/>
          </a:solidFill>
          <a:ln w="38100">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effectLst>
                  <a:outerShdw blurRad="38100" dist="38100" dir="2700000" algn="tl">
                    <a:srgbClr val="000000">
                      <a:alpha val="43137"/>
                    </a:srgbClr>
                  </a:outerShdw>
                </a:effectLst>
                <a:latin typeface="楷体_GB2312" pitchFamily="49" charset="-122"/>
                <a:ea typeface="楷体_GB2312" pitchFamily="49" charset="-122"/>
              </a:rPr>
              <a:t>策略调整</a:t>
            </a:r>
          </a:p>
        </p:txBody>
      </p:sp>
      <p:cxnSp>
        <p:nvCxnSpPr>
          <p:cNvPr id="15" name="肘形连接符 14"/>
          <p:cNvCxnSpPr>
            <a:stCxn id="4" idx="2"/>
            <a:endCxn id="5" idx="0"/>
          </p:cNvCxnSpPr>
          <p:nvPr/>
        </p:nvCxnSpPr>
        <p:spPr>
          <a:xfrm rot="5400000">
            <a:off x="3464719" y="2070894"/>
            <a:ext cx="285750" cy="1588"/>
          </a:xfrm>
          <a:prstGeom prst="bentConnector3">
            <a:avLst>
              <a:gd name="adj1" fmla="val 50000"/>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6" name="肘形连接符 15"/>
          <p:cNvCxnSpPr>
            <a:stCxn id="11" idx="0"/>
            <a:endCxn id="6" idx="0"/>
          </p:cNvCxnSpPr>
          <p:nvPr/>
        </p:nvCxnSpPr>
        <p:spPr>
          <a:xfrm rot="16200000" flipV="1">
            <a:off x="4643438" y="2106613"/>
            <a:ext cx="1587" cy="2071687"/>
          </a:xfrm>
          <a:prstGeom prst="bentConnector3">
            <a:avLst>
              <a:gd name="adj1" fmla="val 14395466"/>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7" name="肘形连接符 16"/>
          <p:cNvCxnSpPr>
            <a:stCxn id="5" idx="2"/>
            <a:endCxn id="6" idx="0"/>
          </p:cNvCxnSpPr>
          <p:nvPr/>
        </p:nvCxnSpPr>
        <p:spPr>
          <a:xfrm rot="5400000">
            <a:off x="3464719" y="2999581"/>
            <a:ext cx="285750" cy="1588"/>
          </a:xfrm>
          <a:prstGeom prst="bentConnector3">
            <a:avLst>
              <a:gd name="adj1" fmla="val 50000"/>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8" name="肘形连接符 17"/>
          <p:cNvCxnSpPr>
            <a:stCxn id="8" idx="0"/>
            <a:endCxn id="11" idx="2"/>
          </p:cNvCxnSpPr>
          <p:nvPr/>
        </p:nvCxnSpPr>
        <p:spPr>
          <a:xfrm rot="5400000" flipH="1" flipV="1">
            <a:off x="5536407" y="3929856"/>
            <a:ext cx="285750" cy="1587"/>
          </a:xfrm>
          <a:prstGeom prst="bentConnector3">
            <a:avLst>
              <a:gd name="adj1" fmla="val 50000"/>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9" name="肘形连接符 18"/>
          <p:cNvCxnSpPr>
            <a:stCxn id="6" idx="2"/>
            <a:endCxn id="7" idx="0"/>
          </p:cNvCxnSpPr>
          <p:nvPr/>
        </p:nvCxnSpPr>
        <p:spPr>
          <a:xfrm rot="5400000">
            <a:off x="3464719" y="3929856"/>
            <a:ext cx="285750" cy="1588"/>
          </a:xfrm>
          <a:prstGeom prst="bentConnector3">
            <a:avLst>
              <a:gd name="adj1" fmla="val 50000"/>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0" name="肘形连接符 19"/>
          <p:cNvCxnSpPr>
            <a:stCxn id="7" idx="2"/>
            <a:endCxn id="9" idx="0"/>
          </p:cNvCxnSpPr>
          <p:nvPr/>
        </p:nvCxnSpPr>
        <p:spPr>
          <a:xfrm rot="5400000">
            <a:off x="3464719" y="4858544"/>
            <a:ext cx="285750" cy="1588"/>
          </a:xfrm>
          <a:prstGeom prst="bentConnector3">
            <a:avLst>
              <a:gd name="adj1" fmla="val 50000"/>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21" name="肘形连接符 20"/>
          <p:cNvCxnSpPr>
            <a:stCxn id="9" idx="2"/>
            <a:endCxn id="10" idx="0"/>
          </p:cNvCxnSpPr>
          <p:nvPr/>
        </p:nvCxnSpPr>
        <p:spPr>
          <a:xfrm rot="5400000">
            <a:off x="3500437" y="5751513"/>
            <a:ext cx="214313" cy="1588"/>
          </a:xfrm>
          <a:prstGeom prst="bentConnector3">
            <a:avLst>
              <a:gd name="adj1" fmla="val 50000"/>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44" name="肘形连接符 43"/>
          <p:cNvCxnSpPr>
            <a:stCxn id="7" idx="2"/>
            <a:endCxn id="8" idx="2"/>
          </p:cNvCxnSpPr>
          <p:nvPr/>
        </p:nvCxnSpPr>
        <p:spPr>
          <a:xfrm rot="16200000" flipH="1">
            <a:off x="4643438" y="3679825"/>
            <a:ext cx="1588" cy="2071687"/>
          </a:xfrm>
          <a:prstGeom prst="bentConnector3">
            <a:avLst>
              <a:gd name="adj1" fmla="val 14395466"/>
            </a:avLst>
          </a:prstGeom>
          <a:ln w="38100">
            <a:solidFill>
              <a:schemeClr val="tx1"/>
            </a:solidFill>
            <a:tailEnd type="arrow"/>
          </a:ln>
        </p:spPr>
        <p:style>
          <a:lnRef idx="1">
            <a:schemeClr val="accent1"/>
          </a:lnRef>
          <a:fillRef idx="0">
            <a:schemeClr val="accent1"/>
          </a:fillRef>
          <a:effectRef idx="0">
            <a:schemeClr val="accent1"/>
          </a:effectRef>
          <a:fontRef idx="minor">
            <a:schemeClr val="tx1"/>
          </a:fontRef>
        </p:style>
      </p:cxnSp>
      <p:sp>
        <p:nvSpPr>
          <p:cNvPr id="47" name="椭圆 46"/>
          <p:cNvSpPr/>
          <p:nvPr/>
        </p:nvSpPr>
        <p:spPr>
          <a:xfrm>
            <a:off x="642938" y="3071813"/>
            <a:ext cx="857250" cy="1785937"/>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dirty="0">
                <a:effectLst>
                  <a:outerShdw blurRad="38100" dist="38100" dir="2700000" algn="tl">
                    <a:srgbClr val="000000">
                      <a:alpha val="43137"/>
                    </a:srgbClr>
                  </a:outerShdw>
                </a:effectLst>
                <a:latin typeface="黑体" pitchFamily="2" charset="-122"/>
                <a:ea typeface="黑体" pitchFamily="2" charset="-122"/>
              </a:rPr>
              <a:t>教师</a:t>
            </a:r>
          </a:p>
        </p:txBody>
      </p:sp>
      <p:sp>
        <p:nvSpPr>
          <p:cNvPr id="48" name="椭圆 47"/>
          <p:cNvSpPr/>
          <p:nvPr/>
        </p:nvSpPr>
        <p:spPr>
          <a:xfrm>
            <a:off x="7715250" y="3071813"/>
            <a:ext cx="857250" cy="1785937"/>
          </a:xfrm>
          <a:prstGeom prst="ellips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zh-CN" altLang="en-US" sz="3200" dirty="0">
                <a:effectLst>
                  <a:outerShdw blurRad="38100" dist="38100" dir="2700000" algn="tl">
                    <a:srgbClr val="000000">
                      <a:alpha val="43137"/>
                    </a:srgbClr>
                  </a:outerShdw>
                </a:effectLst>
                <a:latin typeface="黑体" pitchFamily="2" charset="-122"/>
                <a:ea typeface="黑体" pitchFamily="2" charset="-122"/>
              </a:rPr>
              <a:t>学生</a:t>
            </a:r>
          </a:p>
        </p:txBody>
      </p:sp>
      <p:cxnSp>
        <p:nvCxnSpPr>
          <p:cNvPr id="50" name="肘形连接符 49"/>
          <p:cNvCxnSpPr>
            <a:stCxn id="47" idx="6"/>
            <a:endCxn id="4" idx="1"/>
          </p:cNvCxnSpPr>
          <p:nvPr/>
        </p:nvCxnSpPr>
        <p:spPr>
          <a:xfrm flipV="1">
            <a:off x="1500188" y="1606550"/>
            <a:ext cx="1214437" cy="2359025"/>
          </a:xfrm>
          <a:prstGeom prst="bentConnector3">
            <a:avLst>
              <a:gd name="adj1" fmla="val 50000"/>
            </a:avLst>
          </a:prstGeom>
          <a:ln w="38100">
            <a:solidFill>
              <a:srgbClr val="92D050"/>
            </a:solidFill>
            <a:prstDash val="dash"/>
          </a:ln>
        </p:spPr>
        <p:style>
          <a:lnRef idx="1">
            <a:schemeClr val="accent1"/>
          </a:lnRef>
          <a:fillRef idx="0">
            <a:schemeClr val="accent1"/>
          </a:fillRef>
          <a:effectRef idx="0">
            <a:schemeClr val="accent1"/>
          </a:effectRef>
          <a:fontRef idx="minor">
            <a:schemeClr val="tx1"/>
          </a:fontRef>
        </p:style>
      </p:cxnSp>
      <p:cxnSp>
        <p:nvCxnSpPr>
          <p:cNvPr id="51" name="肘形连接符 50"/>
          <p:cNvCxnSpPr>
            <a:stCxn id="48" idx="2"/>
            <a:endCxn id="10" idx="3"/>
          </p:cNvCxnSpPr>
          <p:nvPr/>
        </p:nvCxnSpPr>
        <p:spPr>
          <a:xfrm rot="10800000" flipV="1">
            <a:off x="4500563" y="3965575"/>
            <a:ext cx="3214687" cy="2214563"/>
          </a:xfrm>
          <a:prstGeom prst="bentConnector3">
            <a:avLst>
              <a:gd name="adj1" fmla="val 17869"/>
            </a:avLst>
          </a:prstGeom>
          <a:ln w="38100">
            <a:solidFill>
              <a:srgbClr val="92D050"/>
            </a:solidFill>
            <a:prstDash val="dash"/>
          </a:ln>
        </p:spPr>
        <p:style>
          <a:lnRef idx="1">
            <a:schemeClr val="accent1"/>
          </a:lnRef>
          <a:fillRef idx="0">
            <a:schemeClr val="accent1"/>
          </a:fillRef>
          <a:effectRef idx="0">
            <a:schemeClr val="accent1"/>
          </a:effectRef>
          <a:fontRef idx="minor">
            <a:schemeClr val="tx1"/>
          </a:fontRef>
        </p:style>
      </p:cxnSp>
      <p:cxnSp>
        <p:nvCxnSpPr>
          <p:cNvPr id="54" name="肘形连接符 53"/>
          <p:cNvCxnSpPr>
            <a:stCxn id="47" idx="6"/>
            <a:endCxn id="9" idx="1"/>
          </p:cNvCxnSpPr>
          <p:nvPr/>
        </p:nvCxnSpPr>
        <p:spPr>
          <a:xfrm>
            <a:off x="1500188" y="3965575"/>
            <a:ext cx="1214437" cy="1357313"/>
          </a:xfrm>
          <a:prstGeom prst="bentConnector3">
            <a:avLst>
              <a:gd name="adj1" fmla="val 50000"/>
            </a:avLst>
          </a:prstGeom>
          <a:ln w="38100">
            <a:solidFill>
              <a:srgbClr val="92D050"/>
            </a:solidFill>
            <a:prstDash val="dash"/>
          </a:ln>
        </p:spPr>
        <p:style>
          <a:lnRef idx="1">
            <a:schemeClr val="accent1"/>
          </a:lnRef>
          <a:fillRef idx="0">
            <a:schemeClr val="accent1"/>
          </a:fillRef>
          <a:effectRef idx="0">
            <a:schemeClr val="accent1"/>
          </a:effectRef>
          <a:fontRef idx="minor">
            <a:schemeClr val="tx1"/>
          </a:fontRef>
        </p:style>
      </p:cxnSp>
      <p:cxnSp>
        <p:nvCxnSpPr>
          <p:cNvPr id="57" name="肘形连接符 56"/>
          <p:cNvCxnSpPr>
            <a:stCxn id="48" idx="2"/>
            <a:endCxn id="11" idx="3"/>
          </p:cNvCxnSpPr>
          <p:nvPr/>
        </p:nvCxnSpPr>
        <p:spPr>
          <a:xfrm rot="10800000">
            <a:off x="6572250" y="3465513"/>
            <a:ext cx="1143000" cy="500062"/>
          </a:xfrm>
          <a:prstGeom prst="bentConnector3">
            <a:avLst>
              <a:gd name="adj1" fmla="val 50000"/>
            </a:avLst>
          </a:prstGeom>
          <a:ln w="38100">
            <a:solidFill>
              <a:srgbClr val="92D050"/>
            </a:solidFill>
            <a:prstDash val="dash"/>
          </a:ln>
        </p:spPr>
        <p:style>
          <a:lnRef idx="1">
            <a:schemeClr val="accent1"/>
          </a:lnRef>
          <a:fillRef idx="0">
            <a:schemeClr val="accent1"/>
          </a:fillRef>
          <a:effectRef idx="0">
            <a:schemeClr val="accent1"/>
          </a:effectRef>
          <a:fontRef idx="minor">
            <a:schemeClr val="tx1"/>
          </a:fontRef>
        </p:style>
      </p:cxnSp>
      <p:cxnSp>
        <p:nvCxnSpPr>
          <p:cNvPr id="58" name="肘形连接符 57"/>
          <p:cNvCxnSpPr>
            <a:stCxn id="48" idx="2"/>
            <a:endCxn id="5" idx="3"/>
          </p:cNvCxnSpPr>
          <p:nvPr/>
        </p:nvCxnSpPr>
        <p:spPr>
          <a:xfrm rot="10800000">
            <a:off x="4500563" y="2535238"/>
            <a:ext cx="3214687" cy="1430337"/>
          </a:xfrm>
          <a:prstGeom prst="bentConnector3">
            <a:avLst>
              <a:gd name="adj1" fmla="val 17869"/>
            </a:avLst>
          </a:prstGeom>
          <a:ln w="38100">
            <a:solidFill>
              <a:srgbClr val="92D050"/>
            </a:solidFill>
            <a:prstDash val="dash"/>
          </a:ln>
        </p:spPr>
        <p:style>
          <a:lnRef idx="1">
            <a:schemeClr val="accent1"/>
          </a:lnRef>
          <a:fillRef idx="0">
            <a:schemeClr val="accent1"/>
          </a:fillRef>
          <a:effectRef idx="0">
            <a:schemeClr val="accent1"/>
          </a:effectRef>
          <a:fontRef idx="minor">
            <a:schemeClr val="tx1"/>
          </a:fontRef>
        </p:style>
      </p:cxnSp>
      <p:cxnSp>
        <p:nvCxnSpPr>
          <p:cNvPr id="59" name="肘形连接符 58"/>
          <p:cNvCxnSpPr>
            <a:stCxn id="48" idx="2"/>
            <a:endCxn id="9" idx="3"/>
          </p:cNvCxnSpPr>
          <p:nvPr/>
        </p:nvCxnSpPr>
        <p:spPr>
          <a:xfrm rot="10800000" flipV="1">
            <a:off x="4500563" y="3965575"/>
            <a:ext cx="3214687" cy="1357313"/>
          </a:xfrm>
          <a:prstGeom prst="bentConnector3">
            <a:avLst>
              <a:gd name="adj1" fmla="val 17869"/>
            </a:avLst>
          </a:prstGeom>
          <a:ln w="38100">
            <a:solidFill>
              <a:srgbClr val="92D050"/>
            </a:solidFill>
            <a:prstDash val="dash"/>
          </a:ln>
        </p:spPr>
        <p:style>
          <a:lnRef idx="1">
            <a:schemeClr val="accent1"/>
          </a:lnRef>
          <a:fillRef idx="0">
            <a:schemeClr val="accent1"/>
          </a:fillRef>
          <a:effectRef idx="0">
            <a:schemeClr val="accent1"/>
          </a:effectRef>
          <a:fontRef idx="minor">
            <a:schemeClr val="tx1"/>
          </a:fontRef>
        </p:style>
      </p:cxnSp>
      <p:cxnSp>
        <p:nvCxnSpPr>
          <p:cNvPr id="69" name="肘形连接符 68"/>
          <p:cNvCxnSpPr>
            <a:stCxn id="48" idx="2"/>
            <a:endCxn id="8" idx="3"/>
          </p:cNvCxnSpPr>
          <p:nvPr/>
        </p:nvCxnSpPr>
        <p:spPr>
          <a:xfrm rot="10800000" flipV="1">
            <a:off x="6572250" y="3965575"/>
            <a:ext cx="1143000" cy="428625"/>
          </a:xfrm>
          <a:prstGeom prst="bentConnector3">
            <a:avLst>
              <a:gd name="adj1" fmla="val 50000"/>
            </a:avLst>
          </a:prstGeom>
          <a:ln w="38100">
            <a:solidFill>
              <a:srgbClr val="92D050"/>
            </a:solidFill>
            <a:prstDash val="dash"/>
          </a:ln>
        </p:spPr>
        <p:style>
          <a:lnRef idx="1">
            <a:schemeClr val="accent1"/>
          </a:lnRef>
          <a:fillRef idx="0">
            <a:schemeClr val="accent1"/>
          </a:fillRef>
          <a:effectRef idx="0">
            <a:schemeClr val="accent1"/>
          </a:effectRef>
          <a:fontRef idx="minor">
            <a:schemeClr val="tx1"/>
          </a:fontRef>
        </p:style>
      </p:cxn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anim calcmode="lin" valueType="num">
                                      <p:cBhvr additive="base">
                                        <p:cTn id="7" dur="500" fill="hold"/>
                                        <p:tgtEl>
                                          <p:spTgt spid="47"/>
                                        </p:tgtEl>
                                        <p:attrNameLst>
                                          <p:attrName>ppt_x</p:attrName>
                                        </p:attrNameLst>
                                      </p:cBhvr>
                                      <p:tavLst>
                                        <p:tav tm="0">
                                          <p:val>
                                            <p:strVal val="0-#ppt_w/2"/>
                                          </p:val>
                                        </p:tav>
                                        <p:tav tm="100000">
                                          <p:val>
                                            <p:strVal val="#ppt_x"/>
                                          </p:val>
                                        </p:tav>
                                      </p:tavLst>
                                    </p:anim>
                                    <p:anim calcmode="lin" valueType="num">
                                      <p:cBhvr additive="base">
                                        <p:cTn id="8" dur="500" fill="hold"/>
                                        <p:tgtEl>
                                          <p:spTgt spid="47"/>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50"/>
                                        </p:tgtEl>
                                        <p:attrNameLst>
                                          <p:attrName>style.visibility</p:attrName>
                                        </p:attrNameLst>
                                      </p:cBhvr>
                                      <p:to>
                                        <p:strVal val="visible"/>
                                      </p:to>
                                    </p:set>
                                    <p:anim calcmode="lin" valueType="num">
                                      <p:cBhvr additive="base">
                                        <p:cTn id="11" dur="500" fill="hold"/>
                                        <p:tgtEl>
                                          <p:spTgt spid="50"/>
                                        </p:tgtEl>
                                        <p:attrNameLst>
                                          <p:attrName>ppt_x</p:attrName>
                                        </p:attrNameLst>
                                      </p:cBhvr>
                                      <p:tavLst>
                                        <p:tav tm="0">
                                          <p:val>
                                            <p:strVal val="0-#ppt_w/2"/>
                                          </p:val>
                                        </p:tav>
                                        <p:tav tm="100000">
                                          <p:val>
                                            <p:strVal val="#ppt_x"/>
                                          </p:val>
                                        </p:tav>
                                      </p:tavLst>
                                    </p:anim>
                                    <p:anim calcmode="lin" valueType="num">
                                      <p:cBhvr additive="base">
                                        <p:cTn id="12" dur="500" fill="hold"/>
                                        <p:tgtEl>
                                          <p:spTgt spid="50"/>
                                        </p:tgtEl>
                                        <p:attrNameLst>
                                          <p:attrName>ppt_y</p:attrName>
                                        </p:attrNameLst>
                                      </p:cBhvr>
                                      <p:tavLst>
                                        <p:tav tm="0">
                                          <p:val>
                                            <p:strVal val="#ppt_y"/>
                                          </p:val>
                                        </p:tav>
                                        <p:tav tm="100000">
                                          <p:val>
                                            <p:strVal val="#ppt_y"/>
                                          </p:val>
                                        </p:tav>
                                      </p:tavLst>
                                    </p:anim>
                                  </p:childTnLst>
                                </p:cTn>
                              </p:par>
                              <p:par>
                                <p:cTn id="13" presetID="2" presetClass="entr" presetSubtype="8" fill="hold" nodeType="withEffect">
                                  <p:stCondLst>
                                    <p:cond delay="0"/>
                                  </p:stCondLst>
                                  <p:childTnLst>
                                    <p:set>
                                      <p:cBhvr>
                                        <p:cTn id="14" dur="1" fill="hold">
                                          <p:stCondLst>
                                            <p:cond delay="0"/>
                                          </p:stCondLst>
                                        </p:cTn>
                                        <p:tgtEl>
                                          <p:spTgt spid="54"/>
                                        </p:tgtEl>
                                        <p:attrNameLst>
                                          <p:attrName>style.visibility</p:attrName>
                                        </p:attrNameLst>
                                      </p:cBhvr>
                                      <p:to>
                                        <p:strVal val="visible"/>
                                      </p:to>
                                    </p:set>
                                    <p:anim calcmode="lin" valueType="num">
                                      <p:cBhvr additive="base">
                                        <p:cTn id="15" dur="500" fill="hold"/>
                                        <p:tgtEl>
                                          <p:spTgt spid="54"/>
                                        </p:tgtEl>
                                        <p:attrNameLst>
                                          <p:attrName>ppt_x</p:attrName>
                                        </p:attrNameLst>
                                      </p:cBhvr>
                                      <p:tavLst>
                                        <p:tav tm="0">
                                          <p:val>
                                            <p:strVal val="0-#ppt_w/2"/>
                                          </p:val>
                                        </p:tav>
                                        <p:tav tm="100000">
                                          <p:val>
                                            <p:strVal val="#ppt_x"/>
                                          </p:val>
                                        </p:tav>
                                      </p:tavLst>
                                    </p:anim>
                                    <p:anim calcmode="lin" valueType="num">
                                      <p:cBhvr additive="base">
                                        <p:cTn id="16" dur="500" fill="hold"/>
                                        <p:tgtEl>
                                          <p:spTgt spid="54"/>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2" presetClass="entr" presetSubtype="2" fill="hold" nodeType="clickEffect">
                                  <p:stCondLst>
                                    <p:cond delay="0"/>
                                  </p:stCondLst>
                                  <p:childTnLst>
                                    <p:set>
                                      <p:cBhvr>
                                        <p:cTn id="20" dur="1" fill="hold">
                                          <p:stCondLst>
                                            <p:cond delay="0"/>
                                          </p:stCondLst>
                                        </p:cTn>
                                        <p:tgtEl>
                                          <p:spTgt spid="58"/>
                                        </p:tgtEl>
                                        <p:attrNameLst>
                                          <p:attrName>style.visibility</p:attrName>
                                        </p:attrNameLst>
                                      </p:cBhvr>
                                      <p:to>
                                        <p:strVal val="visible"/>
                                      </p:to>
                                    </p:set>
                                    <p:anim calcmode="lin" valueType="num">
                                      <p:cBhvr additive="base">
                                        <p:cTn id="21" dur="500" fill="hold"/>
                                        <p:tgtEl>
                                          <p:spTgt spid="58"/>
                                        </p:tgtEl>
                                        <p:attrNameLst>
                                          <p:attrName>ppt_x</p:attrName>
                                        </p:attrNameLst>
                                      </p:cBhvr>
                                      <p:tavLst>
                                        <p:tav tm="0">
                                          <p:val>
                                            <p:strVal val="1+#ppt_w/2"/>
                                          </p:val>
                                        </p:tav>
                                        <p:tav tm="100000">
                                          <p:val>
                                            <p:strVal val="#ppt_x"/>
                                          </p:val>
                                        </p:tav>
                                      </p:tavLst>
                                    </p:anim>
                                    <p:anim calcmode="lin" valueType="num">
                                      <p:cBhvr additive="base">
                                        <p:cTn id="22" dur="500" fill="hold"/>
                                        <p:tgtEl>
                                          <p:spTgt spid="58"/>
                                        </p:tgtEl>
                                        <p:attrNameLst>
                                          <p:attrName>ppt_y</p:attrName>
                                        </p:attrNameLst>
                                      </p:cBhvr>
                                      <p:tavLst>
                                        <p:tav tm="0">
                                          <p:val>
                                            <p:strVal val="#ppt_y"/>
                                          </p:val>
                                        </p:tav>
                                        <p:tav tm="100000">
                                          <p:val>
                                            <p:strVal val="#ppt_y"/>
                                          </p:val>
                                        </p:tav>
                                      </p:tavLst>
                                    </p:anim>
                                  </p:childTnLst>
                                </p:cTn>
                              </p:par>
                              <p:par>
                                <p:cTn id="23" presetID="2" presetClass="entr" presetSubtype="2" fill="hold" nodeType="withEffect">
                                  <p:stCondLst>
                                    <p:cond delay="0"/>
                                  </p:stCondLst>
                                  <p:childTnLst>
                                    <p:set>
                                      <p:cBhvr>
                                        <p:cTn id="24" dur="1" fill="hold">
                                          <p:stCondLst>
                                            <p:cond delay="0"/>
                                          </p:stCondLst>
                                        </p:cTn>
                                        <p:tgtEl>
                                          <p:spTgt spid="57"/>
                                        </p:tgtEl>
                                        <p:attrNameLst>
                                          <p:attrName>style.visibility</p:attrName>
                                        </p:attrNameLst>
                                      </p:cBhvr>
                                      <p:to>
                                        <p:strVal val="visible"/>
                                      </p:to>
                                    </p:set>
                                    <p:anim calcmode="lin" valueType="num">
                                      <p:cBhvr additive="base">
                                        <p:cTn id="25" dur="500" fill="hold"/>
                                        <p:tgtEl>
                                          <p:spTgt spid="57"/>
                                        </p:tgtEl>
                                        <p:attrNameLst>
                                          <p:attrName>ppt_x</p:attrName>
                                        </p:attrNameLst>
                                      </p:cBhvr>
                                      <p:tavLst>
                                        <p:tav tm="0">
                                          <p:val>
                                            <p:strVal val="1+#ppt_w/2"/>
                                          </p:val>
                                        </p:tav>
                                        <p:tav tm="100000">
                                          <p:val>
                                            <p:strVal val="#ppt_x"/>
                                          </p:val>
                                        </p:tav>
                                      </p:tavLst>
                                    </p:anim>
                                    <p:anim calcmode="lin" valueType="num">
                                      <p:cBhvr additive="base">
                                        <p:cTn id="26" dur="500" fill="hold"/>
                                        <p:tgtEl>
                                          <p:spTgt spid="57"/>
                                        </p:tgtEl>
                                        <p:attrNameLst>
                                          <p:attrName>ppt_y</p:attrName>
                                        </p:attrNameLst>
                                      </p:cBhvr>
                                      <p:tavLst>
                                        <p:tav tm="0">
                                          <p:val>
                                            <p:strVal val="#ppt_y"/>
                                          </p:val>
                                        </p:tav>
                                        <p:tav tm="100000">
                                          <p:val>
                                            <p:strVal val="#ppt_y"/>
                                          </p:val>
                                        </p:tav>
                                      </p:tavLst>
                                    </p:anim>
                                  </p:childTnLst>
                                </p:cTn>
                              </p:par>
                              <p:par>
                                <p:cTn id="27" presetID="2" presetClass="entr" presetSubtype="2" fill="hold" nodeType="withEffect">
                                  <p:stCondLst>
                                    <p:cond delay="0"/>
                                  </p:stCondLst>
                                  <p:childTnLst>
                                    <p:set>
                                      <p:cBhvr>
                                        <p:cTn id="28" dur="1" fill="hold">
                                          <p:stCondLst>
                                            <p:cond delay="0"/>
                                          </p:stCondLst>
                                        </p:cTn>
                                        <p:tgtEl>
                                          <p:spTgt spid="69"/>
                                        </p:tgtEl>
                                        <p:attrNameLst>
                                          <p:attrName>style.visibility</p:attrName>
                                        </p:attrNameLst>
                                      </p:cBhvr>
                                      <p:to>
                                        <p:strVal val="visible"/>
                                      </p:to>
                                    </p:set>
                                    <p:anim calcmode="lin" valueType="num">
                                      <p:cBhvr additive="base">
                                        <p:cTn id="29" dur="500" fill="hold"/>
                                        <p:tgtEl>
                                          <p:spTgt spid="69"/>
                                        </p:tgtEl>
                                        <p:attrNameLst>
                                          <p:attrName>ppt_x</p:attrName>
                                        </p:attrNameLst>
                                      </p:cBhvr>
                                      <p:tavLst>
                                        <p:tav tm="0">
                                          <p:val>
                                            <p:strVal val="1+#ppt_w/2"/>
                                          </p:val>
                                        </p:tav>
                                        <p:tav tm="100000">
                                          <p:val>
                                            <p:strVal val="#ppt_x"/>
                                          </p:val>
                                        </p:tav>
                                      </p:tavLst>
                                    </p:anim>
                                    <p:anim calcmode="lin" valueType="num">
                                      <p:cBhvr additive="base">
                                        <p:cTn id="30" dur="500" fill="hold"/>
                                        <p:tgtEl>
                                          <p:spTgt spid="69"/>
                                        </p:tgtEl>
                                        <p:attrNameLst>
                                          <p:attrName>ppt_y</p:attrName>
                                        </p:attrNameLst>
                                      </p:cBhvr>
                                      <p:tavLst>
                                        <p:tav tm="0">
                                          <p:val>
                                            <p:strVal val="#ppt_y"/>
                                          </p:val>
                                        </p:tav>
                                        <p:tav tm="100000">
                                          <p:val>
                                            <p:strVal val="#ppt_y"/>
                                          </p:val>
                                        </p:tav>
                                      </p:tavLst>
                                    </p:anim>
                                  </p:childTnLst>
                                </p:cTn>
                              </p:par>
                              <p:par>
                                <p:cTn id="31" presetID="2" presetClass="entr" presetSubtype="2" fill="hold" nodeType="withEffect">
                                  <p:stCondLst>
                                    <p:cond delay="0"/>
                                  </p:stCondLst>
                                  <p:childTnLst>
                                    <p:set>
                                      <p:cBhvr>
                                        <p:cTn id="32" dur="1" fill="hold">
                                          <p:stCondLst>
                                            <p:cond delay="0"/>
                                          </p:stCondLst>
                                        </p:cTn>
                                        <p:tgtEl>
                                          <p:spTgt spid="59"/>
                                        </p:tgtEl>
                                        <p:attrNameLst>
                                          <p:attrName>style.visibility</p:attrName>
                                        </p:attrNameLst>
                                      </p:cBhvr>
                                      <p:to>
                                        <p:strVal val="visible"/>
                                      </p:to>
                                    </p:set>
                                    <p:anim calcmode="lin" valueType="num">
                                      <p:cBhvr additive="base">
                                        <p:cTn id="33" dur="500" fill="hold"/>
                                        <p:tgtEl>
                                          <p:spTgt spid="59"/>
                                        </p:tgtEl>
                                        <p:attrNameLst>
                                          <p:attrName>ppt_x</p:attrName>
                                        </p:attrNameLst>
                                      </p:cBhvr>
                                      <p:tavLst>
                                        <p:tav tm="0">
                                          <p:val>
                                            <p:strVal val="1+#ppt_w/2"/>
                                          </p:val>
                                        </p:tav>
                                        <p:tav tm="100000">
                                          <p:val>
                                            <p:strVal val="#ppt_x"/>
                                          </p:val>
                                        </p:tav>
                                      </p:tavLst>
                                    </p:anim>
                                    <p:anim calcmode="lin" valueType="num">
                                      <p:cBhvr additive="base">
                                        <p:cTn id="34" dur="500" fill="hold"/>
                                        <p:tgtEl>
                                          <p:spTgt spid="59"/>
                                        </p:tgtEl>
                                        <p:attrNameLst>
                                          <p:attrName>ppt_y</p:attrName>
                                        </p:attrNameLst>
                                      </p:cBhvr>
                                      <p:tavLst>
                                        <p:tav tm="0">
                                          <p:val>
                                            <p:strVal val="#ppt_y"/>
                                          </p:val>
                                        </p:tav>
                                        <p:tav tm="100000">
                                          <p:val>
                                            <p:strVal val="#ppt_y"/>
                                          </p:val>
                                        </p:tav>
                                      </p:tavLst>
                                    </p:anim>
                                  </p:childTnLst>
                                </p:cTn>
                              </p:par>
                              <p:par>
                                <p:cTn id="35" presetID="2" presetClass="entr" presetSubtype="2" fill="hold" nodeType="withEffect">
                                  <p:stCondLst>
                                    <p:cond delay="0"/>
                                  </p:stCondLst>
                                  <p:childTnLst>
                                    <p:set>
                                      <p:cBhvr>
                                        <p:cTn id="36" dur="1" fill="hold">
                                          <p:stCondLst>
                                            <p:cond delay="0"/>
                                          </p:stCondLst>
                                        </p:cTn>
                                        <p:tgtEl>
                                          <p:spTgt spid="51"/>
                                        </p:tgtEl>
                                        <p:attrNameLst>
                                          <p:attrName>style.visibility</p:attrName>
                                        </p:attrNameLst>
                                      </p:cBhvr>
                                      <p:to>
                                        <p:strVal val="visible"/>
                                      </p:to>
                                    </p:set>
                                    <p:anim calcmode="lin" valueType="num">
                                      <p:cBhvr additive="base">
                                        <p:cTn id="37" dur="500" fill="hold"/>
                                        <p:tgtEl>
                                          <p:spTgt spid="51"/>
                                        </p:tgtEl>
                                        <p:attrNameLst>
                                          <p:attrName>ppt_x</p:attrName>
                                        </p:attrNameLst>
                                      </p:cBhvr>
                                      <p:tavLst>
                                        <p:tav tm="0">
                                          <p:val>
                                            <p:strVal val="1+#ppt_w/2"/>
                                          </p:val>
                                        </p:tav>
                                        <p:tav tm="100000">
                                          <p:val>
                                            <p:strVal val="#ppt_x"/>
                                          </p:val>
                                        </p:tav>
                                      </p:tavLst>
                                    </p:anim>
                                    <p:anim calcmode="lin" valueType="num">
                                      <p:cBhvr additive="base">
                                        <p:cTn id="38" dur="500" fill="hold"/>
                                        <p:tgtEl>
                                          <p:spTgt spid="51"/>
                                        </p:tgtEl>
                                        <p:attrNameLst>
                                          <p:attrName>ppt_y</p:attrName>
                                        </p:attrNameLst>
                                      </p:cBhvr>
                                      <p:tavLst>
                                        <p:tav tm="0">
                                          <p:val>
                                            <p:strVal val="#ppt_y"/>
                                          </p:val>
                                        </p:tav>
                                        <p:tav tm="100000">
                                          <p:val>
                                            <p:strVal val="#ppt_y"/>
                                          </p:val>
                                        </p:tav>
                                      </p:tavLst>
                                    </p:anim>
                                  </p:childTnLst>
                                </p:cTn>
                              </p:par>
                              <p:par>
                                <p:cTn id="39" presetID="2" presetClass="entr" presetSubtype="2" fill="hold" grpId="0" nodeType="withEffect">
                                  <p:stCondLst>
                                    <p:cond delay="0"/>
                                  </p:stCondLst>
                                  <p:childTnLst>
                                    <p:set>
                                      <p:cBhvr>
                                        <p:cTn id="40" dur="1" fill="hold">
                                          <p:stCondLst>
                                            <p:cond delay="0"/>
                                          </p:stCondLst>
                                        </p:cTn>
                                        <p:tgtEl>
                                          <p:spTgt spid="48"/>
                                        </p:tgtEl>
                                        <p:attrNameLst>
                                          <p:attrName>style.visibility</p:attrName>
                                        </p:attrNameLst>
                                      </p:cBhvr>
                                      <p:to>
                                        <p:strVal val="visible"/>
                                      </p:to>
                                    </p:set>
                                    <p:anim calcmode="lin" valueType="num">
                                      <p:cBhvr additive="base">
                                        <p:cTn id="41" dur="500" fill="hold"/>
                                        <p:tgtEl>
                                          <p:spTgt spid="48"/>
                                        </p:tgtEl>
                                        <p:attrNameLst>
                                          <p:attrName>ppt_x</p:attrName>
                                        </p:attrNameLst>
                                      </p:cBhvr>
                                      <p:tavLst>
                                        <p:tav tm="0">
                                          <p:val>
                                            <p:strVal val="1+#ppt_w/2"/>
                                          </p:val>
                                        </p:tav>
                                        <p:tav tm="100000">
                                          <p:val>
                                            <p:strVal val="#ppt_x"/>
                                          </p:val>
                                        </p:tav>
                                      </p:tavLst>
                                    </p:anim>
                                    <p:anim calcmode="lin" valueType="num">
                                      <p:cBhvr additive="base">
                                        <p:cTn id="42" dur="500" fill="hold"/>
                                        <p:tgtEl>
                                          <p:spTgt spid="4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48" grpId="0" animBg="1"/>
    </p:bld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如何进行管理决策</a:t>
            </a:r>
          </a:p>
        </p:txBody>
      </p:sp>
      <p:sp>
        <p:nvSpPr>
          <p:cNvPr id="3" name="内容占位符 2"/>
          <p:cNvSpPr>
            <a:spLocks noGrp="1"/>
          </p:cNvSpPr>
          <p:nvPr>
            <p:ph idx="1"/>
          </p:nvPr>
        </p:nvSpPr>
        <p:spPr/>
        <p:txBody>
          <a:bodyPr>
            <a:normAutofit/>
          </a:bodyPr>
          <a:lstStyle/>
          <a:p>
            <a:pPr>
              <a:defRPr/>
            </a:pPr>
            <a:r>
              <a:rPr lang="zh-CN" altLang="en-US" dirty="0"/>
              <a:t>决策流程：</a:t>
            </a:r>
            <a:endParaRPr lang="en-US" altLang="zh-CN" dirty="0"/>
          </a:p>
          <a:p>
            <a:pPr lvl="1">
              <a:defRPr/>
            </a:pPr>
            <a:r>
              <a:rPr lang="zh-CN" altLang="en-US" dirty="0"/>
              <a:t>总体规划，分步实施</a:t>
            </a:r>
            <a:endParaRPr lang="en-US" altLang="zh-CN" dirty="0"/>
          </a:p>
          <a:p>
            <a:pPr>
              <a:defRPr/>
            </a:pPr>
            <a:r>
              <a:rPr lang="zh-CN" altLang="en-US" dirty="0"/>
              <a:t>决策思路：</a:t>
            </a:r>
            <a:endParaRPr lang="en-US" altLang="zh-CN" dirty="0"/>
          </a:p>
          <a:p>
            <a:pPr lvl="1">
              <a:defRPr/>
            </a:pPr>
            <a:r>
              <a:rPr lang="zh-CN" altLang="en-US" dirty="0"/>
              <a:t>以市场为导向，以客户为中心</a:t>
            </a:r>
          </a:p>
          <a:p>
            <a:pPr>
              <a:defRPr/>
            </a:pPr>
            <a:r>
              <a:rPr lang="zh-CN" altLang="en-US" dirty="0"/>
              <a:t>关注重点：</a:t>
            </a:r>
            <a:endParaRPr lang="en-US" altLang="zh-CN" dirty="0"/>
          </a:p>
          <a:p>
            <a:pPr lvl="1" rtl="0" eaLnBrk="1" fontAlgn="auto" latinLnBrk="0" hangingPunct="1"/>
            <a:r>
              <a:rPr dirty="0"/>
              <a:t>团队分工</a:t>
            </a:r>
          </a:p>
          <a:p>
            <a:pPr lvl="1" rtl="0" eaLnBrk="1" fontAlgn="auto" latinLnBrk="0" hangingPunct="1"/>
            <a:r>
              <a:rPr dirty="0"/>
              <a:t>信息分析</a:t>
            </a:r>
          </a:p>
          <a:p>
            <a:pPr lvl="1" rtl="0" eaLnBrk="1" fontAlgn="auto" latinLnBrk="0" hangingPunct="1"/>
            <a:r>
              <a:rPr dirty="0"/>
              <a:t>营销策略</a:t>
            </a:r>
          </a:p>
          <a:p>
            <a:pPr lvl="1" rtl="0" eaLnBrk="1" fontAlgn="auto" latinLnBrk="0" hangingPunct="1"/>
            <a:r>
              <a:rPr dirty="0"/>
              <a:t>现金流</a:t>
            </a:r>
          </a:p>
        </p:txBody>
      </p:sp>
      <p:pic>
        <p:nvPicPr>
          <p:cNvPr id="4" name="图片 3" descr="BD05081_.wmf"/>
          <p:cNvPicPr>
            <a:picLocks noChangeAspect="1"/>
          </p:cNvPicPr>
          <p:nvPr/>
        </p:nvPicPr>
        <p:blipFill>
          <a:blip r:embed="rId3" cstate="print"/>
          <a:stretch>
            <a:fillRect/>
          </a:stretch>
        </p:blipFill>
        <p:spPr>
          <a:xfrm>
            <a:off x="5000628" y="3571876"/>
            <a:ext cx="3609461" cy="2724537"/>
          </a:xfrm>
          <a:prstGeom prst="rect">
            <a:avLst/>
          </a:prstGeom>
        </p:spPr>
      </p:pic>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grpId="0"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 calcmode="lin" valueType="num">
                                      <p:cBhvr additive="base">
                                        <p:cTn id="2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9" presetID="2" presetClass="entr" presetSubtype="4" fill="hold" grpId="0" nodeType="withEffect">
                                  <p:stCondLst>
                                    <p:cond delay="0"/>
                                  </p:stCondLst>
                                  <p:childTnLst>
                                    <p:set>
                                      <p:cBhvr>
                                        <p:cTn id="30" dur="1" fill="hold">
                                          <p:stCondLst>
                                            <p:cond delay="0"/>
                                          </p:stCondLst>
                                        </p:cTn>
                                        <p:tgtEl>
                                          <p:spTgt spid="3">
                                            <p:txEl>
                                              <p:pRg st="5" end="5"/>
                                            </p:txEl>
                                          </p:spTgt>
                                        </p:tgtEl>
                                        <p:attrNameLst>
                                          <p:attrName>style.visibility</p:attrName>
                                        </p:attrNameLst>
                                      </p:cBhvr>
                                      <p:to>
                                        <p:strVal val="visible"/>
                                      </p:to>
                                    </p:set>
                                    <p:anim calcmode="lin" valueType="num">
                                      <p:cBhvr additive="base">
                                        <p:cTn id="31"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5" end="5"/>
                                            </p:txEl>
                                          </p:spTgt>
                                        </p:tgtEl>
                                        <p:attrNameLst>
                                          <p:attrName>ppt_y</p:attrName>
                                        </p:attrNameLst>
                                      </p:cBhvr>
                                      <p:tavLst>
                                        <p:tav tm="0">
                                          <p:val>
                                            <p:strVal val="1+#ppt_h/2"/>
                                          </p:val>
                                        </p:tav>
                                        <p:tav tm="100000">
                                          <p:val>
                                            <p:strVal val="#ppt_y"/>
                                          </p:val>
                                        </p:tav>
                                      </p:tavLst>
                                    </p:anim>
                                  </p:childTnLst>
                                </p:cTn>
                              </p:par>
                              <p:par>
                                <p:cTn id="33" presetID="2" presetClass="entr" presetSubtype="4" fill="hold" grpId="0" nodeType="withEffect">
                                  <p:stCondLst>
                                    <p:cond delay="0"/>
                                  </p:stCondLst>
                                  <p:childTnLst>
                                    <p:set>
                                      <p:cBhvr>
                                        <p:cTn id="34" dur="1" fill="hold">
                                          <p:stCondLst>
                                            <p:cond delay="0"/>
                                          </p:stCondLst>
                                        </p:cTn>
                                        <p:tgtEl>
                                          <p:spTgt spid="3">
                                            <p:txEl>
                                              <p:pRg st="6" end="6"/>
                                            </p:txEl>
                                          </p:spTgt>
                                        </p:tgtEl>
                                        <p:attrNameLst>
                                          <p:attrName>style.visibility</p:attrName>
                                        </p:attrNameLst>
                                      </p:cBhvr>
                                      <p:to>
                                        <p:strVal val="visible"/>
                                      </p:to>
                                    </p:set>
                                    <p:anim calcmode="lin" valueType="num">
                                      <p:cBhvr additive="base">
                                        <p:cTn id="3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6" end="6"/>
                                            </p:txEl>
                                          </p:spTgt>
                                        </p:tgtEl>
                                        <p:attrNameLst>
                                          <p:attrName>ppt_y</p:attrName>
                                        </p:attrNameLst>
                                      </p:cBhvr>
                                      <p:tavLst>
                                        <p:tav tm="0">
                                          <p:val>
                                            <p:strVal val="1+#ppt_h/2"/>
                                          </p:val>
                                        </p:tav>
                                        <p:tav tm="100000">
                                          <p:val>
                                            <p:strVal val="#ppt_y"/>
                                          </p:val>
                                        </p:tav>
                                      </p:tavLst>
                                    </p:anim>
                                  </p:childTnLst>
                                </p:cTn>
                              </p:par>
                              <p:par>
                                <p:cTn id="37" presetID="2" presetClass="entr" presetSubtype="4" fill="hold" grpId="0" nodeType="withEffect">
                                  <p:stCondLst>
                                    <p:cond delay="0"/>
                                  </p:stCondLst>
                                  <p:childTnLst>
                                    <p:set>
                                      <p:cBhvr>
                                        <p:cTn id="38" dur="1" fill="hold">
                                          <p:stCondLst>
                                            <p:cond delay="0"/>
                                          </p:stCondLst>
                                        </p:cTn>
                                        <p:tgtEl>
                                          <p:spTgt spid="3">
                                            <p:txEl>
                                              <p:pRg st="7" end="7"/>
                                            </p:txEl>
                                          </p:spTgt>
                                        </p:tgtEl>
                                        <p:attrNameLst>
                                          <p:attrName>style.visibility</p:attrName>
                                        </p:attrNameLst>
                                      </p:cBhvr>
                                      <p:to>
                                        <p:strVal val="visible"/>
                                      </p:to>
                                    </p:set>
                                    <p:anim calcmode="lin" valueType="num">
                                      <p:cBhvr additive="base">
                                        <p:cTn id="3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0" dur="500" fill="hold"/>
                                        <p:tgtEl>
                                          <p:spTgt spid="3">
                                            <p:txEl>
                                              <p:pRg st="7" end="7"/>
                                            </p:txEl>
                                          </p:spTgt>
                                        </p:tgtEl>
                                        <p:attrNameLst>
                                          <p:attrName>ppt_y</p:attrName>
                                        </p:attrNameLst>
                                      </p:cBhvr>
                                      <p:tavLst>
                                        <p:tav tm="0">
                                          <p:val>
                                            <p:strVal val="1+#ppt_h/2"/>
                                          </p:val>
                                        </p:tav>
                                        <p:tav tm="100000">
                                          <p:val>
                                            <p:strVal val="#ppt_y"/>
                                          </p:val>
                                        </p:tav>
                                      </p:tavLst>
                                    </p:anim>
                                  </p:childTnLst>
                                </p:cTn>
                              </p:par>
                              <p:par>
                                <p:cTn id="41" presetID="2" presetClass="entr" presetSubtype="4" fill="hold" grpId="0" nodeType="withEffect">
                                  <p:stCondLst>
                                    <p:cond delay="0"/>
                                  </p:stCondLst>
                                  <p:childTnLst>
                                    <p:set>
                                      <p:cBhvr>
                                        <p:cTn id="42" dur="1" fill="hold">
                                          <p:stCondLst>
                                            <p:cond delay="0"/>
                                          </p:stCondLst>
                                        </p:cTn>
                                        <p:tgtEl>
                                          <p:spTgt spid="3">
                                            <p:txEl>
                                              <p:pRg st="8" end="8"/>
                                            </p:txEl>
                                          </p:spTgt>
                                        </p:tgtEl>
                                        <p:attrNameLst>
                                          <p:attrName>style.visibility</p:attrName>
                                        </p:attrNameLst>
                                      </p:cBhvr>
                                      <p:to>
                                        <p:strVal val="visible"/>
                                      </p:to>
                                    </p:set>
                                    <p:anim calcmode="lin" valueType="num">
                                      <p:cBhvr additive="base">
                                        <p:cTn id="43" dur="5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44" dur="5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企业综合竞争力构成要素</a:t>
            </a:r>
          </a:p>
        </p:txBody>
      </p:sp>
      <p:sp>
        <p:nvSpPr>
          <p:cNvPr id="3" name="内容占位符 2"/>
          <p:cNvSpPr>
            <a:spLocks noGrp="1"/>
          </p:cNvSpPr>
          <p:nvPr>
            <p:ph idx="1"/>
          </p:nvPr>
        </p:nvSpPr>
        <p:spPr/>
        <p:txBody>
          <a:bodyPr/>
          <a:lstStyle/>
          <a:p>
            <a:pPr>
              <a:defRPr/>
            </a:pPr>
            <a:r>
              <a:rPr lang="en-US" altLang="zh-CN" dirty="0"/>
              <a:t>品牌战略</a:t>
            </a:r>
          </a:p>
          <a:p>
            <a:pPr>
              <a:defRPr/>
            </a:pPr>
            <a:r>
              <a:rPr lang="en-US" altLang="zh-CN" dirty="0" err="1"/>
              <a:t>产品设计</a:t>
            </a:r>
            <a:endParaRPr lang="en-US" altLang="zh-CN" dirty="0"/>
          </a:p>
          <a:p>
            <a:pPr>
              <a:defRPr/>
            </a:pPr>
            <a:r>
              <a:rPr lang="en-US" altLang="zh-CN" dirty="0" err="1"/>
              <a:t>营销渠道</a:t>
            </a:r>
            <a:endParaRPr lang="en-US" altLang="zh-CN" dirty="0"/>
          </a:p>
          <a:p>
            <a:pPr>
              <a:defRPr/>
            </a:pPr>
            <a:r>
              <a:rPr lang="en-US" altLang="zh-CN" dirty="0" err="1"/>
              <a:t>品牌推广</a:t>
            </a:r>
            <a:endParaRPr lang="en-US" altLang="zh-CN" dirty="0"/>
          </a:p>
          <a:p>
            <a:pPr>
              <a:defRPr/>
            </a:pPr>
            <a:r>
              <a:rPr lang="en-US" altLang="zh-CN" dirty="0" err="1"/>
              <a:t>产品定价</a:t>
            </a:r>
            <a:endParaRPr lang="en-US" altLang="zh-CN" dirty="0"/>
          </a:p>
          <a:p>
            <a:pPr>
              <a:defRPr/>
            </a:pPr>
            <a:r>
              <a:rPr lang="en-US" altLang="zh-CN" dirty="0"/>
              <a:t>生产能力</a:t>
            </a:r>
          </a:p>
        </p:txBody>
      </p:sp>
      <p:pic>
        <p:nvPicPr>
          <p:cNvPr id="4" name="图片 3" descr="BD07173_.wmf"/>
          <p:cNvPicPr>
            <a:picLocks noChangeAspect="1"/>
          </p:cNvPicPr>
          <p:nvPr/>
        </p:nvPicPr>
        <p:blipFill>
          <a:blip r:embed="rId2" cstate="print"/>
          <a:srcRect/>
          <a:stretch>
            <a:fillRect/>
          </a:stretch>
        </p:blipFill>
        <p:spPr bwMode="auto">
          <a:xfrm>
            <a:off x="4227513" y="2779713"/>
            <a:ext cx="4130675" cy="3506787"/>
          </a:xfrm>
          <a:prstGeom prst="rect">
            <a:avLst/>
          </a:prstGeom>
          <a:noFill/>
          <a:ln w="9525">
            <a:noFill/>
            <a:miter lim="800000"/>
            <a:headEnd/>
            <a:tailEnd/>
          </a:ln>
        </p:spPr>
      </p:pic>
    </p:spTree>
  </p:cSld>
  <p:clrMapOvr>
    <a:masterClrMapping/>
  </p:clrMapOvr>
  <p:transition/>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各季度训练重点</a:t>
            </a:r>
          </a:p>
        </p:txBody>
      </p:sp>
      <p:sp>
        <p:nvSpPr>
          <p:cNvPr id="3" name="内容占位符 2"/>
          <p:cNvSpPr>
            <a:spLocks noGrp="1"/>
          </p:cNvSpPr>
          <p:nvPr>
            <p:ph idx="1"/>
          </p:nvPr>
        </p:nvSpPr>
        <p:spPr/>
        <p:txBody>
          <a:bodyPr/>
          <a:lstStyle/>
          <a:p>
            <a:r>
              <a:rPr lang="zh-CN" altLang="en-US" dirty="0"/>
              <a:t>第一季：战略</a:t>
            </a:r>
            <a:r>
              <a:rPr altLang="en-US" dirty="0"/>
              <a:t>规划</a:t>
            </a:r>
            <a:endParaRPr lang="en-US" altLang="zh-CN" dirty="0"/>
          </a:p>
          <a:p>
            <a:r>
              <a:rPr lang="zh-CN" altLang="en-US" dirty="0"/>
              <a:t>第二季：</a:t>
            </a:r>
            <a:r>
              <a:rPr altLang="en-US" dirty="0"/>
              <a:t>营销策略</a:t>
            </a:r>
            <a:endParaRPr lang="en-US" altLang="zh-CN" dirty="0"/>
          </a:p>
          <a:p>
            <a:r>
              <a:rPr lang="zh-CN" altLang="en-US" dirty="0"/>
              <a:t>第三季：</a:t>
            </a:r>
            <a:r>
              <a:rPr altLang="en-US" dirty="0"/>
              <a:t>财务管理</a:t>
            </a:r>
            <a:endParaRPr lang="en-US" altLang="zh-CN" dirty="0"/>
          </a:p>
          <a:p>
            <a:r>
              <a:rPr lang="zh-CN" altLang="en-US" dirty="0"/>
              <a:t>第四季：</a:t>
            </a:r>
            <a:r>
              <a:rPr altLang="en-US" dirty="0"/>
              <a:t>生产管理</a:t>
            </a:r>
            <a:endParaRPr lang="en-US" altLang="zh-CN" dirty="0"/>
          </a:p>
          <a:p>
            <a:r>
              <a:rPr lang="zh-CN" altLang="en-US" dirty="0"/>
              <a:t>第五季：</a:t>
            </a:r>
            <a:r>
              <a:rPr altLang="en-US" dirty="0"/>
              <a:t>绩效分析</a:t>
            </a:r>
            <a:endParaRPr lang="en-US" altLang="zh-CN" dirty="0"/>
          </a:p>
          <a:p>
            <a:r>
              <a:rPr lang="zh-CN" altLang="en-US" dirty="0"/>
              <a:t>第六季：</a:t>
            </a:r>
            <a:r>
              <a:rPr altLang="en-US" dirty="0"/>
              <a:t>风险管理</a:t>
            </a:r>
            <a:endParaRPr lang="en-US" altLang="zh-CN" dirty="0"/>
          </a:p>
          <a:p>
            <a:r>
              <a:rPr lang="zh-CN" altLang="en-US" dirty="0"/>
              <a:t>第七季：</a:t>
            </a:r>
            <a:r>
              <a:rPr altLang="en-US" dirty="0"/>
              <a:t>团队合作</a:t>
            </a:r>
            <a:endParaRPr lang="en-US" altLang="zh-CN" dirty="0"/>
          </a:p>
          <a:p>
            <a:r>
              <a:rPr lang="zh-CN" altLang="en-US" dirty="0"/>
              <a:t>第八季：</a:t>
            </a:r>
            <a:r>
              <a:rPr altLang="en-US" dirty="0"/>
              <a:t>经营总结</a:t>
            </a:r>
            <a:endParaRPr lang="zh-CN" altLang="en-US" dirty="0"/>
          </a:p>
        </p:txBody>
      </p:sp>
      <p:pic>
        <p:nvPicPr>
          <p:cNvPr id="4" name="图片 3" descr="j0335582.wmf"/>
          <p:cNvPicPr>
            <a:picLocks noChangeAspect="1"/>
          </p:cNvPicPr>
          <p:nvPr/>
        </p:nvPicPr>
        <p:blipFill>
          <a:blip r:embed="rId3" cstate="print"/>
          <a:stretch>
            <a:fillRect/>
          </a:stretch>
        </p:blipFill>
        <p:spPr>
          <a:xfrm>
            <a:off x="5286380" y="2786058"/>
            <a:ext cx="3195873" cy="3559521"/>
          </a:xfrm>
          <a:prstGeom prst="rect">
            <a:avLst/>
          </a:prstGeom>
        </p:spPr>
      </p:pic>
    </p:spTree>
    <p:custDataLst>
      <p:tags r:id="rId1"/>
    </p:custDataLst>
  </p:cSld>
  <p:clrMapOvr>
    <a:masterClrMapping/>
  </p:clrMapOvr>
  <p:transition/>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第一季：战略规划</a:t>
            </a:r>
          </a:p>
        </p:txBody>
      </p:sp>
      <p:sp>
        <p:nvSpPr>
          <p:cNvPr id="3" name="内容占位符 2"/>
          <p:cNvSpPr>
            <a:spLocks noGrp="1"/>
          </p:cNvSpPr>
          <p:nvPr>
            <p:ph idx="1"/>
          </p:nvPr>
        </p:nvSpPr>
        <p:spPr/>
        <p:txBody>
          <a:bodyPr>
            <a:normAutofit lnSpcReduction="10000"/>
          </a:bodyPr>
          <a:lstStyle/>
          <a:p>
            <a:r>
              <a:rPr lang="zh-CN" altLang="en-US" dirty="0"/>
              <a:t>团队分工</a:t>
            </a:r>
            <a:endParaRPr lang="en-US" altLang="zh-CN" dirty="0"/>
          </a:p>
          <a:p>
            <a:pPr lvl="1"/>
            <a:r>
              <a:rPr lang="zh-CN" altLang="en-US" dirty="0"/>
              <a:t>组建公司，公司命名，分配职责</a:t>
            </a:r>
            <a:endParaRPr lang="en-US" altLang="zh-CN" dirty="0"/>
          </a:p>
          <a:p>
            <a:r>
              <a:rPr lang="zh-CN" altLang="en-US" dirty="0"/>
              <a:t>市场分析</a:t>
            </a:r>
            <a:endParaRPr lang="en-US" altLang="zh-CN" dirty="0"/>
          </a:p>
          <a:p>
            <a:pPr lvl="1"/>
            <a:r>
              <a:rPr lang="zh-CN" altLang="en-US" dirty="0"/>
              <a:t>分析市场研究报告，分析客户需求</a:t>
            </a:r>
            <a:endParaRPr lang="en-US" altLang="zh-CN" dirty="0"/>
          </a:p>
          <a:p>
            <a:pPr lvl="1"/>
            <a:r>
              <a:rPr lang="zh-CN" altLang="en-US" dirty="0"/>
              <a:t>分析目标市场，针对目标客户设计产品</a:t>
            </a:r>
            <a:endParaRPr lang="en-US" altLang="zh-CN" dirty="0"/>
          </a:p>
          <a:p>
            <a:r>
              <a:rPr lang="zh-CN" altLang="en-US" dirty="0"/>
              <a:t>战略制订</a:t>
            </a:r>
            <a:endParaRPr lang="en-US" altLang="zh-CN" dirty="0"/>
          </a:p>
          <a:p>
            <a:pPr lvl="1"/>
            <a:r>
              <a:rPr lang="zh-CN" altLang="en-US" dirty="0"/>
              <a:t>讨论并制订企业经营战略与经营目标</a:t>
            </a:r>
            <a:endParaRPr lang="en-US" altLang="zh-CN" dirty="0"/>
          </a:p>
          <a:p>
            <a:pPr lvl="1"/>
            <a:r>
              <a:rPr lang="zh-CN" altLang="en-US" dirty="0"/>
              <a:t>投资厂房与生产线，投资产品与市场开发</a:t>
            </a:r>
            <a:endParaRPr lang="en-US" altLang="zh-CN" dirty="0"/>
          </a:p>
          <a:p>
            <a:r>
              <a:rPr lang="zh-CN" altLang="en-US" dirty="0"/>
              <a:t>编制预算</a:t>
            </a:r>
            <a:endParaRPr lang="en-US" altLang="zh-CN" dirty="0"/>
          </a:p>
        </p:txBody>
      </p:sp>
    </p:spTree>
    <p:custDataLst>
      <p:tags r:id="rId1"/>
    </p:custDataLst>
  </p:cSld>
  <p:clrMapOvr>
    <a:masterClrMapping/>
  </p:clrMapOvr>
  <p:transition/>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cs typeface="Arial" charset="0"/>
              </a:rPr>
              <a:t>第一季时间安排</a:t>
            </a:r>
            <a:endParaRPr lang="zh-CN" altLang="en-US" dirty="0"/>
          </a:p>
        </p:txBody>
      </p:sp>
      <p:sp>
        <p:nvSpPr>
          <p:cNvPr id="3" name="内容占位符 2"/>
          <p:cNvSpPr>
            <a:spLocks noGrp="1"/>
          </p:cNvSpPr>
          <p:nvPr>
            <p:ph idx="1"/>
          </p:nvPr>
        </p:nvSpPr>
        <p:spPr/>
        <p:txBody>
          <a:bodyPr/>
          <a:lstStyle/>
          <a:p>
            <a:pPr marL="411163">
              <a:defRPr/>
            </a:pPr>
            <a:r>
              <a:rPr sz="3000" dirty="0">
                <a:effectLst>
                  <a:outerShdw blurRad="38100" dist="38100" dir="2700000" algn="tl">
                    <a:srgbClr val="C0C0C0"/>
                  </a:outerShdw>
                </a:effectLst>
                <a:latin typeface="楷体_GB2312" pitchFamily="49" charset="-122"/>
                <a:cs typeface="Arial" charset="0"/>
              </a:rPr>
              <a:t>总体时间安排</a:t>
            </a:r>
            <a:r>
              <a:rPr lang="zh-CN" altLang="en-US" sz="3000" dirty="0">
                <a:effectLst>
                  <a:outerShdw blurRad="38100" dist="38100" dir="2700000" algn="tl">
                    <a:srgbClr val="C0C0C0"/>
                  </a:outerShdw>
                </a:effectLst>
                <a:latin typeface="楷体_GB2312" pitchFamily="49" charset="-122"/>
                <a:cs typeface="Arial" charset="0"/>
              </a:rPr>
              <a:t>：</a:t>
            </a:r>
            <a:r>
              <a:rPr lang="en-US" altLang="zh-CN" sz="3000" dirty="0">
                <a:effectLst>
                  <a:outerShdw blurRad="38100" dist="38100" dir="2700000" algn="tl">
                    <a:srgbClr val="C0C0C0"/>
                  </a:outerShdw>
                </a:effectLst>
                <a:latin typeface="楷体_GB2312" pitchFamily="49" charset="-122"/>
                <a:cs typeface="Arial" charset="0"/>
              </a:rPr>
              <a:t>2</a:t>
            </a:r>
            <a:r>
              <a:rPr sz="3000" dirty="0">
                <a:effectLst>
                  <a:outerShdw blurRad="38100" dist="38100" dir="2700000" algn="tl">
                    <a:srgbClr val="C0C0C0"/>
                  </a:outerShdw>
                </a:effectLst>
                <a:latin typeface="楷体_GB2312" pitchFamily="49" charset="-122"/>
                <a:cs typeface="Arial" charset="0"/>
              </a:rPr>
              <a:t>－</a:t>
            </a:r>
            <a:r>
              <a:rPr lang="en-US" altLang="zh-CN" sz="3000" dirty="0">
                <a:effectLst>
                  <a:outerShdw blurRad="38100" dist="38100" dir="2700000" algn="tl">
                    <a:srgbClr val="C0C0C0"/>
                  </a:outerShdw>
                </a:effectLst>
                <a:latin typeface="楷体_GB2312" pitchFamily="49" charset="-122"/>
                <a:cs typeface="Arial" charset="0"/>
              </a:rPr>
              <a:t>3</a:t>
            </a:r>
            <a:r>
              <a:rPr sz="3000" dirty="0">
                <a:effectLst>
                  <a:outerShdw blurRad="38100" dist="38100" dir="2700000" algn="tl">
                    <a:srgbClr val="C0C0C0"/>
                  </a:outerShdw>
                </a:effectLst>
                <a:latin typeface="楷体_GB2312" pitchFamily="49" charset="-122"/>
                <a:cs typeface="Arial" charset="0"/>
              </a:rPr>
              <a:t>小时</a:t>
            </a:r>
            <a:endParaRPr lang="en-US" altLang="zh-CN" sz="3000" dirty="0">
              <a:effectLst>
                <a:outerShdw blurRad="38100" dist="38100" dir="2700000" algn="tl">
                  <a:srgbClr val="C0C0C0"/>
                </a:outerShdw>
              </a:effectLst>
              <a:latin typeface="楷体_GB2312" pitchFamily="49" charset="-122"/>
              <a:cs typeface="Arial" charset="0"/>
            </a:endParaRPr>
          </a:p>
          <a:p>
            <a:pPr marL="739775" lvl="1">
              <a:defRPr/>
            </a:pPr>
            <a:r>
              <a:rPr dirty="0">
                <a:solidFill>
                  <a:srgbClr val="000000"/>
                </a:solidFill>
                <a:effectLst>
                  <a:outerShdw blurRad="38100" dist="38100" dir="2700000" algn="tl">
                    <a:srgbClr val="C0C0C0"/>
                  </a:outerShdw>
                </a:effectLst>
                <a:latin typeface="楷体_GB2312" pitchFamily="49" charset="-122"/>
                <a:cs typeface="Arial" charset="0"/>
              </a:rPr>
              <a:t>规则讲解，</a:t>
            </a:r>
            <a:r>
              <a:rPr lang="en-US" altLang="zh-CN" dirty="0">
                <a:solidFill>
                  <a:srgbClr val="000000"/>
                </a:solidFill>
                <a:effectLst>
                  <a:outerShdw blurRad="38100" dist="38100" dir="2700000" algn="tl">
                    <a:srgbClr val="C0C0C0"/>
                  </a:outerShdw>
                </a:effectLst>
                <a:latin typeface="楷体_GB2312" pitchFamily="49" charset="-122"/>
                <a:cs typeface="Arial" charset="0"/>
              </a:rPr>
              <a:t>30</a:t>
            </a:r>
            <a:r>
              <a:rPr dirty="0">
                <a:solidFill>
                  <a:srgbClr val="000000"/>
                </a:solidFill>
                <a:effectLst>
                  <a:outerShdw blurRad="38100" dist="38100" dir="2700000" algn="tl">
                    <a:srgbClr val="C0C0C0"/>
                  </a:outerShdw>
                </a:effectLst>
                <a:latin typeface="楷体_GB2312" pitchFamily="49" charset="-122"/>
                <a:cs typeface="Arial" charset="0"/>
              </a:rPr>
              <a:t>分钟</a:t>
            </a:r>
            <a:endParaRPr lang="en-US" altLang="zh-CN" dirty="0">
              <a:solidFill>
                <a:srgbClr val="000000"/>
              </a:solidFill>
              <a:effectLst>
                <a:outerShdw blurRad="38100" dist="38100" dir="2700000" algn="tl">
                  <a:srgbClr val="C0C0C0"/>
                </a:outerShdw>
              </a:effectLst>
              <a:latin typeface="楷体_GB2312" pitchFamily="49" charset="-122"/>
              <a:cs typeface="Arial" charset="0"/>
            </a:endParaRPr>
          </a:p>
          <a:p>
            <a:pPr marL="739775" lvl="1">
              <a:defRPr/>
            </a:pPr>
            <a:r>
              <a:rPr dirty="0">
                <a:solidFill>
                  <a:srgbClr val="000000"/>
                </a:solidFill>
                <a:effectLst>
                  <a:outerShdw blurRad="38100" dist="38100" dir="2700000" algn="tl">
                    <a:srgbClr val="C0C0C0"/>
                  </a:outerShdw>
                </a:effectLst>
                <a:latin typeface="楷体_GB2312" pitchFamily="49" charset="-122"/>
                <a:cs typeface="Arial" charset="0"/>
              </a:rPr>
              <a:t>经营会议，</a:t>
            </a:r>
            <a:r>
              <a:rPr lang="en-US" altLang="zh-CN" dirty="0">
                <a:solidFill>
                  <a:srgbClr val="000000"/>
                </a:solidFill>
                <a:effectLst>
                  <a:outerShdw blurRad="38100" dist="38100" dir="2700000" algn="tl">
                    <a:srgbClr val="C0C0C0"/>
                  </a:outerShdw>
                </a:effectLst>
                <a:latin typeface="楷体_GB2312" pitchFamily="49" charset="-122"/>
                <a:cs typeface="Arial" charset="0"/>
              </a:rPr>
              <a:t>30</a:t>
            </a:r>
            <a:r>
              <a:rPr dirty="0">
                <a:solidFill>
                  <a:srgbClr val="000000"/>
                </a:solidFill>
                <a:effectLst>
                  <a:outerShdw blurRad="38100" dist="38100" dir="2700000" algn="tl">
                    <a:srgbClr val="C0C0C0"/>
                  </a:outerShdw>
                </a:effectLst>
                <a:latin typeface="楷体_GB2312" pitchFamily="49" charset="-122"/>
                <a:cs typeface="Arial" charset="0"/>
              </a:rPr>
              <a:t>分钟</a:t>
            </a:r>
            <a:endParaRPr lang="en-US" altLang="zh-CN" dirty="0">
              <a:solidFill>
                <a:srgbClr val="000000"/>
              </a:solidFill>
              <a:effectLst>
                <a:outerShdw blurRad="38100" dist="38100" dir="2700000" algn="tl">
                  <a:srgbClr val="C0C0C0"/>
                </a:outerShdw>
              </a:effectLst>
              <a:latin typeface="楷体_GB2312" pitchFamily="49" charset="-122"/>
              <a:cs typeface="Arial" charset="0"/>
            </a:endParaRPr>
          </a:p>
          <a:p>
            <a:pPr marL="739775" lvl="1">
              <a:defRPr/>
            </a:pPr>
            <a:r>
              <a:rPr dirty="0">
                <a:solidFill>
                  <a:srgbClr val="000000"/>
                </a:solidFill>
                <a:effectLst>
                  <a:outerShdw blurRad="38100" dist="38100" dir="2700000" algn="tl">
                    <a:srgbClr val="C0C0C0"/>
                  </a:outerShdw>
                </a:effectLst>
                <a:latin typeface="楷体_GB2312" pitchFamily="49" charset="-122"/>
                <a:cs typeface="Arial" charset="0"/>
              </a:rPr>
              <a:t>模拟实战，</a:t>
            </a:r>
            <a:r>
              <a:rPr lang="en-US" altLang="zh-CN" dirty="0">
                <a:solidFill>
                  <a:srgbClr val="000000"/>
                </a:solidFill>
                <a:effectLst>
                  <a:outerShdw blurRad="38100" dist="38100" dir="2700000" algn="tl">
                    <a:srgbClr val="C0C0C0"/>
                  </a:outerShdw>
                </a:effectLst>
                <a:latin typeface="楷体_GB2312" pitchFamily="49" charset="-122"/>
                <a:cs typeface="Arial" charset="0"/>
              </a:rPr>
              <a:t>60</a:t>
            </a:r>
            <a:r>
              <a:rPr dirty="0">
                <a:solidFill>
                  <a:srgbClr val="000000"/>
                </a:solidFill>
                <a:effectLst>
                  <a:outerShdw blurRad="38100" dist="38100" dir="2700000" algn="tl">
                    <a:srgbClr val="C0C0C0"/>
                  </a:outerShdw>
                </a:effectLst>
                <a:latin typeface="楷体_GB2312" pitchFamily="49" charset="-122"/>
                <a:cs typeface="Arial" charset="0"/>
              </a:rPr>
              <a:t>分钟</a:t>
            </a:r>
            <a:endParaRPr lang="en-US" altLang="zh-CN" dirty="0">
              <a:solidFill>
                <a:srgbClr val="000000"/>
              </a:solidFill>
              <a:effectLst>
                <a:outerShdw blurRad="38100" dist="38100" dir="2700000" algn="tl">
                  <a:srgbClr val="C0C0C0"/>
                </a:outerShdw>
              </a:effectLst>
              <a:latin typeface="楷体_GB2312" pitchFamily="49" charset="-122"/>
              <a:cs typeface="Arial" charset="0"/>
            </a:endParaRPr>
          </a:p>
          <a:p>
            <a:pPr marL="739775" lvl="1">
              <a:defRPr/>
            </a:pPr>
            <a:r>
              <a:rPr dirty="0">
                <a:solidFill>
                  <a:srgbClr val="000000"/>
                </a:solidFill>
                <a:effectLst>
                  <a:outerShdw blurRad="38100" dist="38100" dir="2700000" algn="tl">
                    <a:srgbClr val="C0C0C0"/>
                  </a:outerShdw>
                </a:effectLst>
                <a:latin typeface="楷体_GB2312" pitchFamily="49" charset="-122"/>
                <a:cs typeface="Arial" charset="0"/>
              </a:rPr>
              <a:t>讨论总结，</a:t>
            </a:r>
            <a:r>
              <a:rPr lang="en-US" altLang="zh-CN" dirty="0">
                <a:solidFill>
                  <a:srgbClr val="000000"/>
                </a:solidFill>
                <a:effectLst>
                  <a:outerShdw blurRad="38100" dist="38100" dir="2700000" algn="tl">
                    <a:srgbClr val="C0C0C0"/>
                  </a:outerShdw>
                </a:effectLst>
                <a:latin typeface="楷体_GB2312" pitchFamily="49" charset="-122"/>
                <a:cs typeface="Arial" charset="0"/>
              </a:rPr>
              <a:t>30</a:t>
            </a:r>
            <a:r>
              <a:rPr dirty="0">
                <a:solidFill>
                  <a:srgbClr val="000000"/>
                </a:solidFill>
                <a:effectLst>
                  <a:outerShdw blurRad="38100" dist="38100" dir="2700000" algn="tl">
                    <a:srgbClr val="C0C0C0"/>
                  </a:outerShdw>
                </a:effectLst>
                <a:latin typeface="楷体_GB2312" pitchFamily="49" charset="-122"/>
                <a:cs typeface="Arial" charset="0"/>
              </a:rPr>
              <a:t>分钟</a:t>
            </a:r>
            <a:endParaRPr lang="en-US" altLang="zh-CN" dirty="0">
              <a:solidFill>
                <a:srgbClr val="000000"/>
              </a:solidFill>
              <a:effectLst>
                <a:outerShdw blurRad="38100" dist="38100" dir="2700000" algn="tl">
                  <a:srgbClr val="C0C0C0"/>
                </a:outerShdw>
              </a:effectLst>
              <a:latin typeface="楷体_GB2312" pitchFamily="49" charset="-122"/>
              <a:cs typeface="Arial" charset="0"/>
            </a:endParaRPr>
          </a:p>
          <a:p>
            <a:pPr marL="739775" lvl="1">
              <a:defRPr/>
            </a:pPr>
            <a:r>
              <a:rPr dirty="0">
                <a:solidFill>
                  <a:srgbClr val="000000"/>
                </a:solidFill>
                <a:effectLst>
                  <a:outerShdw blurRad="38100" dist="38100" dir="2700000" algn="tl">
                    <a:srgbClr val="C0C0C0"/>
                  </a:outerShdw>
                </a:effectLst>
                <a:latin typeface="楷体_GB2312" pitchFamily="49" charset="-122"/>
                <a:cs typeface="Arial" charset="0"/>
              </a:rPr>
              <a:t>分析点评，</a:t>
            </a:r>
            <a:r>
              <a:rPr lang="en-US" altLang="zh-CN" dirty="0">
                <a:solidFill>
                  <a:srgbClr val="000000"/>
                </a:solidFill>
                <a:effectLst>
                  <a:outerShdw blurRad="38100" dist="38100" dir="2700000" algn="tl">
                    <a:srgbClr val="C0C0C0"/>
                  </a:outerShdw>
                </a:effectLst>
                <a:latin typeface="楷体_GB2312" pitchFamily="49" charset="-122"/>
                <a:cs typeface="Arial" charset="0"/>
              </a:rPr>
              <a:t>30</a:t>
            </a:r>
            <a:r>
              <a:rPr dirty="0">
                <a:solidFill>
                  <a:srgbClr val="000000"/>
                </a:solidFill>
                <a:effectLst>
                  <a:outerShdw blurRad="38100" dist="38100" dir="2700000" algn="tl">
                    <a:srgbClr val="C0C0C0"/>
                  </a:outerShdw>
                </a:effectLst>
                <a:latin typeface="楷体_GB2312" pitchFamily="49" charset="-122"/>
                <a:cs typeface="Arial" charset="0"/>
              </a:rPr>
              <a:t>分钟</a:t>
            </a:r>
            <a:endParaRPr lang="en-US" dirty="0">
              <a:solidFill>
                <a:srgbClr val="000000"/>
              </a:solidFill>
              <a:effectLst>
                <a:outerShdw blurRad="38100" dist="38100" dir="2700000" algn="tl">
                  <a:srgbClr val="C0C0C0"/>
                </a:outerShdw>
              </a:effectLst>
              <a:latin typeface="楷体_GB2312" pitchFamily="49" charset="-122"/>
              <a:cs typeface="Arial" charset="0"/>
            </a:endParaRPr>
          </a:p>
          <a:p>
            <a:pPr marL="339725">
              <a:defRPr/>
            </a:pPr>
            <a:r>
              <a:rPr sz="3400" dirty="0">
                <a:effectLst>
                  <a:outerShdw blurRad="38100" dist="38100" dir="2700000" algn="tl">
                    <a:srgbClr val="C0C0C0"/>
                  </a:outerShdw>
                </a:effectLst>
                <a:latin typeface="楷体_GB2312" pitchFamily="49" charset="-122"/>
                <a:cs typeface="Arial" charset="0"/>
              </a:rPr>
              <a:t>重点熟悉规则与操作</a:t>
            </a:r>
          </a:p>
          <a:p>
            <a:endParaRPr lang="zh-CN" altLang="en-US" dirty="0"/>
          </a:p>
        </p:txBody>
      </p:sp>
    </p:spTree>
  </p:cSld>
  <p:clrMapOvr>
    <a:masterClrMapping/>
  </p:clrMapOvr>
  <p:transition/>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第一季经营会议</a:t>
            </a:r>
          </a:p>
        </p:txBody>
      </p:sp>
      <p:pic>
        <p:nvPicPr>
          <p:cNvPr id="4" name="内容占位符 4" descr="BD07179_.wmf"/>
          <p:cNvPicPr>
            <a:picLocks noGrp="1" noChangeAspect="1"/>
          </p:cNvPicPr>
          <p:nvPr>
            <p:ph idx="1"/>
          </p:nvPr>
        </p:nvPicPr>
        <p:blipFill>
          <a:blip r:embed="rId3" cstate="print"/>
          <a:stretch>
            <a:fillRect/>
          </a:stretch>
        </p:blipFill>
        <p:spPr>
          <a:xfrm>
            <a:off x="2129774" y="2143116"/>
            <a:ext cx="5013994" cy="3599789"/>
          </a:xfrm>
        </p:spPr>
      </p:pic>
    </p:spTree>
    <p:custDataLst>
      <p:tags r:id="rId1"/>
    </p:custDataLst>
  </p:cSld>
  <p:clrMapOvr>
    <a:masterClrMapping/>
  </p:clrMapOvr>
  <p:transition/>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第一季授课要点</a:t>
            </a:r>
          </a:p>
        </p:txBody>
      </p:sp>
      <p:sp>
        <p:nvSpPr>
          <p:cNvPr id="3" name="内容占位符 2"/>
          <p:cNvSpPr>
            <a:spLocks noGrp="1"/>
          </p:cNvSpPr>
          <p:nvPr>
            <p:ph idx="1"/>
          </p:nvPr>
        </p:nvSpPr>
        <p:spPr/>
        <p:txBody>
          <a:bodyPr/>
          <a:lstStyle/>
          <a:p>
            <a:r>
              <a:rPr lang="zh-CN" altLang="en-US" dirty="0"/>
              <a:t>企业运作原理</a:t>
            </a:r>
            <a:endParaRPr lang="en-US" altLang="zh-CN" dirty="0"/>
          </a:p>
          <a:p>
            <a:r>
              <a:rPr lang="zh-CN" altLang="en-US" dirty="0"/>
              <a:t>组织设计与分工</a:t>
            </a:r>
            <a:endParaRPr lang="en-US" altLang="zh-CN" dirty="0"/>
          </a:p>
          <a:p>
            <a:r>
              <a:rPr lang="zh-CN" altLang="en-US" dirty="0"/>
              <a:t>战略制定与战略执行</a:t>
            </a:r>
            <a:endParaRPr lang="en-US" altLang="zh-CN" dirty="0"/>
          </a:p>
          <a:p>
            <a:r>
              <a:rPr lang="zh-CN" altLang="en-US" dirty="0"/>
              <a:t>现金预算管理的基本方法</a:t>
            </a:r>
          </a:p>
        </p:txBody>
      </p:sp>
    </p:spTree>
    <p:custDataLst>
      <p:tags r:id="rId1"/>
    </p:custDataLst>
  </p:cSld>
  <p:clrMapOvr>
    <a:masterClrMapping/>
  </p:clrMapOvr>
  <p:transition/>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第一季小组讨论</a:t>
            </a:r>
          </a:p>
        </p:txBody>
      </p:sp>
      <p:sp>
        <p:nvSpPr>
          <p:cNvPr id="3" name="内容占位符 2"/>
          <p:cNvSpPr>
            <a:spLocks noGrp="1"/>
          </p:cNvSpPr>
          <p:nvPr>
            <p:ph idx="1"/>
          </p:nvPr>
        </p:nvSpPr>
        <p:spPr/>
        <p:txBody>
          <a:bodyPr/>
          <a:lstStyle/>
          <a:p>
            <a:r>
              <a:rPr lang="zh-CN" altLang="en-US" dirty="0"/>
              <a:t>总结本季度经营情况，制定下季经营策略</a:t>
            </a:r>
            <a:endParaRPr lang="en-US" altLang="zh-CN" dirty="0"/>
          </a:p>
          <a:p>
            <a:r>
              <a:rPr lang="zh-CN" altLang="en-US" dirty="0"/>
              <a:t>思考题：</a:t>
            </a:r>
            <a:endParaRPr lang="en-US" altLang="zh-CN" dirty="0"/>
          </a:p>
          <a:p>
            <a:pPr lvl="1"/>
            <a:r>
              <a:rPr lang="zh-CN" altLang="en-US" dirty="0"/>
              <a:t>制订公司战略时应思考哪些问题？</a:t>
            </a:r>
            <a:endParaRPr lang="en-US" altLang="zh-CN" dirty="0"/>
          </a:p>
          <a:p>
            <a:pPr lvl="1"/>
            <a:r>
              <a:rPr lang="zh-CN" altLang="en-US" dirty="0"/>
              <a:t>如何制订有效的公司发展战略？</a:t>
            </a:r>
          </a:p>
          <a:p>
            <a:pPr lvl="1"/>
            <a:r>
              <a:rPr lang="zh-CN" altLang="en-US" dirty="0"/>
              <a:t>如何确保公司经营战略的有效执行？</a:t>
            </a:r>
          </a:p>
          <a:p>
            <a:pPr lvl="1"/>
            <a:r>
              <a:rPr lang="zh-CN" altLang="en-US" dirty="0"/>
              <a:t>如何认识与有效控制公司经营风险？</a:t>
            </a:r>
            <a:endParaRPr lang="en-US" altLang="zh-CN" dirty="0"/>
          </a:p>
          <a:p>
            <a:pPr lvl="1"/>
            <a:r>
              <a:rPr lang="zh-CN" altLang="en-US" dirty="0"/>
              <a:t>每位成员的分工与职责是什么？</a:t>
            </a:r>
            <a:endParaRPr lang="en-US" altLang="zh-CN" dirty="0"/>
          </a:p>
        </p:txBody>
      </p:sp>
    </p:spTree>
    <p:custDataLst>
      <p:tags r:id="rId1"/>
    </p:custDataLst>
  </p:cSld>
  <p:clrMapOvr>
    <a:masterClrMapping/>
  </p:clrMapOvr>
  <p:transition/>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dirty="0"/>
              <a:t>第一季教师点评</a:t>
            </a:r>
          </a:p>
        </p:txBody>
      </p:sp>
      <p:sp>
        <p:nvSpPr>
          <p:cNvPr id="3" name="内容占位符 2"/>
          <p:cNvSpPr>
            <a:spLocks noGrp="1"/>
          </p:cNvSpPr>
          <p:nvPr>
            <p:ph idx="1"/>
          </p:nvPr>
        </p:nvSpPr>
        <p:spPr/>
        <p:txBody>
          <a:bodyPr/>
          <a:lstStyle/>
          <a:p>
            <a:r>
              <a:rPr lang="zh-CN" altLang="en-US" dirty="0"/>
              <a:t>帮助学生理解运营规则</a:t>
            </a:r>
            <a:endParaRPr lang="en-US" altLang="zh-CN" dirty="0"/>
          </a:p>
          <a:p>
            <a:r>
              <a:rPr lang="zh-CN" altLang="en-US" dirty="0"/>
              <a:t>学习掌握运营数据的查询方法</a:t>
            </a:r>
            <a:endParaRPr lang="en-US" altLang="zh-CN" dirty="0"/>
          </a:p>
          <a:p>
            <a:r>
              <a:rPr lang="zh-CN" altLang="en-US" dirty="0"/>
              <a:t>认识不同战略对经营决策的影响</a:t>
            </a:r>
            <a:endParaRPr lang="en-US" altLang="zh-CN" dirty="0"/>
          </a:p>
          <a:p>
            <a:r>
              <a:rPr lang="zh-CN" altLang="en-US" dirty="0"/>
              <a:t>透过数据的变化帮助学生认识三张财务报表</a:t>
            </a:r>
            <a:endParaRPr lang="en-US" altLang="zh-CN" dirty="0"/>
          </a:p>
        </p:txBody>
      </p:sp>
    </p:spTree>
    <p:custDataLst>
      <p:tags r:id="rId1"/>
    </p:custDataLst>
  </p:cSld>
  <p:clrMapOvr>
    <a:masterClrMapping/>
  </p:clrMapOvr>
  <p:transition/>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fontAlgn="auto">
              <a:spcAft>
                <a:spcPts val="0"/>
              </a:spcAft>
              <a:defRPr/>
            </a:pPr>
            <a:r>
              <a:rPr lang="zh-CN" altLang="en-US" dirty="0"/>
              <a:t>第二季：市场测试</a:t>
            </a:r>
          </a:p>
        </p:txBody>
      </p:sp>
      <p:sp>
        <p:nvSpPr>
          <p:cNvPr id="3" name="内容占位符 2"/>
          <p:cNvSpPr>
            <a:spLocks noGrp="1"/>
          </p:cNvSpPr>
          <p:nvPr>
            <p:ph idx="1"/>
          </p:nvPr>
        </p:nvSpPr>
        <p:spPr>
          <a:xfrm>
            <a:off x="514350" y="1071563"/>
            <a:ext cx="8415338" cy="5286375"/>
          </a:xfrm>
        </p:spPr>
        <p:txBody>
          <a:bodyPr>
            <a:normAutofit/>
          </a:bodyPr>
          <a:lstStyle/>
          <a:p>
            <a:pPr marL="411480" fontAlgn="auto">
              <a:spcAft>
                <a:spcPts val="0"/>
              </a:spcAft>
              <a:buFont typeface="Wingdings"/>
              <a:buChar char=""/>
              <a:defRPr/>
            </a:pPr>
            <a:r>
              <a:rPr lang="zh-CN" altLang="en-US" dirty="0"/>
              <a:t>制订营销策略</a:t>
            </a:r>
            <a:endParaRPr lang="en-US" altLang="zh-CN" dirty="0"/>
          </a:p>
          <a:p>
            <a:pPr marL="411480" fontAlgn="auto">
              <a:spcAft>
                <a:spcPts val="0"/>
              </a:spcAft>
              <a:buFont typeface="Wingdings"/>
              <a:buChar char=""/>
              <a:defRPr/>
            </a:pPr>
            <a:r>
              <a:rPr lang="zh-CN" altLang="en-US" dirty="0"/>
              <a:t>熟悉规则，测试市场</a:t>
            </a:r>
            <a:endParaRPr lang="en-US" altLang="zh-CN" dirty="0"/>
          </a:p>
          <a:p>
            <a:pPr marL="411480" fontAlgn="auto">
              <a:spcAft>
                <a:spcPts val="0"/>
              </a:spcAft>
              <a:buFont typeface="Wingdings"/>
              <a:buChar char=""/>
              <a:defRPr/>
            </a:pPr>
            <a:r>
              <a:rPr lang="zh-CN" altLang="en-US" dirty="0"/>
              <a:t>分析竞争对手经营策略</a:t>
            </a:r>
            <a:endParaRPr lang="en-US" altLang="zh-CN" dirty="0"/>
          </a:p>
          <a:p>
            <a:pPr marL="411480" fontAlgn="auto">
              <a:spcAft>
                <a:spcPts val="0"/>
              </a:spcAft>
              <a:buFont typeface="Wingdings"/>
              <a:buChar char=""/>
              <a:defRPr/>
            </a:pPr>
            <a:r>
              <a:rPr lang="zh-CN" altLang="en-US" dirty="0"/>
              <a:t>完成目标群体的产品设计</a:t>
            </a:r>
            <a:endParaRPr lang="en-US" altLang="zh-CN" dirty="0"/>
          </a:p>
          <a:p>
            <a:pPr marL="411480" fontAlgn="auto">
              <a:spcAft>
                <a:spcPts val="0"/>
              </a:spcAft>
              <a:buFont typeface="Wingdings"/>
              <a:buChar char=""/>
              <a:defRPr/>
            </a:pPr>
            <a:r>
              <a:rPr lang="zh-CN" altLang="en-US" dirty="0"/>
              <a:t>安排生产计划，生产产品</a:t>
            </a:r>
            <a:endParaRPr lang="en-US" altLang="zh-CN" dirty="0"/>
          </a:p>
          <a:p>
            <a:pPr marL="411480" fontAlgn="auto">
              <a:spcAft>
                <a:spcPts val="0"/>
              </a:spcAft>
              <a:buFont typeface="Wingdings"/>
              <a:buChar char=""/>
              <a:defRPr/>
            </a:pPr>
            <a:r>
              <a:rPr lang="zh-CN" altLang="en-US" dirty="0"/>
              <a:t>拓展营销网络，建设销售渠道</a:t>
            </a:r>
            <a:endParaRPr lang="en-US" altLang="zh-CN" dirty="0"/>
          </a:p>
          <a:p>
            <a:pPr marL="411480" fontAlgn="auto">
              <a:spcAft>
                <a:spcPts val="0"/>
              </a:spcAft>
              <a:buFont typeface="Wingdings"/>
              <a:buChar char=""/>
              <a:defRPr/>
            </a:pPr>
            <a:r>
              <a:rPr lang="zh-CN" altLang="en-US" dirty="0"/>
              <a:t>制订产品售价，广告宣传计划</a:t>
            </a:r>
            <a:endParaRPr lang="en-US" altLang="zh-CN" dirty="0"/>
          </a:p>
          <a:p>
            <a:pPr marL="411480" fontAlgn="auto">
              <a:spcAft>
                <a:spcPts val="0"/>
              </a:spcAft>
              <a:buFont typeface="Wingdings"/>
              <a:buChar char=""/>
              <a:defRPr/>
            </a:pPr>
            <a:r>
              <a:rPr lang="zh-CN" altLang="en-US" dirty="0"/>
              <a:t>争取市场订单，分析研究报告</a:t>
            </a: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fade">
                                      <p:cBhvr>
                                        <p:cTn id="12" dur="10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fade">
                                      <p:cBhvr>
                                        <p:cTn id="17" dur="10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fade">
                                      <p:cBhvr>
                                        <p:cTn id="22" dur="1000"/>
                                        <p:tgtEl>
                                          <p:spTgt spid="3">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3">
                                            <p:txEl>
                                              <p:pRg st="4" end="4"/>
                                            </p:txEl>
                                          </p:spTgt>
                                        </p:tgtEl>
                                        <p:attrNameLst>
                                          <p:attrName>style.visibility</p:attrName>
                                        </p:attrNameLst>
                                      </p:cBhvr>
                                      <p:to>
                                        <p:strVal val="visible"/>
                                      </p:to>
                                    </p:set>
                                    <p:animEffect transition="in" filter="fade">
                                      <p:cBhvr>
                                        <p:cTn id="27" dur="1000"/>
                                        <p:tgtEl>
                                          <p:spTgt spid="3">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3">
                                            <p:txEl>
                                              <p:pRg st="5" end="5"/>
                                            </p:txEl>
                                          </p:spTgt>
                                        </p:tgtEl>
                                        <p:attrNameLst>
                                          <p:attrName>style.visibility</p:attrName>
                                        </p:attrNameLst>
                                      </p:cBhvr>
                                      <p:to>
                                        <p:strVal val="visible"/>
                                      </p:to>
                                    </p:set>
                                    <p:animEffect transition="in" filter="fade">
                                      <p:cBhvr>
                                        <p:cTn id="32" dur="1000"/>
                                        <p:tgtEl>
                                          <p:spTgt spid="3">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3">
                                            <p:txEl>
                                              <p:pRg st="6" end="6"/>
                                            </p:txEl>
                                          </p:spTgt>
                                        </p:tgtEl>
                                        <p:attrNameLst>
                                          <p:attrName>style.visibility</p:attrName>
                                        </p:attrNameLst>
                                      </p:cBhvr>
                                      <p:to>
                                        <p:strVal val="visible"/>
                                      </p:to>
                                    </p:set>
                                    <p:animEffect transition="in" filter="fade">
                                      <p:cBhvr>
                                        <p:cTn id="37" dur="1000"/>
                                        <p:tgtEl>
                                          <p:spTgt spid="3">
                                            <p:txEl>
                                              <p:pRg st="6" end="6"/>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3">
                                            <p:txEl>
                                              <p:pRg st="7" end="7"/>
                                            </p:txEl>
                                          </p:spTgt>
                                        </p:tgtEl>
                                        <p:attrNameLst>
                                          <p:attrName>style.visibility</p:attrName>
                                        </p:attrNameLst>
                                      </p:cBhvr>
                                      <p:to>
                                        <p:strVal val="visible"/>
                                      </p:to>
                                    </p:set>
                                    <p:animEffect transition="in" filter="fade">
                                      <p:cBhvr>
                                        <p:cTn id="42" dur="10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ags/tag1.xml><?xml version="1.0" encoding="utf-8"?>
<p:tagLst xmlns:a="http://schemas.openxmlformats.org/drawingml/2006/main" xmlns:r="http://schemas.openxmlformats.org/officeDocument/2006/relationships" xmlns:p="http://schemas.openxmlformats.org/presentationml/2006/main">
  <p:tag name="POWER3D TRANSITION" val="TurningPageofBook.p3d 0"/>
  <p:tag name="POWER3D OPTIONS" val="Fast "/>
</p:tagLst>
</file>

<file path=ppt/tags/tag10.xml><?xml version="1.0" encoding="utf-8"?>
<p:tagLst xmlns:a="http://schemas.openxmlformats.org/drawingml/2006/main" xmlns:r="http://schemas.openxmlformats.org/officeDocument/2006/relationships" xmlns:p="http://schemas.openxmlformats.org/presentationml/2006/main">
  <p:tag name="POWER3D TRANSITION" val="TwirlingRectangles.p3d 1"/>
  <p:tag name="POWER3D OPTIONS" val="Fast "/>
</p:tagLst>
</file>

<file path=ppt/tags/tag11.xml><?xml version="1.0" encoding="utf-8"?>
<p:tagLst xmlns:a="http://schemas.openxmlformats.org/drawingml/2006/main" xmlns:r="http://schemas.openxmlformats.org/officeDocument/2006/relationships" xmlns:p="http://schemas.openxmlformats.org/presentationml/2006/main">
  <p:tag name="POWER3D TRANSITION" val="DissolvingFlyThru.p3d 1"/>
  <p:tag name="POWER3D OPTIONS" val="Medium "/>
  <p:tag name="POWER3D SOUND" val="Dissolving Fly Thru"/>
</p:tagLst>
</file>

<file path=ppt/tags/tag12.xml><?xml version="1.0" encoding="utf-8"?>
<p:tagLst xmlns:a="http://schemas.openxmlformats.org/drawingml/2006/main" xmlns:r="http://schemas.openxmlformats.org/officeDocument/2006/relationships" xmlns:p="http://schemas.openxmlformats.org/presentationml/2006/main">
  <p:tag name="POWER3D TRANSITION" val="DissolvingFlyThru.p3d 1"/>
  <p:tag name="POWER3D OPTIONS" val="Medium "/>
  <p:tag name="POWER3D SOUND" val="Dissolving Fly Thru"/>
</p:tagLst>
</file>

<file path=ppt/tags/tag13.xml><?xml version="1.0" encoding="utf-8"?>
<p:tagLst xmlns:a="http://schemas.openxmlformats.org/drawingml/2006/main" xmlns:r="http://schemas.openxmlformats.org/officeDocument/2006/relationships" xmlns:p="http://schemas.openxmlformats.org/presentationml/2006/main">
  <p:tag name="POWER3D TRANSITION" val="TwirlingRectangles.p3d 1"/>
  <p:tag name="POWER3D OPTIONS" val="Fast "/>
</p:tagLst>
</file>

<file path=ppt/tags/tag14.xml><?xml version="1.0" encoding="utf-8"?>
<p:tagLst xmlns:a="http://schemas.openxmlformats.org/drawingml/2006/main" xmlns:r="http://schemas.openxmlformats.org/officeDocument/2006/relationships" xmlns:p="http://schemas.openxmlformats.org/presentationml/2006/main">
  <p:tag name="POWER3D TRANSITION" val="Swing.p3d 4"/>
  <p:tag name="POWER3D OPTIONS" val="Medium "/>
  <p:tag name="POWER3D SOUND" val="Swing"/>
</p:tagLst>
</file>

<file path=ppt/tags/tag15.xml><?xml version="1.0" encoding="utf-8"?>
<p:tagLst xmlns:a="http://schemas.openxmlformats.org/drawingml/2006/main" xmlns:r="http://schemas.openxmlformats.org/officeDocument/2006/relationships" xmlns:p="http://schemas.openxmlformats.org/presentationml/2006/main">
  <p:tag name="POWER3D TRANSITION" val="BreakingUp.p3d 0"/>
  <p:tag name="POWER3D OPTIONS" val="Medium "/>
  <p:tag name="POWER3D SOUND" val="Breaking Up"/>
</p:tagLst>
</file>

<file path=ppt/tags/tag16.xml><?xml version="1.0" encoding="utf-8"?>
<p:tagLst xmlns:a="http://schemas.openxmlformats.org/drawingml/2006/main" xmlns:r="http://schemas.openxmlformats.org/officeDocument/2006/relationships" xmlns:p="http://schemas.openxmlformats.org/presentationml/2006/main">
  <p:tag name="POWER3D TRANSITION" val="TwirlingRectangles.p3d 1"/>
  <p:tag name="POWER3D OPTIONS" val="Fast "/>
</p:tagLst>
</file>

<file path=ppt/tags/tag17.xml><?xml version="1.0" encoding="utf-8"?>
<p:tagLst xmlns:a="http://schemas.openxmlformats.org/drawingml/2006/main" xmlns:r="http://schemas.openxmlformats.org/officeDocument/2006/relationships" xmlns:p="http://schemas.openxmlformats.org/presentationml/2006/main">
  <p:tag name="POWER3D TRANSITION" val="DropIn.p3d 2"/>
  <p:tag name="POWER3D OPTIONS" val="Medium "/>
  <p:tag name="POWER3D SOUND" val="Drop In"/>
</p:tagLst>
</file>

<file path=ppt/tags/tag18.xml><?xml version="1.0" encoding="utf-8"?>
<p:tagLst xmlns:a="http://schemas.openxmlformats.org/drawingml/2006/main" xmlns:r="http://schemas.openxmlformats.org/officeDocument/2006/relationships" xmlns:p="http://schemas.openxmlformats.org/presentationml/2006/main">
  <p:tag name="POWER3D TRANSITION" val="RectanglesinRectangles.p3d 1"/>
  <p:tag name="POWER3D OPTIONS" val="Fast "/>
  <p:tag name="POWER3D SOUND" val="Rectangles in Rectangles"/>
</p:tagLst>
</file>

<file path=ppt/tags/tag19.xml><?xml version="1.0" encoding="utf-8"?>
<p:tagLst xmlns:a="http://schemas.openxmlformats.org/drawingml/2006/main" xmlns:r="http://schemas.openxmlformats.org/officeDocument/2006/relationships" xmlns:p="http://schemas.openxmlformats.org/presentationml/2006/main">
  <p:tag name="POWER3D TRANSITION" val="Revdoors.p3d 0"/>
  <p:tag name="POWER3D OPTIONS" val="Medium "/>
  <p:tag name="POWER3D SOUND" val="Revolving Doors"/>
</p:tagLst>
</file>

<file path=ppt/tags/tag2.xml><?xml version="1.0" encoding="utf-8"?>
<p:tagLst xmlns:a="http://schemas.openxmlformats.org/drawingml/2006/main" xmlns:r="http://schemas.openxmlformats.org/officeDocument/2006/relationships" xmlns:p="http://schemas.openxmlformats.org/presentationml/2006/main">
  <p:tag name="POWER3D TRANSITION" val="TwirlingRectangles.p3d 1"/>
  <p:tag name="POWER3D OPTIONS" val="Fast "/>
</p:tagLst>
</file>

<file path=ppt/tags/tag20.xml><?xml version="1.0" encoding="utf-8"?>
<p:tagLst xmlns:a="http://schemas.openxmlformats.org/drawingml/2006/main" xmlns:r="http://schemas.openxmlformats.org/officeDocument/2006/relationships" xmlns:p="http://schemas.openxmlformats.org/presentationml/2006/main">
  <p:tag name="POWER3D TRANSITION" val="Revcube.p3d 0"/>
  <p:tag name="POWER3D OPTIONS" val="Medium "/>
  <p:tag name="POWER3D SOUND" val="Revolving Cube"/>
</p:tagLst>
</file>

<file path=ppt/tags/tag21.xml><?xml version="1.0" encoding="utf-8"?>
<p:tagLst xmlns:a="http://schemas.openxmlformats.org/drawingml/2006/main" xmlns:r="http://schemas.openxmlformats.org/officeDocument/2006/relationships" xmlns:p="http://schemas.openxmlformats.org/presentationml/2006/main">
  <p:tag name="POWER3D TRANSITION" val="Bilboard.p3d 1"/>
  <p:tag name="POWER3D OPTIONS" val="Medium "/>
  <p:tag name="POWER3D SOUND" val="Turning Billboard"/>
</p:tagLst>
</file>

<file path=ppt/tags/tag22.xml><?xml version="1.0" encoding="utf-8"?>
<p:tagLst xmlns:a="http://schemas.openxmlformats.org/drawingml/2006/main" xmlns:r="http://schemas.openxmlformats.org/officeDocument/2006/relationships" xmlns:p="http://schemas.openxmlformats.org/presentationml/2006/main">
  <p:tag name="POWER3D TRANSITION" val="RacingRectangles.p3d 0"/>
  <p:tag name="POWER3D OPTIONS" val="Medium "/>
  <p:tag name="POWER3D SOUND" val="Racing Rectangles"/>
</p:tagLst>
</file>

<file path=ppt/tags/tag23.xml><?xml version="1.0" encoding="utf-8"?>
<p:tagLst xmlns:a="http://schemas.openxmlformats.org/drawingml/2006/main" xmlns:r="http://schemas.openxmlformats.org/officeDocument/2006/relationships" xmlns:p="http://schemas.openxmlformats.org/presentationml/2006/main">
  <p:tag name="POWER3D TRANSITION" val="Tumbling.p3d 1"/>
  <p:tag name="POWER3D OPTIONS" val="Medium "/>
  <p:tag name="POWER3D IMAGE0" val="PINBUMP.TGA"/>
  <p:tag name="POWER3D SOUND" val="Tumbling Away"/>
</p:tagLst>
</file>

<file path=ppt/tags/tag24.xml><?xml version="1.0" encoding="utf-8"?>
<p:tagLst xmlns:a="http://schemas.openxmlformats.org/drawingml/2006/main" xmlns:r="http://schemas.openxmlformats.org/officeDocument/2006/relationships" xmlns:p="http://schemas.openxmlformats.org/presentationml/2006/main">
  <p:tag name="POWER3D TRANSITION" val="Shnroll.p3d 2"/>
  <p:tag name="POWER3D OPTIONS" val="Medium "/>
  <p:tag name="POWER3D SOUND" val="Shrink to Corner and Roll"/>
</p:tagLst>
</file>

<file path=ppt/tags/tag25.xml><?xml version="1.0" encoding="utf-8"?>
<p:tagLst xmlns:a="http://schemas.openxmlformats.org/drawingml/2006/main" xmlns:r="http://schemas.openxmlformats.org/officeDocument/2006/relationships" xmlns:p="http://schemas.openxmlformats.org/presentationml/2006/main">
  <p:tag name="POWER3D TRANSITION" val="Slabflip.p3d 3"/>
  <p:tag name="POWER3D OPTIONS" val="Medium "/>
  <p:tag name="POWER3D IMAGE0" val="PINBUMP.TGA"/>
  <p:tag name="POWER3D IMAGE1" val="PINBUMP.TGA"/>
  <p:tag name="POWER3D SOUND" val="Slab Flip"/>
</p:tagLst>
</file>

<file path=ppt/tags/tag26.xml><?xml version="1.0" encoding="utf-8"?>
<p:tagLst xmlns:a="http://schemas.openxmlformats.org/drawingml/2006/main" xmlns:r="http://schemas.openxmlformats.org/officeDocument/2006/relationships" xmlns:p="http://schemas.openxmlformats.org/presentationml/2006/main">
  <p:tag name="POWER3D TRANSITION" val="RectanglesinRectangles.p3d 0"/>
  <p:tag name="POWER3D OPTIONS" val="Medium "/>
  <p:tag name="POWER3D SOUND" val="Rectangles in Rectangles"/>
</p:tagLst>
</file>

<file path=ppt/tags/tag27.xml><?xml version="1.0" encoding="utf-8"?>
<p:tagLst xmlns:a="http://schemas.openxmlformats.org/drawingml/2006/main" xmlns:r="http://schemas.openxmlformats.org/officeDocument/2006/relationships" xmlns:p="http://schemas.openxmlformats.org/presentationml/2006/main">
  <p:tag name="POWER3D TRANSITION" val="RacingRectangles.p3d 0"/>
  <p:tag name="POWER3D OPTIONS" val="Medium "/>
  <p:tag name="POWER3D SOUND" val="Racing Rectangles"/>
</p:tagLst>
</file>

<file path=ppt/tags/tag28.xml><?xml version="1.0" encoding="utf-8"?>
<p:tagLst xmlns:a="http://schemas.openxmlformats.org/drawingml/2006/main" xmlns:r="http://schemas.openxmlformats.org/officeDocument/2006/relationships" xmlns:p="http://schemas.openxmlformats.org/presentationml/2006/main">
  <p:tag name="POWER3D TRANSITION" val="Bilboard.p3d 0"/>
  <p:tag name="POWER3D OPTIONS" val="Medium "/>
  <p:tag name="POWER3D SOUND" val="Turning Billboard"/>
</p:tagLst>
</file>

<file path=ppt/tags/tag29.xml><?xml version="1.0" encoding="utf-8"?>
<p:tagLst xmlns:a="http://schemas.openxmlformats.org/drawingml/2006/main" xmlns:r="http://schemas.openxmlformats.org/officeDocument/2006/relationships" xmlns:p="http://schemas.openxmlformats.org/presentationml/2006/main">
  <p:tag name="POWER3D TRANSITION" val="ScrapingIce.p3d 0"/>
  <p:tag name="POWER3D OPTIONS" val="Medium "/>
  <p:tag name="POWER3D SOUND" val="Scraping Ice"/>
</p:tagLst>
</file>

<file path=ppt/tags/tag3.xml><?xml version="1.0" encoding="utf-8"?>
<p:tagLst xmlns:a="http://schemas.openxmlformats.org/drawingml/2006/main" xmlns:r="http://schemas.openxmlformats.org/officeDocument/2006/relationships" xmlns:p="http://schemas.openxmlformats.org/presentationml/2006/main">
  <p:tag name="POWER3D TRANSITION" val="RectanglesinRectangles.p3d 1"/>
  <p:tag name="POWER3D OPTIONS" val="Fast "/>
  <p:tag name="POWER3D SOUND" val="Rectangles in Rectangles"/>
</p:tagLst>
</file>

<file path=ppt/tags/tag30.xml><?xml version="1.0" encoding="utf-8"?>
<p:tagLst xmlns:a="http://schemas.openxmlformats.org/drawingml/2006/main" xmlns:r="http://schemas.openxmlformats.org/officeDocument/2006/relationships" xmlns:p="http://schemas.openxmlformats.org/presentationml/2006/main">
  <p:tag name="POWER3D TRANSITION" val="ShatteringGlass.p3d 1"/>
  <p:tag name="POWER3D OPTIONS" val="Medium "/>
  <p:tag name="POWER3D SOUND" val="Shattering Glass"/>
</p:tagLst>
</file>

<file path=ppt/tags/tag31.xml><?xml version="1.0" encoding="utf-8"?>
<p:tagLst xmlns:a="http://schemas.openxmlformats.org/drawingml/2006/main" xmlns:r="http://schemas.openxmlformats.org/officeDocument/2006/relationships" xmlns:p="http://schemas.openxmlformats.org/presentationml/2006/main">
  <p:tag name="POWER3D TRANSITION" val="ScrapingIce.p3d 1"/>
  <p:tag name="POWER3D OPTIONS" val="Fast "/>
  <p:tag name="POWER3D SOUND" val="Scraping Ice"/>
</p:tagLst>
</file>

<file path=ppt/tags/tag32.xml><?xml version="1.0" encoding="utf-8"?>
<p:tagLst xmlns:a="http://schemas.openxmlformats.org/drawingml/2006/main" xmlns:r="http://schemas.openxmlformats.org/officeDocument/2006/relationships" xmlns:p="http://schemas.openxmlformats.org/presentationml/2006/main">
  <p:tag name="POWER3D TRANSITION" val="Bilboard.p3d 1"/>
  <p:tag name="POWER3D OPTIONS" val="Medium "/>
  <p:tag name="POWER3D SOUND" val="Turning Billboard"/>
</p:tagLst>
</file>

<file path=ppt/tags/tag33.xml><?xml version="1.0" encoding="utf-8"?>
<p:tagLst xmlns:a="http://schemas.openxmlformats.org/drawingml/2006/main" xmlns:r="http://schemas.openxmlformats.org/officeDocument/2006/relationships" xmlns:p="http://schemas.openxmlformats.org/presentationml/2006/main">
  <p:tag name="POWER3D TRANSITION" val="ShootingStreaks.p3d 1"/>
  <p:tag name="POWER3D OPTIONS" val="Medium "/>
  <p:tag name="POWER3D SOUND" val="Shooting Streaks"/>
</p:tagLst>
</file>

<file path=ppt/tags/tag34.xml><?xml version="1.0" encoding="utf-8"?>
<p:tagLst xmlns:a="http://schemas.openxmlformats.org/drawingml/2006/main" xmlns:r="http://schemas.openxmlformats.org/officeDocument/2006/relationships" xmlns:p="http://schemas.openxmlformats.org/presentationml/2006/main">
  <p:tag name="POWER3D TRANSITION" val="ScrapingIce.p3d 1"/>
  <p:tag name="POWER3D OPTIONS" val="Fast "/>
  <p:tag name="POWER3D SOUND" val="Scraping Ice"/>
</p:tagLst>
</file>

<file path=ppt/tags/tag35.xml><?xml version="1.0" encoding="utf-8"?>
<p:tagLst xmlns:a="http://schemas.openxmlformats.org/drawingml/2006/main" xmlns:r="http://schemas.openxmlformats.org/officeDocument/2006/relationships" xmlns:p="http://schemas.openxmlformats.org/presentationml/2006/main">
  <p:tag name="POWER3D TRANSITION" val="Slabrota.p3d 1"/>
  <p:tag name="POWER3D OPTIONS" val="Medium "/>
  <p:tag name="POWER3D IMAGE0" val="PINBUMP.TGA"/>
  <p:tag name="POWER3D SOUND" val="Slab Rotate"/>
</p:tagLst>
</file>

<file path=ppt/tags/tag36.xml><?xml version="1.0" encoding="utf-8"?>
<p:tagLst xmlns:a="http://schemas.openxmlformats.org/drawingml/2006/main" xmlns:r="http://schemas.openxmlformats.org/officeDocument/2006/relationships" xmlns:p="http://schemas.openxmlformats.org/presentationml/2006/main">
  <p:tag name="POWER3D TRANSITION" val="Bilboard.p3d 0"/>
  <p:tag name="POWER3D OPTIONS" val="Medium "/>
  <p:tag name="POWER3D SOUND" val="Turning Billboard"/>
</p:tagLst>
</file>

<file path=ppt/tags/tag37.xml><?xml version="1.0" encoding="utf-8"?>
<p:tagLst xmlns:a="http://schemas.openxmlformats.org/drawingml/2006/main" xmlns:r="http://schemas.openxmlformats.org/officeDocument/2006/relationships" xmlns:p="http://schemas.openxmlformats.org/presentationml/2006/main">
  <p:tag name="POWER3D TRANSITION" val="Tumbling.p3d 7"/>
  <p:tag name="POWER3D OPTIONS" val="Medium "/>
  <p:tag name="POWER3D IMAGE0" val="PINBUMP.TGA"/>
  <p:tag name="POWER3D SOUND" val="Tumbling Away"/>
</p:tagLst>
</file>

<file path=ppt/tags/tag38.xml><?xml version="1.0" encoding="utf-8"?>
<p:tagLst xmlns:a="http://schemas.openxmlformats.org/drawingml/2006/main" xmlns:r="http://schemas.openxmlformats.org/officeDocument/2006/relationships" xmlns:p="http://schemas.openxmlformats.org/presentationml/2006/main">
  <p:tag name="POWER3D TRANSITION" val="Swing.p3d 1"/>
  <p:tag name="POWER3D OPTIONS" val="Medium "/>
  <p:tag name="POWER3D SOUND" val="Swing"/>
</p:tagLst>
</file>

<file path=ppt/tags/tag39.xml><?xml version="1.0" encoding="utf-8"?>
<p:tagLst xmlns:a="http://schemas.openxmlformats.org/drawingml/2006/main" xmlns:r="http://schemas.openxmlformats.org/officeDocument/2006/relationships" xmlns:p="http://schemas.openxmlformats.org/presentationml/2006/main">
  <p:tag name="POWER3D TRANSITION" val="ScrapingIce.p3d 1"/>
  <p:tag name="POWER3D OPTIONS" val="Fast "/>
  <p:tag name="POWER3D SOUND" val="Scraping Ice"/>
</p:tagLst>
</file>

<file path=ppt/tags/tag4.xml><?xml version="1.0" encoding="utf-8"?>
<p:tagLst xmlns:a="http://schemas.openxmlformats.org/drawingml/2006/main" xmlns:r="http://schemas.openxmlformats.org/officeDocument/2006/relationships" xmlns:p="http://schemas.openxmlformats.org/presentationml/2006/main">
  <p:tag name="POWER3D TRANSITION" val="Slabflip.p3d 2"/>
  <p:tag name="POWER3D OPTIONS" val="Medium "/>
  <p:tag name="POWER3D IMAGE0" val="PINBUMP.TGA"/>
  <p:tag name="POWER3D IMAGE1" val="PINBUMP.TGA"/>
  <p:tag name="POWER3D SOUND" val="Slab Flip"/>
</p:tagLst>
</file>

<file path=ppt/tags/tag40.xml><?xml version="1.0" encoding="utf-8"?>
<p:tagLst xmlns:a="http://schemas.openxmlformats.org/drawingml/2006/main" xmlns:r="http://schemas.openxmlformats.org/officeDocument/2006/relationships" xmlns:p="http://schemas.openxmlformats.org/presentationml/2006/main">
  <p:tag name="POWER3D TRANSITION" val="ShootingStreaks.p3d 1"/>
  <p:tag name="POWER3D OPTIONS" val="Medium "/>
  <p:tag name="POWER3D SOUND" val="Shooting Streaks"/>
</p:tagLst>
</file>

<file path=ppt/tags/tag41.xml><?xml version="1.0" encoding="utf-8"?>
<p:tagLst xmlns:a="http://schemas.openxmlformats.org/drawingml/2006/main" xmlns:r="http://schemas.openxmlformats.org/officeDocument/2006/relationships" xmlns:p="http://schemas.openxmlformats.org/presentationml/2006/main">
  <p:tag name="POWER3D TRANSITION" val="DropIn.p3d 5"/>
  <p:tag name="POWER3D OPTIONS" val="Medium "/>
  <p:tag name="POWER3D SOUND" val="Drop In"/>
</p:tagLst>
</file>

<file path=ppt/tags/tag42.xml><?xml version="1.0" encoding="utf-8"?>
<p:tagLst xmlns:a="http://schemas.openxmlformats.org/drawingml/2006/main" xmlns:r="http://schemas.openxmlformats.org/officeDocument/2006/relationships" xmlns:p="http://schemas.openxmlformats.org/presentationml/2006/main">
  <p:tag name="POWER3D TRANSITION" val="ScrapingIce.p3d 1"/>
  <p:tag name="POWER3D OPTIONS" val="Fast "/>
  <p:tag name="POWER3D SOUND" val="Scraping Ice"/>
</p:tagLst>
</file>

<file path=ppt/tags/tag43.xml><?xml version="1.0" encoding="utf-8"?>
<p:tagLst xmlns:a="http://schemas.openxmlformats.org/drawingml/2006/main" xmlns:r="http://schemas.openxmlformats.org/officeDocument/2006/relationships" xmlns:p="http://schemas.openxmlformats.org/presentationml/2006/main">
  <p:tag name="POWER3D TRANSITION" val="ScrapingIce.p3d 1"/>
  <p:tag name="POWER3D OPTIONS" val="Fast "/>
  <p:tag name="POWER3D SOUND" val="Scraping Ice"/>
</p:tagLst>
</file>

<file path=ppt/tags/tag44.xml><?xml version="1.0" encoding="utf-8"?>
<p:tagLst xmlns:a="http://schemas.openxmlformats.org/drawingml/2006/main" xmlns:r="http://schemas.openxmlformats.org/officeDocument/2006/relationships" xmlns:p="http://schemas.openxmlformats.org/presentationml/2006/main">
  <p:tag name="POWER3D TRANSITION" val="ScrapingIce.p3d 1"/>
  <p:tag name="POWER3D OPTIONS" val="Fast "/>
  <p:tag name="POWER3D SOUND" val="Scraping Ice"/>
</p:tagLst>
</file>

<file path=ppt/tags/tag45.xml><?xml version="1.0" encoding="utf-8"?>
<p:tagLst xmlns:a="http://schemas.openxmlformats.org/drawingml/2006/main" xmlns:r="http://schemas.openxmlformats.org/officeDocument/2006/relationships" xmlns:p="http://schemas.openxmlformats.org/presentationml/2006/main">
  <p:tag name="POWER3D TRANSITION" val="Revcube.p3d 0"/>
  <p:tag name="POWER3D OPTIONS" val="Medium "/>
  <p:tag name="POWER3D SOUND" val="Revolving Cube"/>
</p:tagLst>
</file>

<file path=ppt/tags/tag46.xml><?xml version="1.0" encoding="utf-8"?>
<p:tagLst xmlns:a="http://schemas.openxmlformats.org/drawingml/2006/main" xmlns:r="http://schemas.openxmlformats.org/officeDocument/2006/relationships" xmlns:p="http://schemas.openxmlformats.org/presentationml/2006/main">
  <p:tag name="POWER3D TRANSITION" val="Slabflip.p3d 2"/>
  <p:tag name="POWER3D OPTIONS" val="Medium "/>
  <p:tag name="POWER3D IMAGE0" val="PINBUMP.TGA"/>
  <p:tag name="POWER3D IMAGE1" val="PINBUMP.TGA"/>
  <p:tag name="POWER3D SOUND" val="Slab Flip"/>
</p:tagLst>
</file>

<file path=ppt/tags/tag47.xml><?xml version="1.0" encoding="utf-8"?>
<p:tagLst xmlns:a="http://schemas.openxmlformats.org/drawingml/2006/main" xmlns:r="http://schemas.openxmlformats.org/officeDocument/2006/relationships" xmlns:p="http://schemas.openxmlformats.org/presentationml/2006/main">
  <p:tag name="POWER3D TRANSITION" val="ScrapingIce.p3d 1"/>
  <p:tag name="POWER3D OPTIONS" val="Fast "/>
  <p:tag name="POWER3D SOUND" val="Scraping Ice"/>
</p:tagLst>
</file>

<file path=ppt/tags/tag48.xml><?xml version="1.0" encoding="utf-8"?>
<p:tagLst xmlns:a="http://schemas.openxmlformats.org/drawingml/2006/main" xmlns:r="http://schemas.openxmlformats.org/officeDocument/2006/relationships" xmlns:p="http://schemas.openxmlformats.org/presentationml/2006/main">
  <p:tag name="POWER3D TRANSITION" val="TwirlingRectangles.p3d 1"/>
  <p:tag name="POWER3D OPTIONS" val="Medium "/>
  <p:tag name="POWER3D SOUND" val="Twirling Rectangles"/>
</p:tagLst>
</file>

<file path=ppt/tags/tag49.xml><?xml version="1.0" encoding="utf-8"?>
<p:tagLst xmlns:a="http://schemas.openxmlformats.org/drawingml/2006/main" xmlns:r="http://schemas.openxmlformats.org/officeDocument/2006/relationships" xmlns:p="http://schemas.openxmlformats.org/presentationml/2006/main">
  <p:tag name="POWER3D TRANSITION" val="Slabflip.p3d 2"/>
  <p:tag name="POWER3D OPTIONS" val="Medium "/>
  <p:tag name="POWER3D IMAGE0" val="PINBUMP.TGA"/>
  <p:tag name="POWER3D IMAGE1" val="PINBUMP.TGA"/>
  <p:tag name="POWER3D SOUND" val="Slab Flip"/>
</p:tagLst>
</file>

<file path=ppt/tags/tag5.xml><?xml version="1.0" encoding="utf-8"?>
<p:tagLst xmlns:a="http://schemas.openxmlformats.org/drawingml/2006/main" xmlns:r="http://schemas.openxmlformats.org/officeDocument/2006/relationships" xmlns:p="http://schemas.openxmlformats.org/presentationml/2006/main">
  <p:tag name="POWER3D TRANSITION" val="TwirlingRectangles.p3d 1"/>
  <p:tag name="POWER3D OPTIONS" val="Fast "/>
</p:tagLst>
</file>

<file path=ppt/tags/tag50.xml><?xml version="1.0" encoding="utf-8"?>
<p:tagLst xmlns:a="http://schemas.openxmlformats.org/drawingml/2006/main" xmlns:r="http://schemas.openxmlformats.org/officeDocument/2006/relationships" xmlns:p="http://schemas.openxmlformats.org/presentationml/2006/main">
  <p:tag name="POWER3D TRANSITION" val="ScrapingIce.p3d 1"/>
  <p:tag name="POWER3D OPTIONS" val="Fast "/>
  <p:tag name="POWER3D SOUND" val="Scraping Ice"/>
</p:tagLst>
</file>

<file path=ppt/tags/tag51.xml><?xml version="1.0" encoding="utf-8"?>
<p:tagLst xmlns:a="http://schemas.openxmlformats.org/drawingml/2006/main" xmlns:r="http://schemas.openxmlformats.org/officeDocument/2006/relationships" xmlns:p="http://schemas.openxmlformats.org/presentationml/2006/main">
  <p:tag name="POWER3D TRANSITION" val="Slabrota.p3d 1"/>
  <p:tag name="POWER3D OPTIONS" val="Medium "/>
  <p:tag name="POWER3D IMAGE0" val="PINBUMP.TGA"/>
  <p:tag name="POWER3D SOUND" val="Slab Rotate"/>
</p:tagLst>
</file>

<file path=ppt/tags/tag52.xml><?xml version="1.0" encoding="utf-8"?>
<p:tagLst xmlns:a="http://schemas.openxmlformats.org/drawingml/2006/main" xmlns:r="http://schemas.openxmlformats.org/officeDocument/2006/relationships" xmlns:p="http://schemas.openxmlformats.org/presentationml/2006/main">
  <p:tag name="POWER3D TRANSITION" val="ScrapingIce.p3d 1"/>
  <p:tag name="POWER3D OPTIONS" val="Fast "/>
  <p:tag name="POWER3D SOUND" val="Scraping Ice"/>
</p:tagLst>
</file>

<file path=ppt/tags/tag53.xml><?xml version="1.0" encoding="utf-8"?>
<p:tagLst xmlns:a="http://schemas.openxmlformats.org/drawingml/2006/main" xmlns:r="http://schemas.openxmlformats.org/officeDocument/2006/relationships" xmlns:p="http://schemas.openxmlformats.org/presentationml/2006/main">
  <p:tag name="POWER3D TRANSITION" val="ScrapingIce.p3d 1"/>
  <p:tag name="POWER3D OPTIONS" val="Fast "/>
  <p:tag name="POWER3D SOUND" val="Scraping Ice"/>
</p:tagLst>
</file>

<file path=ppt/tags/tag54.xml><?xml version="1.0" encoding="utf-8"?>
<p:tagLst xmlns:a="http://schemas.openxmlformats.org/drawingml/2006/main" xmlns:r="http://schemas.openxmlformats.org/officeDocument/2006/relationships" xmlns:p="http://schemas.openxmlformats.org/presentationml/2006/main">
  <p:tag name="POWER3D TRANSITION" val="ScrapingIce.p3d 1"/>
  <p:tag name="POWER3D OPTIONS" val="Fast "/>
  <p:tag name="POWER3D SOUND" val="Scraping Ice"/>
</p:tagLst>
</file>

<file path=ppt/tags/tag55.xml><?xml version="1.0" encoding="utf-8"?>
<p:tagLst xmlns:a="http://schemas.openxmlformats.org/drawingml/2006/main" xmlns:r="http://schemas.openxmlformats.org/officeDocument/2006/relationships" xmlns:p="http://schemas.openxmlformats.org/presentationml/2006/main">
  <p:tag name="POWER3D TRANSITION" val="Slabrota.p3d 0"/>
  <p:tag name="POWER3D OPTIONS" val="Medium "/>
  <p:tag name="POWER3D IMAGE0" val="PINBUMP.TGA"/>
  <p:tag name="POWER3D SOUND" val="Slab Rotate"/>
</p:tagLst>
</file>

<file path=ppt/tags/tag56.xml><?xml version="1.0" encoding="utf-8"?>
<p:tagLst xmlns:a="http://schemas.openxmlformats.org/drawingml/2006/main" xmlns:r="http://schemas.openxmlformats.org/officeDocument/2006/relationships" xmlns:p="http://schemas.openxmlformats.org/presentationml/2006/main">
  <p:tag name="POWER3D TRANSITION" val="Slabtilt.p3d 1"/>
  <p:tag name="POWER3D OPTIONS" val="Medium "/>
  <p:tag name="POWER3D IMAGE0" val="PINBUMP.TGA"/>
  <p:tag name="POWER3D IMAGE1" val="PINBUMP.TGA"/>
  <p:tag name="POWER3D SOUND" val="Slab Tilt"/>
</p:tagLst>
</file>

<file path=ppt/tags/tag57.xml><?xml version="1.0" encoding="utf-8"?>
<p:tagLst xmlns:a="http://schemas.openxmlformats.org/drawingml/2006/main" xmlns:r="http://schemas.openxmlformats.org/officeDocument/2006/relationships" xmlns:p="http://schemas.openxmlformats.org/presentationml/2006/main">
  <p:tag name="POWER3D TRANSITION" val="Swing.p3d 5"/>
  <p:tag name="POWER3D OPTIONS" val="Medium "/>
  <p:tag name="POWER3D SOUND" val="Swing"/>
</p:tagLst>
</file>

<file path=ppt/tags/tag58.xml><?xml version="1.0" encoding="utf-8"?>
<p:tagLst xmlns:a="http://schemas.openxmlformats.org/drawingml/2006/main" xmlns:r="http://schemas.openxmlformats.org/officeDocument/2006/relationships" xmlns:p="http://schemas.openxmlformats.org/presentationml/2006/main">
  <p:tag name="POWER3D TRANSITION" val="ScrapingIce.p3d 1"/>
  <p:tag name="POWER3D OPTIONS" val="Fast "/>
  <p:tag name="POWER3D SOUND" val="Scraping Ice"/>
</p:tagLst>
</file>

<file path=ppt/tags/tag59.xml><?xml version="1.0" encoding="utf-8"?>
<p:tagLst xmlns:a="http://schemas.openxmlformats.org/drawingml/2006/main" xmlns:r="http://schemas.openxmlformats.org/officeDocument/2006/relationships" xmlns:p="http://schemas.openxmlformats.org/presentationml/2006/main">
  <p:tag name="POWER3D TRANSITION" val="TwirlingRectangles.p3d 1"/>
  <p:tag name="POWER3D OPTIONS" val="Medium "/>
  <p:tag name="POWER3D SOUND" val="Twirling Rectangles"/>
</p:tagLst>
</file>

<file path=ppt/tags/tag6.xml><?xml version="1.0" encoding="utf-8"?>
<p:tagLst xmlns:a="http://schemas.openxmlformats.org/drawingml/2006/main" xmlns:r="http://schemas.openxmlformats.org/officeDocument/2006/relationships" xmlns:p="http://schemas.openxmlformats.org/presentationml/2006/main">
  <p:tag name="POWER3D TRANSITION" val="Slabrota.p3d 3"/>
  <p:tag name="POWER3D OPTIONS" val="Medium "/>
  <p:tag name="POWER3D IMAGE0" val="PINBUMP.TGA"/>
  <p:tag name="POWER3D SOUND" val="Slab Rotate"/>
</p:tagLst>
</file>

<file path=ppt/tags/tag60.xml><?xml version="1.0" encoding="utf-8"?>
<p:tagLst xmlns:a="http://schemas.openxmlformats.org/drawingml/2006/main" xmlns:r="http://schemas.openxmlformats.org/officeDocument/2006/relationships" xmlns:p="http://schemas.openxmlformats.org/presentationml/2006/main">
  <p:tag name="POWER3D TRANSITION" val="ScrapingIce.p3d 1"/>
  <p:tag name="POWER3D OPTIONS" val="Fast "/>
  <p:tag name="POWER3D SOUND" val="Scraping Ice"/>
</p:tagLst>
</file>

<file path=ppt/tags/tag61.xml><?xml version="1.0" encoding="utf-8"?>
<p:tagLst xmlns:a="http://schemas.openxmlformats.org/drawingml/2006/main" xmlns:r="http://schemas.openxmlformats.org/officeDocument/2006/relationships" xmlns:p="http://schemas.openxmlformats.org/presentationml/2006/main">
  <p:tag name="POWER3D TRANSITION" val="ScrapingIce.p3d 1"/>
  <p:tag name="POWER3D OPTIONS" val="Fast "/>
  <p:tag name="POWER3D SOUND" val="Scraping Ice"/>
</p:tagLst>
</file>

<file path=ppt/tags/tag62.xml><?xml version="1.0" encoding="utf-8"?>
<p:tagLst xmlns:a="http://schemas.openxmlformats.org/drawingml/2006/main" xmlns:r="http://schemas.openxmlformats.org/officeDocument/2006/relationships" xmlns:p="http://schemas.openxmlformats.org/presentationml/2006/main">
  <p:tag name="POWER3D TRANSITION" val="ScrapingIce.p3d 1"/>
  <p:tag name="POWER3D OPTIONS" val="Fast "/>
  <p:tag name="POWER3D SOUND" val="Scraping Ice"/>
</p:tagLst>
</file>

<file path=ppt/tags/tag63.xml><?xml version="1.0" encoding="utf-8"?>
<p:tagLst xmlns:a="http://schemas.openxmlformats.org/drawingml/2006/main" xmlns:r="http://schemas.openxmlformats.org/officeDocument/2006/relationships" xmlns:p="http://schemas.openxmlformats.org/presentationml/2006/main">
  <p:tag name="POWER3D TRANSITION" val="Revdoors.p3d 0"/>
  <p:tag name="POWER3D OPTIONS" val="Medium "/>
  <p:tag name="POWER3D SOUND" val="Revolving Doors"/>
</p:tagLst>
</file>

<file path=ppt/tags/tag64.xml><?xml version="1.0" encoding="utf-8"?>
<p:tagLst xmlns:a="http://schemas.openxmlformats.org/drawingml/2006/main" xmlns:r="http://schemas.openxmlformats.org/officeDocument/2006/relationships" xmlns:p="http://schemas.openxmlformats.org/presentationml/2006/main">
  <p:tag name="POWER3D TRANSITION" val="ScrapingIce.p3d 1"/>
  <p:tag name="POWER3D OPTIONS" val="Fast "/>
  <p:tag name="POWER3D SOUND" val="Scraping Ice"/>
</p:tagLst>
</file>

<file path=ppt/tags/tag65.xml><?xml version="1.0" encoding="utf-8"?>
<p:tagLst xmlns:a="http://schemas.openxmlformats.org/drawingml/2006/main" xmlns:r="http://schemas.openxmlformats.org/officeDocument/2006/relationships" xmlns:p="http://schemas.openxmlformats.org/presentationml/2006/main">
  <p:tag name="POWER3D TRANSITION" val="TwirlingRectangles.p3d 1"/>
  <p:tag name="POWER3D OPTIONS" val="Medium "/>
  <p:tag name="POWER3D SOUND" val="Twirling Rectangles"/>
</p:tagLst>
</file>

<file path=ppt/tags/tag66.xml><?xml version="1.0" encoding="utf-8"?>
<p:tagLst xmlns:a="http://schemas.openxmlformats.org/drawingml/2006/main" xmlns:r="http://schemas.openxmlformats.org/officeDocument/2006/relationships" xmlns:p="http://schemas.openxmlformats.org/presentationml/2006/main">
  <p:tag name="POWER3D TRANSITION" val="DropIn.p3d 1"/>
  <p:tag name="POWER3D OPTIONS" val="Medium "/>
  <p:tag name="POWER3D SOUND" val="Drop In"/>
</p:tagLst>
</file>

<file path=ppt/tags/tag67.xml><?xml version="1.0" encoding="utf-8"?>
<p:tagLst xmlns:a="http://schemas.openxmlformats.org/drawingml/2006/main" xmlns:r="http://schemas.openxmlformats.org/officeDocument/2006/relationships" xmlns:p="http://schemas.openxmlformats.org/presentationml/2006/main">
  <p:tag name="POWER3D TRANSITION" val="OnEdge.p3d 5"/>
  <p:tag name="POWER3D OPTIONS" val="Medium "/>
  <p:tag name="POWER3D SOUND" val="On Edge"/>
</p:tagLst>
</file>

<file path=ppt/tags/tag68.xml><?xml version="1.0" encoding="utf-8"?>
<p:tagLst xmlns:a="http://schemas.openxmlformats.org/drawingml/2006/main" xmlns:r="http://schemas.openxmlformats.org/officeDocument/2006/relationships" xmlns:p="http://schemas.openxmlformats.org/presentationml/2006/main">
  <p:tag name="POWER3D TRANSITION" val="Revdoors.p3d 0"/>
  <p:tag name="POWER3D OPTIONS" val="Medium "/>
  <p:tag name="POWER3D SOUND" val="Revolving Doors"/>
</p:tagLst>
</file>

<file path=ppt/tags/tag69.xml><?xml version="1.0" encoding="utf-8"?>
<p:tagLst xmlns:a="http://schemas.openxmlformats.org/drawingml/2006/main" xmlns:r="http://schemas.openxmlformats.org/officeDocument/2006/relationships" xmlns:p="http://schemas.openxmlformats.org/presentationml/2006/main">
  <p:tag name="POWER3D TRANSITION" val="TwirlingRectangles.p3d 1"/>
  <p:tag name="POWER3D OPTIONS" val="Medium "/>
  <p:tag name="POWER3D SOUND" val="Twirling Rectangles"/>
</p:tagLst>
</file>

<file path=ppt/tags/tag7.xml><?xml version="1.0" encoding="utf-8"?>
<p:tagLst xmlns:a="http://schemas.openxmlformats.org/drawingml/2006/main" xmlns:r="http://schemas.openxmlformats.org/officeDocument/2006/relationships" xmlns:p="http://schemas.openxmlformats.org/presentationml/2006/main">
  <p:tag name="POWER3D TRANSITION" val="Slabtilt.p3d 0"/>
  <p:tag name="POWER3D OPTIONS" val="Medium "/>
  <p:tag name="POWER3D IMAGE0" val="PINBUMP.TGA"/>
  <p:tag name="POWER3D IMAGE1" val="PINBUMP.TGA"/>
  <p:tag name="POWER3D SOUND" val="Slab Tilt"/>
</p:tagLst>
</file>

<file path=ppt/tags/tag70.xml><?xml version="1.0" encoding="utf-8"?>
<p:tagLst xmlns:a="http://schemas.openxmlformats.org/drawingml/2006/main" xmlns:r="http://schemas.openxmlformats.org/officeDocument/2006/relationships" xmlns:p="http://schemas.openxmlformats.org/presentationml/2006/main">
  <p:tag name="POWER3D TRANSITION" val="Slabflip.p3d 3"/>
  <p:tag name="POWER3D OPTIONS" val="Medium "/>
  <p:tag name="POWER3D IMAGE0" val="PINBUMP.TGA"/>
  <p:tag name="POWER3D IMAGE1" val="PINBUMP.TGA"/>
  <p:tag name="POWER3D SOUND" val="Slab Flip"/>
</p:tagLst>
</file>

<file path=ppt/tags/tag71.xml><?xml version="1.0" encoding="utf-8"?>
<p:tagLst xmlns:a="http://schemas.openxmlformats.org/drawingml/2006/main" xmlns:r="http://schemas.openxmlformats.org/officeDocument/2006/relationships" xmlns:p="http://schemas.openxmlformats.org/presentationml/2006/main">
  <p:tag name="POWER3D TRANSITION" val="Bilboard.p3d 1"/>
  <p:tag name="POWER3D OPTIONS" val="Medium "/>
  <p:tag name="POWER3D SOUND" val="Turning Billboard"/>
</p:tagLst>
</file>

<file path=ppt/tags/tag72.xml><?xml version="1.0" encoding="utf-8"?>
<p:tagLst xmlns:a="http://schemas.openxmlformats.org/drawingml/2006/main" xmlns:r="http://schemas.openxmlformats.org/officeDocument/2006/relationships" xmlns:p="http://schemas.openxmlformats.org/presentationml/2006/main">
  <p:tag name="POWER3D TRANSITION" val="Slabrota.p3d 3"/>
  <p:tag name="POWER3D OPTIONS" val="Medium "/>
  <p:tag name="POWER3D IMAGE0" val="PINBUMP.TGA"/>
  <p:tag name="POWER3D SOUND" val="Slab Rotate"/>
</p:tagLst>
</file>

<file path=ppt/tags/tag8.xml><?xml version="1.0" encoding="utf-8"?>
<p:tagLst xmlns:a="http://schemas.openxmlformats.org/drawingml/2006/main" xmlns:r="http://schemas.openxmlformats.org/officeDocument/2006/relationships" xmlns:p="http://schemas.openxmlformats.org/presentationml/2006/main">
  <p:tag name="POWER3D TRANSITION" val="Twopanel.p3d 2"/>
  <p:tag name="POWER3D OPTIONS" val="Medium "/>
  <p:tag name="POWER3D SOUND" val="Two Panels"/>
</p:tagLst>
</file>

<file path=ppt/tags/tag9.xml><?xml version="1.0" encoding="utf-8"?>
<p:tagLst xmlns:a="http://schemas.openxmlformats.org/drawingml/2006/main" xmlns:r="http://schemas.openxmlformats.org/officeDocument/2006/relationships" xmlns:p="http://schemas.openxmlformats.org/presentationml/2006/main">
  <p:tag name="POWER3D TRANSITION" val="Swing.p3d 6"/>
  <p:tag name="POWER3D OPTIONS" val="Medium "/>
  <p:tag name="POWER3D SOUND" val="Swing"/>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PPT商务模板">
  <a:themeElements>
    <a:clrScheme name="sample 3">
      <a:dk1>
        <a:srgbClr val="17347D"/>
      </a:dk1>
      <a:lt1>
        <a:srgbClr val="FFFFFF"/>
      </a:lt1>
      <a:dk2>
        <a:srgbClr val="3366CC"/>
      </a:dk2>
      <a:lt2>
        <a:srgbClr val="DDDDDD"/>
      </a:lt2>
      <a:accent1>
        <a:srgbClr val="77B7E7"/>
      </a:accent1>
      <a:accent2>
        <a:srgbClr val="45AB7D"/>
      </a:accent2>
      <a:accent3>
        <a:srgbClr val="FFFFFF"/>
      </a:accent3>
      <a:accent4>
        <a:srgbClr val="122B6A"/>
      </a:accent4>
      <a:accent5>
        <a:srgbClr val="BDD8F1"/>
      </a:accent5>
      <a:accent6>
        <a:srgbClr val="3E9B71"/>
      </a:accent6>
      <a:hlink>
        <a:srgbClr val="9999FF"/>
      </a:hlink>
      <a:folHlink>
        <a:srgbClr val="969696"/>
      </a:folHlink>
    </a:clrScheme>
    <a:fontScheme name="sample">
      <a:majorFont>
        <a:latin typeface="Verdana"/>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sample 1">
        <a:dk1>
          <a:srgbClr val="1B525F"/>
        </a:dk1>
        <a:lt1>
          <a:srgbClr val="FFFFFF"/>
        </a:lt1>
        <a:dk2>
          <a:srgbClr val="339966"/>
        </a:dk2>
        <a:lt2>
          <a:srgbClr val="DDDDDD"/>
        </a:lt2>
        <a:accent1>
          <a:srgbClr val="C5BA6B"/>
        </a:accent1>
        <a:accent2>
          <a:srgbClr val="669900"/>
        </a:accent2>
        <a:accent3>
          <a:srgbClr val="FFFFFF"/>
        </a:accent3>
        <a:accent4>
          <a:srgbClr val="154550"/>
        </a:accent4>
        <a:accent5>
          <a:srgbClr val="DFD9BA"/>
        </a:accent5>
        <a:accent6>
          <a:srgbClr val="5C8A00"/>
        </a:accent6>
        <a:hlink>
          <a:srgbClr val="E57C4D"/>
        </a:hlink>
        <a:folHlink>
          <a:srgbClr val="969696"/>
        </a:folHlink>
      </a:clrScheme>
      <a:clrMap bg1="lt1" tx1="dk1" bg2="lt2" tx2="dk2" accent1="accent1" accent2="accent2" accent3="accent3" accent4="accent4" accent5="accent5" accent6="accent6" hlink="hlink" folHlink="folHlink"/>
    </a:extraClrScheme>
    <a:extraClrScheme>
      <a:clrScheme name="sample 2">
        <a:dk1>
          <a:srgbClr val="191961"/>
        </a:dk1>
        <a:lt1>
          <a:srgbClr val="FFFFFF"/>
        </a:lt1>
        <a:dk2>
          <a:srgbClr val="5D4CDC"/>
        </a:dk2>
        <a:lt2>
          <a:srgbClr val="DDDDDD"/>
        </a:lt2>
        <a:accent1>
          <a:srgbClr val="31B36C"/>
        </a:accent1>
        <a:accent2>
          <a:srgbClr val="0099FF"/>
        </a:accent2>
        <a:accent3>
          <a:srgbClr val="FFFFFF"/>
        </a:accent3>
        <a:accent4>
          <a:srgbClr val="141452"/>
        </a:accent4>
        <a:accent5>
          <a:srgbClr val="ADD6BA"/>
        </a:accent5>
        <a:accent6>
          <a:srgbClr val="008AE7"/>
        </a:accent6>
        <a:hlink>
          <a:srgbClr val="A0963C"/>
        </a:hlink>
        <a:folHlink>
          <a:srgbClr val="A0963C"/>
        </a:folHlink>
      </a:clrScheme>
      <a:clrMap bg1="lt1" tx1="dk1" bg2="lt2" tx2="dk2" accent1="accent1" accent2="accent2" accent3="accent3" accent4="accent4" accent5="accent5" accent6="accent6" hlink="hlink" folHlink="folHlink"/>
    </a:extraClrScheme>
    <a:extraClrScheme>
      <a:clrScheme name="sample 3">
        <a:dk1>
          <a:srgbClr val="17347D"/>
        </a:dk1>
        <a:lt1>
          <a:srgbClr val="FFFFFF"/>
        </a:lt1>
        <a:dk2>
          <a:srgbClr val="3366CC"/>
        </a:dk2>
        <a:lt2>
          <a:srgbClr val="DDDDDD"/>
        </a:lt2>
        <a:accent1>
          <a:srgbClr val="77B7E7"/>
        </a:accent1>
        <a:accent2>
          <a:srgbClr val="45AB7D"/>
        </a:accent2>
        <a:accent3>
          <a:srgbClr val="FFFFFF"/>
        </a:accent3>
        <a:accent4>
          <a:srgbClr val="122B6A"/>
        </a:accent4>
        <a:accent5>
          <a:srgbClr val="BDD8F1"/>
        </a:accent5>
        <a:accent6>
          <a:srgbClr val="3E9B71"/>
        </a:accent6>
        <a:hlink>
          <a:srgbClr val="9999FF"/>
        </a:hlink>
        <a:folHlink>
          <a:srgbClr val="969696"/>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7733</Words>
  <Application>Microsoft Office PowerPoint</Application>
  <PresentationFormat>全屏显示(4:3)</PresentationFormat>
  <Paragraphs>1133</Paragraphs>
  <Slides>153</Slides>
  <Notes>9</Notes>
  <HiddenSlides>0</HiddenSlides>
  <MMClips>0</MMClips>
  <ScaleCrop>false</ScaleCrop>
  <HeadingPairs>
    <vt:vector size="6" baseType="variant">
      <vt:variant>
        <vt:lpstr>已用的字体</vt:lpstr>
      </vt:variant>
      <vt:variant>
        <vt:i4>13</vt:i4>
      </vt:variant>
      <vt:variant>
        <vt:lpstr>主题</vt:lpstr>
      </vt:variant>
      <vt:variant>
        <vt:i4>2</vt:i4>
      </vt:variant>
      <vt:variant>
        <vt:lpstr>幻灯片标题</vt:lpstr>
      </vt:variant>
      <vt:variant>
        <vt:i4>153</vt:i4>
      </vt:variant>
    </vt:vector>
  </HeadingPairs>
  <TitlesOfParts>
    <vt:vector size="168" baseType="lpstr">
      <vt:lpstr>黑体</vt:lpstr>
      <vt:lpstr>华文楷体</vt:lpstr>
      <vt:lpstr>华文新魏</vt:lpstr>
      <vt:lpstr>楷体</vt:lpstr>
      <vt:lpstr>楷体_GB2312</vt:lpstr>
      <vt:lpstr>宋体</vt:lpstr>
      <vt:lpstr>Arial</vt:lpstr>
      <vt:lpstr>Calibri</vt:lpstr>
      <vt:lpstr>Corbel</vt:lpstr>
      <vt:lpstr>Tahoma</vt:lpstr>
      <vt:lpstr>Times New Roman</vt:lpstr>
      <vt:lpstr>Verdana</vt:lpstr>
      <vt:lpstr>Wingdings</vt:lpstr>
      <vt:lpstr>Office 主题</vt:lpstr>
      <vt:lpstr>PPT商务模板</vt:lpstr>
      <vt:lpstr>课程设计与实施</vt:lpstr>
      <vt:lpstr>大纲</vt:lpstr>
      <vt:lpstr>创业管理课程介绍</vt:lpstr>
      <vt:lpstr>创业管理课程教学体系</vt:lpstr>
      <vt:lpstr>创业课程教学安排</vt:lpstr>
      <vt:lpstr>模拟实践教学理念</vt:lpstr>
      <vt:lpstr>教学方式建议</vt:lpstr>
      <vt:lpstr>体验式教学新模式</vt:lpstr>
      <vt:lpstr>基于体验式的教学方法</vt:lpstr>
      <vt:lpstr>基于问题式的训练模式</vt:lpstr>
      <vt:lpstr>大纲</vt:lpstr>
      <vt:lpstr>教师授课准备</vt:lpstr>
      <vt:lpstr>课程导入过程</vt:lpstr>
      <vt:lpstr>学生上课准备</vt:lpstr>
      <vt:lpstr>组建团队</vt:lpstr>
      <vt:lpstr>如何选择总经理</vt:lpstr>
      <vt:lpstr>如何选择总经理2</vt:lpstr>
      <vt:lpstr>讨论：筹建公司</vt:lpstr>
      <vt:lpstr>各岗位主要职责：CEO</vt:lpstr>
      <vt:lpstr>各岗位主要职责：CFO</vt:lpstr>
      <vt:lpstr>各岗位主要职责：CMO</vt:lpstr>
      <vt:lpstr>各岗位主要职责：CSO</vt:lpstr>
      <vt:lpstr>各岗位主要职责：CPO</vt:lpstr>
      <vt:lpstr>各岗位主要职责：CTO</vt:lpstr>
      <vt:lpstr>公司总经理述职</vt:lpstr>
      <vt:lpstr>试运营</vt:lpstr>
      <vt:lpstr>大纲</vt:lpstr>
      <vt:lpstr>问题式教学方法</vt:lpstr>
      <vt:lpstr>问题类型</vt:lpstr>
      <vt:lpstr>财务类问题</vt:lpstr>
      <vt:lpstr>如何制定现金预算表</vt:lpstr>
      <vt:lpstr>创业之星现金预算表（老师参考）</vt:lpstr>
      <vt:lpstr>系统自动结算现金表</vt:lpstr>
      <vt:lpstr>系统自动结算现金表2</vt:lpstr>
      <vt:lpstr>财务类问题2</vt:lpstr>
      <vt:lpstr>如何制定全面预算表</vt:lpstr>
      <vt:lpstr>资金运转不开改进</vt:lpstr>
      <vt:lpstr>营销问题1</vt:lpstr>
      <vt:lpstr>营销类问题2</vt:lpstr>
      <vt:lpstr>如何改进管理提升绩效</vt:lpstr>
      <vt:lpstr>营销类问题3</vt:lpstr>
      <vt:lpstr>营销类问题4</vt:lpstr>
      <vt:lpstr>营销类问题5</vt:lpstr>
      <vt:lpstr>销售类问题</vt:lpstr>
      <vt:lpstr>销售类问题2</vt:lpstr>
      <vt:lpstr>生产类问题</vt:lpstr>
      <vt:lpstr>生产类问题2</vt:lpstr>
      <vt:lpstr>生产问题3</vt:lpstr>
      <vt:lpstr>生产类问题4</vt:lpstr>
      <vt:lpstr>制造成本组成</vt:lpstr>
      <vt:lpstr>研发部问题</vt:lpstr>
      <vt:lpstr>研发部问题2</vt:lpstr>
      <vt:lpstr>研发问题3</vt:lpstr>
      <vt:lpstr>其他类问题</vt:lpstr>
      <vt:lpstr>规则理解及操作类问题</vt:lpstr>
      <vt:lpstr>大纲</vt:lpstr>
      <vt:lpstr>正式运营中时间规划</vt:lpstr>
      <vt:lpstr>如何展开小组讨论</vt:lpstr>
      <vt:lpstr>基于问题式讨论</vt:lpstr>
      <vt:lpstr>不同授课要点展开讨论</vt:lpstr>
      <vt:lpstr>同岗位协会间职业交流</vt:lpstr>
      <vt:lpstr>协会交流2</vt:lpstr>
      <vt:lpstr>小组成员绩效考核指标</vt:lpstr>
      <vt:lpstr>岗位绩效指标</vt:lpstr>
      <vt:lpstr>岗位绩效指标2</vt:lpstr>
      <vt:lpstr>小组内部绩效总结与讨论</vt:lpstr>
      <vt:lpstr>组内绩效总结讨论2</vt:lpstr>
      <vt:lpstr>成绩分享与问题分析</vt:lpstr>
      <vt:lpstr>企业创业管理中的八大陷阱</vt:lpstr>
      <vt:lpstr>大纲</vt:lpstr>
      <vt:lpstr>点评的类型</vt:lpstr>
      <vt:lpstr>点评时间</vt:lpstr>
      <vt:lpstr>如何进行分析点评</vt:lpstr>
      <vt:lpstr>组内自评</vt:lpstr>
      <vt:lpstr>组内自评</vt:lpstr>
      <vt:lpstr>组间互评</vt:lpstr>
      <vt:lpstr>教师点评</vt:lpstr>
      <vt:lpstr>一般点评数据来源点</vt:lpstr>
      <vt:lpstr>综合表现的趋势图</vt:lpstr>
      <vt:lpstr>综合分析报告-综合绩效-市场表现</vt:lpstr>
      <vt:lpstr>销售报告-市场占有率</vt:lpstr>
      <vt:lpstr>市场报告-产品评价</vt:lpstr>
      <vt:lpstr>综合分析报告-综合绩效-成长表现</vt:lpstr>
      <vt:lpstr>综合分析报告-财务对比-财务分析对比</vt:lpstr>
      <vt:lpstr>财务报告-杜邦分析</vt:lpstr>
      <vt:lpstr>投资表现查看</vt:lpstr>
      <vt:lpstr>模拟实训教学安排</vt:lpstr>
      <vt:lpstr>创业之星创业管理决策任务</vt:lpstr>
      <vt:lpstr>模拟实训目标</vt:lpstr>
      <vt:lpstr>如何进行管理决策</vt:lpstr>
      <vt:lpstr>企业综合竞争力构成要素</vt:lpstr>
      <vt:lpstr>各季度训练重点</vt:lpstr>
      <vt:lpstr>第一季：战略规划</vt:lpstr>
      <vt:lpstr>第一季时间安排</vt:lpstr>
      <vt:lpstr>第一季经营会议</vt:lpstr>
      <vt:lpstr>第一季授课要点</vt:lpstr>
      <vt:lpstr>第一季小组讨论</vt:lpstr>
      <vt:lpstr>第一季教师点评</vt:lpstr>
      <vt:lpstr>第二季：市场测试</vt:lpstr>
      <vt:lpstr>第二季时间安排</vt:lpstr>
      <vt:lpstr>第二季经营会议</vt:lpstr>
      <vt:lpstr>第二季授课要点</vt:lpstr>
      <vt:lpstr>制定市场营销策略</vt:lpstr>
      <vt:lpstr>市场定位分析</vt:lpstr>
      <vt:lpstr>产品定位分析</vt:lpstr>
      <vt:lpstr>营销组合策略</vt:lpstr>
      <vt:lpstr>第二季小组讨论</vt:lpstr>
      <vt:lpstr>PowerPoint 演示文稿</vt:lpstr>
      <vt:lpstr>第三季：财务管理</vt:lpstr>
      <vt:lpstr>第三季时间安排</vt:lpstr>
      <vt:lpstr>第三季经营会议</vt:lpstr>
      <vt:lpstr>第三季授课要点</vt:lpstr>
      <vt:lpstr>PowerPoint 演示文稿</vt:lpstr>
      <vt:lpstr>财务管理重点</vt:lpstr>
      <vt:lpstr>第三季小组讨论</vt:lpstr>
      <vt:lpstr>第三季教师点评</vt:lpstr>
      <vt:lpstr>第四季：生产管理</vt:lpstr>
      <vt:lpstr>PowerPoint 演示文稿</vt:lpstr>
      <vt:lpstr>第四季经营会议</vt:lpstr>
      <vt:lpstr>第四季关注重点</vt:lpstr>
      <vt:lpstr>第四季授课要点</vt:lpstr>
      <vt:lpstr>PowerPoint 演示文稿</vt:lpstr>
      <vt:lpstr>PowerPoint 演示文稿</vt:lpstr>
      <vt:lpstr>PowerPoint 演示文稿</vt:lpstr>
      <vt:lpstr>公司总经理述职（第一年总结）</vt:lpstr>
      <vt:lpstr>第五季：绩效分析</vt:lpstr>
      <vt:lpstr>PowerPoint 演示文稿</vt:lpstr>
      <vt:lpstr>第五季经营会议</vt:lpstr>
      <vt:lpstr>第五季授课重点</vt:lpstr>
      <vt:lpstr>PowerPoint 演示文稿</vt:lpstr>
      <vt:lpstr>第五季授课要点</vt:lpstr>
      <vt:lpstr>PowerPoint 演示文稿</vt:lpstr>
      <vt:lpstr>PowerPoint 演示文稿</vt:lpstr>
      <vt:lpstr>PowerPoint 演示文稿</vt:lpstr>
      <vt:lpstr>第五季小组讨论</vt:lpstr>
      <vt:lpstr>第五季教师点评</vt:lpstr>
      <vt:lpstr>第六季：风险管理</vt:lpstr>
      <vt:lpstr>PowerPoint 演示文稿</vt:lpstr>
      <vt:lpstr>第六季经营会议</vt:lpstr>
      <vt:lpstr>PowerPoint 演示文稿</vt:lpstr>
      <vt:lpstr>PowerPoint 演示文稿</vt:lpstr>
      <vt:lpstr>PowerPoint 演示文稿</vt:lpstr>
      <vt:lpstr>第七季：团队合作</vt:lpstr>
      <vt:lpstr>PowerPoint 演示文稿</vt:lpstr>
      <vt:lpstr>第七季经营会议</vt:lpstr>
      <vt:lpstr>第七季授课要点</vt:lpstr>
      <vt:lpstr>第七季小组讨论</vt:lpstr>
      <vt:lpstr>第七季教师点评</vt:lpstr>
      <vt:lpstr>第八季：管理改进</vt:lpstr>
      <vt:lpstr>第八季经营会议</vt:lpstr>
      <vt:lpstr>第八季小组讨论</vt:lpstr>
      <vt:lpstr>经营总结：公司总经理述职</vt:lpstr>
      <vt:lpstr>第八季教师点评</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课程设计与实施</dc:title>
  <cp:lastModifiedBy> </cp:lastModifiedBy>
  <cp:revision>159</cp:revision>
  <dcterms:modified xsi:type="dcterms:W3CDTF">2019-03-07T03:17:45Z</dcterms:modified>
</cp:coreProperties>
</file>