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3" r:id="rId2"/>
  </p:sldMasterIdLst>
  <p:notesMasterIdLst>
    <p:notesMasterId r:id="rId40"/>
  </p:notesMasterIdLst>
  <p:handoutMasterIdLst>
    <p:handoutMasterId r:id="rId41"/>
  </p:handoutMasterIdLst>
  <p:sldIdLst>
    <p:sldId id="266" r:id="rId3"/>
    <p:sldId id="270" r:id="rId4"/>
    <p:sldId id="271" r:id="rId5"/>
    <p:sldId id="273" r:id="rId6"/>
    <p:sldId id="278" r:id="rId7"/>
    <p:sldId id="274" r:id="rId8"/>
    <p:sldId id="276" r:id="rId9"/>
    <p:sldId id="277" r:id="rId10"/>
    <p:sldId id="330" r:id="rId11"/>
    <p:sldId id="329" r:id="rId12"/>
    <p:sldId id="279" r:id="rId13"/>
    <p:sldId id="319" r:id="rId14"/>
    <p:sldId id="297" r:id="rId15"/>
    <p:sldId id="307" r:id="rId16"/>
    <p:sldId id="303" r:id="rId17"/>
    <p:sldId id="304" r:id="rId18"/>
    <p:sldId id="305" r:id="rId19"/>
    <p:sldId id="306" r:id="rId20"/>
    <p:sldId id="299" r:id="rId21"/>
    <p:sldId id="326" r:id="rId22"/>
    <p:sldId id="301" r:id="rId23"/>
    <p:sldId id="280" r:id="rId24"/>
    <p:sldId id="312" r:id="rId25"/>
    <p:sldId id="309" r:id="rId26"/>
    <p:sldId id="320" r:id="rId27"/>
    <p:sldId id="284" r:id="rId28"/>
    <p:sldId id="285" r:id="rId29"/>
    <p:sldId id="286" r:id="rId30"/>
    <p:sldId id="289" r:id="rId31"/>
    <p:sldId id="327" r:id="rId32"/>
    <p:sldId id="322" r:id="rId33"/>
    <p:sldId id="313" r:id="rId34"/>
    <p:sldId id="294" r:id="rId35"/>
    <p:sldId id="324" r:id="rId36"/>
    <p:sldId id="310" r:id="rId37"/>
    <p:sldId id="321" r:id="rId38"/>
    <p:sldId id="292" r:id="rId39"/>
  </p:sldIdLst>
  <p:sldSz cx="12192000" cy="6858000"/>
  <p:notesSz cx="6858000" cy="9144000"/>
  <p:embeddedFontLst>
    <p:embeddedFont>
      <p:font typeface="Nexa Light" panose="02010600030101010101" charset="-122"/>
      <p:regular r:id="rId42"/>
    </p:embeddedFont>
    <p:embeddedFont>
      <p:font typeface="Calibri" panose="020F0502020204030204" pitchFamily="34" charset="0"/>
      <p:regular r:id="rId43"/>
      <p:bold r:id="rId44"/>
      <p:italic r:id="rId45"/>
      <p:boldItalic r:id="rId46"/>
    </p:embeddedFont>
    <p:embeddedFont>
      <p:font typeface="Calibri Light" panose="020F0302020204030204" pitchFamily="34" charset="0"/>
      <p:regular r:id="rId47"/>
      <p:italic r:id="rId48"/>
    </p:embeddedFont>
    <p:embeddedFont>
      <p:font typeface="黑体" panose="02010609060101010101" pitchFamily="49" charset="-122"/>
      <p:regular r:id="rId49"/>
    </p:embeddedFont>
    <p:embeddedFont>
      <p:font typeface="微软雅黑" panose="020B0503020204020204" pitchFamily="34" charset="-122"/>
      <p:regular r:id="rId50"/>
      <p:bold r:id="rId51"/>
    </p:embeddedFont>
  </p:embeddedFont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305"/>
    <a:srgbClr val="CFCF19"/>
    <a:srgbClr val="6A605E"/>
    <a:srgbClr val="8AC0C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027" autoAdjust="0"/>
  </p:normalViewPr>
  <p:slideViewPr>
    <p:cSldViewPr snapToGrid="0">
      <p:cViewPr varScale="1">
        <p:scale>
          <a:sx n="58" d="100"/>
          <a:sy n="58" d="100"/>
        </p:scale>
        <p:origin x="1618" y="6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982" y="48"/>
      </p:cViewPr>
      <p:guideLst/>
    </p:cSldViewPr>
  </p:notesViewPr>
  <p:gridSpacing cx="72006" cy="72006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1.fntdata"/><Relationship Id="rId47" Type="http://schemas.openxmlformats.org/officeDocument/2006/relationships/font" Target="fonts/font6.fntdata"/><Relationship Id="rId50" Type="http://schemas.openxmlformats.org/officeDocument/2006/relationships/font" Target="fonts/font9.fntdata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handoutMaster" Target="handoutMasters/handoutMaster1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font" Target="fonts/font4.fntdata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8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3.fntdata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2.fntdata"/><Relationship Id="rId48" Type="http://schemas.openxmlformats.org/officeDocument/2006/relationships/font" Target="fonts/font7.fntdata"/><Relationship Id="rId8" Type="http://schemas.openxmlformats.org/officeDocument/2006/relationships/slide" Target="slides/slide6.xml"/><Relationship Id="rId51" Type="http://schemas.openxmlformats.org/officeDocument/2006/relationships/font" Target="fonts/font10.fntdata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5A7F04-8D7C-45AB-9A7E-AFD40EF7B226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8F7DE089-5834-470D-8B75-44369D31B634}">
      <dgm:prSet phldrT="[文本]"/>
      <dgm:spPr>
        <a:solidFill>
          <a:srgbClr val="F7B902"/>
        </a:solidFill>
        <a:ln>
          <a:noFill/>
        </a:ln>
      </dgm:spPr>
      <dgm:t>
        <a:bodyPr/>
        <a:lstStyle/>
        <a:p>
          <a:endParaRPr lang="zh-CN" altLang="en-US" dirty="0"/>
        </a:p>
      </dgm:t>
    </dgm:pt>
    <dgm:pt modelId="{A233F1ED-37E3-4607-AC30-C44C16842A48}" type="parTrans" cxnId="{2D28B938-3488-4DFD-B0F0-88CD2B3D465E}">
      <dgm:prSet/>
      <dgm:spPr/>
      <dgm:t>
        <a:bodyPr/>
        <a:lstStyle/>
        <a:p>
          <a:endParaRPr lang="zh-CN" altLang="en-US"/>
        </a:p>
      </dgm:t>
    </dgm:pt>
    <dgm:pt modelId="{D813E277-89CA-4CBE-AF67-946D89E057A1}" type="sibTrans" cxnId="{2D28B938-3488-4DFD-B0F0-88CD2B3D465E}">
      <dgm:prSet/>
      <dgm:spPr>
        <a:solidFill>
          <a:srgbClr val="F7B902"/>
        </a:solidFill>
      </dgm:spPr>
      <dgm:t>
        <a:bodyPr/>
        <a:lstStyle/>
        <a:p>
          <a:endParaRPr lang="zh-CN" altLang="en-US"/>
        </a:p>
      </dgm:t>
    </dgm:pt>
    <dgm:pt modelId="{7FFA169C-A1E9-4941-9D35-5B08381264B7}">
      <dgm:prSet phldrT="[文本]"/>
      <dgm:spPr>
        <a:solidFill>
          <a:srgbClr val="F7B902"/>
        </a:solidFill>
        <a:ln>
          <a:noFill/>
        </a:ln>
      </dgm:spPr>
      <dgm:t>
        <a:bodyPr/>
        <a:lstStyle/>
        <a:p>
          <a:endParaRPr lang="zh-CN" altLang="en-US" dirty="0"/>
        </a:p>
      </dgm:t>
    </dgm:pt>
    <dgm:pt modelId="{14533B60-3CC7-4AE1-B577-6FB9A099B465}" type="parTrans" cxnId="{3E2A387F-1671-48A0-9B60-019AFD9D20B2}">
      <dgm:prSet/>
      <dgm:spPr/>
      <dgm:t>
        <a:bodyPr/>
        <a:lstStyle/>
        <a:p>
          <a:endParaRPr lang="zh-CN" altLang="en-US"/>
        </a:p>
      </dgm:t>
    </dgm:pt>
    <dgm:pt modelId="{A09706F4-0542-4BB7-ABD3-5FB1139EF25B}" type="sibTrans" cxnId="{3E2A387F-1671-48A0-9B60-019AFD9D20B2}">
      <dgm:prSet/>
      <dgm:spPr>
        <a:solidFill>
          <a:srgbClr val="F7B902"/>
        </a:solidFill>
      </dgm:spPr>
      <dgm:t>
        <a:bodyPr/>
        <a:lstStyle/>
        <a:p>
          <a:endParaRPr lang="zh-CN" altLang="en-US"/>
        </a:p>
      </dgm:t>
    </dgm:pt>
    <dgm:pt modelId="{3C1D0F23-CCA3-4660-B8EA-DD741B2826C4}">
      <dgm:prSet phldrT="[文本]"/>
      <dgm:spPr>
        <a:solidFill>
          <a:srgbClr val="F7B902"/>
        </a:solidFill>
        <a:ln>
          <a:noFill/>
        </a:ln>
      </dgm:spPr>
      <dgm:t>
        <a:bodyPr/>
        <a:lstStyle/>
        <a:p>
          <a:endParaRPr lang="zh-CN" altLang="en-US" dirty="0"/>
        </a:p>
      </dgm:t>
    </dgm:pt>
    <dgm:pt modelId="{A8477142-3728-4B23-81EB-1324D6A6B2FA}" type="parTrans" cxnId="{C44380AE-E2DD-49C3-9FB7-3F0E7E57A8E6}">
      <dgm:prSet/>
      <dgm:spPr/>
      <dgm:t>
        <a:bodyPr/>
        <a:lstStyle/>
        <a:p>
          <a:endParaRPr lang="zh-CN" altLang="en-US"/>
        </a:p>
      </dgm:t>
    </dgm:pt>
    <dgm:pt modelId="{F49D7F41-B96E-4BC6-8657-0E696B1A449A}" type="sibTrans" cxnId="{C44380AE-E2DD-49C3-9FB7-3F0E7E57A8E6}">
      <dgm:prSet/>
      <dgm:spPr>
        <a:solidFill>
          <a:srgbClr val="F7B902"/>
        </a:solidFill>
      </dgm:spPr>
      <dgm:t>
        <a:bodyPr/>
        <a:lstStyle/>
        <a:p>
          <a:endParaRPr lang="zh-CN" altLang="en-US"/>
        </a:p>
      </dgm:t>
    </dgm:pt>
    <dgm:pt modelId="{BEB3D542-08C0-4C22-9EE0-374364C64E26}" type="pres">
      <dgm:prSet presAssocID="{DF5A7F04-8D7C-45AB-9A7E-AFD40EF7B22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E765984-1B02-4DB4-8797-A3271C72815E}" type="pres">
      <dgm:prSet presAssocID="{8F7DE089-5834-470D-8B75-44369D31B634}" presName="gear1" presStyleLbl="node1" presStyleIdx="0" presStyleCnt="3" custLinFactNeighborX="-500" custLinFactNeighborY="-1348">
        <dgm:presLayoutVars>
          <dgm:chMax val="1"/>
          <dgm:bulletEnabled val="1"/>
        </dgm:presLayoutVars>
      </dgm:prSet>
      <dgm:spPr/>
    </dgm:pt>
    <dgm:pt modelId="{44D47AE4-50D9-4C2C-BA9A-20FAC14803AF}" type="pres">
      <dgm:prSet presAssocID="{8F7DE089-5834-470D-8B75-44369D31B634}" presName="gear1srcNode" presStyleLbl="node1" presStyleIdx="0" presStyleCnt="3"/>
      <dgm:spPr/>
    </dgm:pt>
    <dgm:pt modelId="{5D7F45A5-9BA2-4370-AE35-CE5475AB7EA1}" type="pres">
      <dgm:prSet presAssocID="{8F7DE089-5834-470D-8B75-44369D31B634}" presName="gear1dstNode" presStyleLbl="node1" presStyleIdx="0" presStyleCnt="3"/>
      <dgm:spPr/>
    </dgm:pt>
    <dgm:pt modelId="{E0C74BD2-E20C-4A4A-BCF4-02578EADFC73}" type="pres">
      <dgm:prSet presAssocID="{7FFA169C-A1E9-4941-9D35-5B08381264B7}" presName="gear2" presStyleLbl="node1" presStyleIdx="1" presStyleCnt="3">
        <dgm:presLayoutVars>
          <dgm:chMax val="1"/>
          <dgm:bulletEnabled val="1"/>
        </dgm:presLayoutVars>
      </dgm:prSet>
      <dgm:spPr/>
    </dgm:pt>
    <dgm:pt modelId="{1CFF6236-B0E0-492E-81BF-20D59267432B}" type="pres">
      <dgm:prSet presAssocID="{7FFA169C-A1E9-4941-9D35-5B08381264B7}" presName="gear2srcNode" presStyleLbl="node1" presStyleIdx="1" presStyleCnt="3"/>
      <dgm:spPr/>
    </dgm:pt>
    <dgm:pt modelId="{11E8CE1B-C604-4CE2-9A50-43C68516E711}" type="pres">
      <dgm:prSet presAssocID="{7FFA169C-A1E9-4941-9D35-5B08381264B7}" presName="gear2dstNode" presStyleLbl="node1" presStyleIdx="1" presStyleCnt="3"/>
      <dgm:spPr/>
    </dgm:pt>
    <dgm:pt modelId="{109B7B58-E30B-4C37-986F-FB78931B4204}" type="pres">
      <dgm:prSet presAssocID="{3C1D0F23-CCA3-4660-B8EA-DD741B2826C4}" presName="gear3" presStyleLbl="node1" presStyleIdx="2" presStyleCnt="3"/>
      <dgm:spPr/>
    </dgm:pt>
    <dgm:pt modelId="{05A4BB89-C53E-4437-A68A-05E56553E599}" type="pres">
      <dgm:prSet presAssocID="{3C1D0F23-CCA3-4660-B8EA-DD741B2826C4}" presName="gear3tx" presStyleLbl="node1" presStyleIdx="2" presStyleCnt="3">
        <dgm:presLayoutVars>
          <dgm:chMax val="1"/>
          <dgm:bulletEnabled val="1"/>
        </dgm:presLayoutVars>
      </dgm:prSet>
      <dgm:spPr/>
    </dgm:pt>
    <dgm:pt modelId="{56FE0ABA-721D-46F9-A6E2-C24ED0D298CF}" type="pres">
      <dgm:prSet presAssocID="{3C1D0F23-CCA3-4660-B8EA-DD741B2826C4}" presName="gear3srcNode" presStyleLbl="node1" presStyleIdx="2" presStyleCnt="3"/>
      <dgm:spPr/>
    </dgm:pt>
    <dgm:pt modelId="{8F2ECDD3-121B-4C10-8BA1-6249C080FE1D}" type="pres">
      <dgm:prSet presAssocID="{3C1D0F23-CCA3-4660-B8EA-DD741B2826C4}" presName="gear3dstNode" presStyleLbl="node1" presStyleIdx="2" presStyleCnt="3"/>
      <dgm:spPr/>
    </dgm:pt>
    <dgm:pt modelId="{885AD8B6-A4F1-4BD1-9E09-E3CC25753066}" type="pres">
      <dgm:prSet presAssocID="{D813E277-89CA-4CBE-AF67-946D89E057A1}" presName="connector1" presStyleLbl="sibTrans2D1" presStyleIdx="0" presStyleCnt="3"/>
      <dgm:spPr/>
    </dgm:pt>
    <dgm:pt modelId="{8C71F983-1626-4C0A-A3CD-452887F29CC1}" type="pres">
      <dgm:prSet presAssocID="{A09706F4-0542-4BB7-ABD3-5FB1139EF25B}" presName="connector2" presStyleLbl="sibTrans2D1" presStyleIdx="1" presStyleCnt="3"/>
      <dgm:spPr/>
    </dgm:pt>
    <dgm:pt modelId="{234A52B8-2248-4440-B79C-0F6E2F040DCA}" type="pres">
      <dgm:prSet presAssocID="{F49D7F41-B96E-4BC6-8657-0E696B1A449A}" presName="connector3" presStyleLbl="sibTrans2D1" presStyleIdx="2" presStyleCnt="3"/>
      <dgm:spPr/>
    </dgm:pt>
  </dgm:ptLst>
  <dgm:cxnLst>
    <dgm:cxn modelId="{2707EF01-07AF-41EF-BD81-4FF7DD4A7F5F}" type="presOf" srcId="{3C1D0F23-CCA3-4660-B8EA-DD741B2826C4}" destId="{05A4BB89-C53E-4437-A68A-05E56553E599}" srcOrd="1" destOrd="0" presId="urn:microsoft.com/office/officeart/2005/8/layout/gear1"/>
    <dgm:cxn modelId="{2567FB06-3818-41CB-97A8-2F9DBE0631ED}" type="presOf" srcId="{3C1D0F23-CCA3-4660-B8EA-DD741B2826C4}" destId="{109B7B58-E30B-4C37-986F-FB78931B4204}" srcOrd="0" destOrd="0" presId="urn:microsoft.com/office/officeart/2005/8/layout/gear1"/>
    <dgm:cxn modelId="{177FC01C-C0DA-4405-9562-119661B24C6F}" type="presOf" srcId="{7FFA169C-A1E9-4941-9D35-5B08381264B7}" destId="{11E8CE1B-C604-4CE2-9A50-43C68516E711}" srcOrd="2" destOrd="0" presId="urn:microsoft.com/office/officeart/2005/8/layout/gear1"/>
    <dgm:cxn modelId="{629E6824-BB73-4CE0-A71B-539D80527833}" type="presOf" srcId="{F49D7F41-B96E-4BC6-8657-0E696B1A449A}" destId="{234A52B8-2248-4440-B79C-0F6E2F040DCA}" srcOrd="0" destOrd="0" presId="urn:microsoft.com/office/officeart/2005/8/layout/gear1"/>
    <dgm:cxn modelId="{2D28B938-3488-4DFD-B0F0-88CD2B3D465E}" srcId="{DF5A7F04-8D7C-45AB-9A7E-AFD40EF7B226}" destId="{8F7DE089-5834-470D-8B75-44369D31B634}" srcOrd="0" destOrd="0" parTransId="{A233F1ED-37E3-4607-AC30-C44C16842A48}" sibTransId="{D813E277-89CA-4CBE-AF67-946D89E057A1}"/>
    <dgm:cxn modelId="{BE775962-2684-4B65-BE90-41D7CF22BA3B}" type="presOf" srcId="{8F7DE089-5834-470D-8B75-44369D31B634}" destId="{44D47AE4-50D9-4C2C-BA9A-20FAC14803AF}" srcOrd="1" destOrd="0" presId="urn:microsoft.com/office/officeart/2005/8/layout/gear1"/>
    <dgm:cxn modelId="{DF4D5463-0E3E-4936-8F85-690051B7D209}" type="presOf" srcId="{DF5A7F04-8D7C-45AB-9A7E-AFD40EF7B226}" destId="{BEB3D542-08C0-4C22-9EE0-374364C64E26}" srcOrd="0" destOrd="0" presId="urn:microsoft.com/office/officeart/2005/8/layout/gear1"/>
    <dgm:cxn modelId="{7333DF63-95BA-4EDC-8E83-0987610546D4}" type="presOf" srcId="{3C1D0F23-CCA3-4660-B8EA-DD741B2826C4}" destId="{8F2ECDD3-121B-4C10-8BA1-6249C080FE1D}" srcOrd="3" destOrd="0" presId="urn:microsoft.com/office/officeart/2005/8/layout/gear1"/>
    <dgm:cxn modelId="{C0BD886B-3BAD-438C-AE2E-A9A8E32D50AE}" type="presOf" srcId="{A09706F4-0542-4BB7-ABD3-5FB1139EF25B}" destId="{8C71F983-1626-4C0A-A3CD-452887F29CC1}" srcOrd="0" destOrd="0" presId="urn:microsoft.com/office/officeart/2005/8/layout/gear1"/>
    <dgm:cxn modelId="{320BF57C-6B29-423A-865E-D6BD4C1D2C78}" type="presOf" srcId="{D813E277-89CA-4CBE-AF67-946D89E057A1}" destId="{885AD8B6-A4F1-4BD1-9E09-E3CC25753066}" srcOrd="0" destOrd="0" presId="urn:microsoft.com/office/officeart/2005/8/layout/gear1"/>
    <dgm:cxn modelId="{3E2A387F-1671-48A0-9B60-019AFD9D20B2}" srcId="{DF5A7F04-8D7C-45AB-9A7E-AFD40EF7B226}" destId="{7FFA169C-A1E9-4941-9D35-5B08381264B7}" srcOrd="1" destOrd="0" parTransId="{14533B60-3CC7-4AE1-B577-6FB9A099B465}" sibTransId="{A09706F4-0542-4BB7-ABD3-5FB1139EF25B}"/>
    <dgm:cxn modelId="{97C110A7-346A-4F44-9A5F-58DE24B2C1A4}" type="presOf" srcId="{3C1D0F23-CCA3-4660-B8EA-DD741B2826C4}" destId="{56FE0ABA-721D-46F9-A6E2-C24ED0D298CF}" srcOrd="2" destOrd="0" presId="urn:microsoft.com/office/officeart/2005/8/layout/gear1"/>
    <dgm:cxn modelId="{C44380AE-E2DD-49C3-9FB7-3F0E7E57A8E6}" srcId="{DF5A7F04-8D7C-45AB-9A7E-AFD40EF7B226}" destId="{3C1D0F23-CCA3-4660-B8EA-DD741B2826C4}" srcOrd="2" destOrd="0" parTransId="{A8477142-3728-4B23-81EB-1324D6A6B2FA}" sibTransId="{F49D7F41-B96E-4BC6-8657-0E696B1A449A}"/>
    <dgm:cxn modelId="{D2A157AF-32EA-44AA-A22B-12BA043D6E25}" type="presOf" srcId="{7FFA169C-A1E9-4941-9D35-5B08381264B7}" destId="{1CFF6236-B0E0-492E-81BF-20D59267432B}" srcOrd="1" destOrd="0" presId="urn:microsoft.com/office/officeart/2005/8/layout/gear1"/>
    <dgm:cxn modelId="{5E136BB9-216D-4D53-8256-115A64338250}" type="presOf" srcId="{8F7DE089-5834-470D-8B75-44369D31B634}" destId="{5D7F45A5-9BA2-4370-AE35-CE5475AB7EA1}" srcOrd="2" destOrd="0" presId="urn:microsoft.com/office/officeart/2005/8/layout/gear1"/>
    <dgm:cxn modelId="{9ED402CB-7CD6-4E10-BEA0-FB615A194122}" type="presOf" srcId="{8F7DE089-5834-470D-8B75-44369D31B634}" destId="{2E765984-1B02-4DB4-8797-A3271C72815E}" srcOrd="0" destOrd="0" presId="urn:microsoft.com/office/officeart/2005/8/layout/gear1"/>
    <dgm:cxn modelId="{538B73FF-4D2D-4787-9DC9-E5F269A32671}" type="presOf" srcId="{7FFA169C-A1E9-4941-9D35-5B08381264B7}" destId="{E0C74BD2-E20C-4A4A-BCF4-02578EADFC73}" srcOrd="0" destOrd="0" presId="urn:microsoft.com/office/officeart/2005/8/layout/gear1"/>
    <dgm:cxn modelId="{BA58AFCA-4C01-4E16-94EA-6EEADCFBD2E1}" type="presParOf" srcId="{BEB3D542-08C0-4C22-9EE0-374364C64E26}" destId="{2E765984-1B02-4DB4-8797-A3271C72815E}" srcOrd="0" destOrd="0" presId="urn:microsoft.com/office/officeart/2005/8/layout/gear1"/>
    <dgm:cxn modelId="{02EBC122-6617-4635-9A18-54A97B6065E4}" type="presParOf" srcId="{BEB3D542-08C0-4C22-9EE0-374364C64E26}" destId="{44D47AE4-50D9-4C2C-BA9A-20FAC14803AF}" srcOrd="1" destOrd="0" presId="urn:microsoft.com/office/officeart/2005/8/layout/gear1"/>
    <dgm:cxn modelId="{1EB398C0-D545-45A3-A5A7-B981C2F59671}" type="presParOf" srcId="{BEB3D542-08C0-4C22-9EE0-374364C64E26}" destId="{5D7F45A5-9BA2-4370-AE35-CE5475AB7EA1}" srcOrd="2" destOrd="0" presId="urn:microsoft.com/office/officeart/2005/8/layout/gear1"/>
    <dgm:cxn modelId="{C07D4469-9EEE-4336-913E-ADE0661D3BEB}" type="presParOf" srcId="{BEB3D542-08C0-4C22-9EE0-374364C64E26}" destId="{E0C74BD2-E20C-4A4A-BCF4-02578EADFC73}" srcOrd="3" destOrd="0" presId="urn:microsoft.com/office/officeart/2005/8/layout/gear1"/>
    <dgm:cxn modelId="{BCD8C7AC-B945-410E-978D-01BB4113CE19}" type="presParOf" srcId="{BEB3D542-08C0-4C22-9EE0-374364C64E26}" destId="{1CFF6236-B0E0-492E-81BF-20D59267432B}" srcOrd="4" destOrd="0" presId="urn:microsoft.com/office/officeart/2005/8/layout/gear1"/>
    <dgm:cxn modelId="{DEC92EE7-80B2-426E-94D7-F9124DA2D568}" type="presParOf" srcId="{BEB3D542-08C0-4C22-9EE0-374364C64E26}" destId="{11E8CE1B-C604-4CE2-9A50-43C68516E711}" srcOrd="5" destOrd="0" presId="urn:microsoft.com/office/officeart/2005/8/layout/gear1"/>
    <dgm:cxn modelId="{D45FAA17-4F2D-49D2-8C58-6DB09758A604}" type="presParOf" srcId="{BEB3D542-08C0-4C22-9EE0-374364C64E26}" destId="{109B7B58-E30B-4C37-986F-FB78931B4204}" srcOrd="6" destOrd="0" presId="urn:microsoft.com/office/officeart/2005/8/layout/gear1"/>
    <dgm:cxn modelId="{43261B4D-B1D0-40B4-B2DC-B41A65BA7739}" type="presParOf" srcId="{BEB3D542-08C0-4C22-9EE0-374364C64E26}" destId="{05A4BB89-C53E-4437-A68A-05E56553E599}" srcOrd="7" destOrd="0" presId="urn:microsoft.com/office/officeart/2005/8/layout/gear1"/>
    <dgm:cxn modelId="{6C2191F1-2570-4446-BDB7-D7DA10CDD488}" type="presParOf" srcId="{BEB3D542-08C0-4C22-9EE0-374364C64E26}" destId="{56FE0ABA-721D-46F9-A6E2-C24ED0D298CF}" srcOrd="8" destOrd="0" presId="urn:microsoft.com/office/officeart/2005/8/layout/gear1"/>
    <dgm:cxn modelId="{0FABD09D-9733-48C3-8BDA-1A7C57A5F1AF}" type="presParOf" srcId="{BEB3D542-08C0-4C22-9EE0-374364C64E26}" destId="{8F2ECDD3-121B-4C10-8BA1-6249C080FE1D}" srcOrd="9" destOrd="0" presId="urn:microsoft.com/office/officeart/2005/8/layout/gear1"/>
    <dgm:cxn modelId="{287ADEA2-0AAD-412A-8788-CB84507CA727}" type="presParOf" srcId="{BEB3D542-08C0-4C22-9EE0-374364C64E26}" destId="{885AD8B6-A4F1-4BD1-9E09-E3CC25753066}" srcOrd="10" destOrd="0" presId="urn:microsoft.com/office/officeart/2005/8/layout/gear1"/>
    <dgm:cxn modelId="{DB71927C-E820-4215-A381-C81FFDBF238D}" type="presParOf" srcId="{BEB3D542-08C0-4C22-9EE0-374364C64E26}" destId="{8C71F983-1626-4C0A-A3CD-452887F29CC1}" srcOrd="11" destOrd="0" presId="urn:microsoft.com/office/officeart/2005/8/layout/gear1"/>
    <dgm:cxn modelId="{42D97F2C-FB68-4610-8536-EA24E3393016}" type="presParOf" srcId="{BEB3D542-08C0-4C22-9EE0-374364C64E26}" destId="{234A52B8-2248-4440-B79C-0F6E2F040DC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765984-1B02-4DB4-8797-A3271C72815E}">
      <dsp:nvSpPr>
        <dsp:cNvPr id="0" name=""/>
        <dsp:cNvSpPr/>
      </dsp:nvSpPr>
      <dsp:spPr>
        <a:xfrm>
          <a:off x="2348041" y="2056933"/>
          <a:ext cx="2556143" cy="2556143"/>
        </a:xfrm>
        <a:prstGeom prst="gear9">
          <a:avLst/>
        </a:prstGeom>
        <a:solidFill>
          <a:srgbClr val="F7B90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marL="0" lvl="0" indent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6500" kern="1200" dirty="0"/>
        </a:p>
      </dsp:txBody>
      <dsp:txXfrm>
        <a:off x="2861939" y="2655697"/>
        <a:ext cx="1528347" cy="1313911"/>
      </dsp:txXfrm>
    </dsp:sp>
    <dsp:sp modelId="{E0C74BD2-E20C-4A4A-BCF4-02578EADFC73}">
      <dsp:nvSpPr>
        <dsp:cNvPr id="0" name=""/>
        <dsp:cNvSpPr/>
      </dsp:nvSpPr>
      <dsp:spPr>
        <a:xfrm>
          <a:off x="873611" y="1487210"/>
          <a:ext cx="1859013" cy="1859013"/>
        </a:xfrm>
        <a:prstGeom prst="gear6">
          <a:avLst/>
        </a:prstGeom>
        <a:solidFill>
          <a:srgbClr val="F7B90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marL="0" lvl="0" indent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5500" kern="1200" dirty="0"/>
        </a:p>
      </dsp:txBody>
      <dsp:txXfrm>
        <a:off x="1341623" y="1958051"/>
        <a:ext cx="922989" cy="917331"/>
      </dsp:txXfrm>
    </dsp:sp>
    <dsp:sp modelId="{109B7B58-E30B-4C37-986F-FB78931B4204}">
      <dsp:nvSpPr>
        <dsp:cNvPr id="0" name=""/>
        <dsp:cNvSpPr/>
      </dsp:nvSpPr>
      <dsp:spPr>
        <a:xfrm rot="20700000">
          <a:off x="1914848" y="204681"/>
          <a:ext cx="1821453" cy="1821453"/>
        </a:xfrm>
        <a:prstGeom prst="gear6">
          <a:avLst/>
        </a:prstGeom>
        <a:solidFill>
          <a:srgbClr val="F7B90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7470" tIns="77470" rIns="77470" bIns="77470" numCol="1" spcCol="1270" anchor="ctr" anchorCtr="0">
          <a:noAutofit/>
        </a:bodyPr>
        <a:lstStyle/>
        <a:p>
          <a:pPr marL="0" lvl="0" indent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zh-CN" altLang="en-US" sz="6100" kern="1200" dirty="0"/>
        </a:p>
      </dsp:txBody>
      <dsp:txXfrm rot="-20700000">
        <a:off x="2314346" y="604179"/>
        <a:ext cx="1022457" cy="1022457"/>
      </dsp:txXfrm>
    </dsp:sp>
    <dsp:sp modelId="{885AD8B6-A4F1-4BD1-9E09-E3CC25753066}">
      <dsp:nvSpPr>
        <dsp:cNvPr id="0" name=""/>
        <dsp:cNvSpPr/>
      </dsp:nvSpPr>
      <dsp:spPr>
        <a:xfrm>
          <a:off x="2169275" y="1702821"/>
          <a:ext cx="3271863" cy="3271863"/>
        </a:xfrm>
        <a:prstGeom prst="circularArrow">
          <a:avLst>
            <a:gd name="adj1" fmla="val 4687"/>
            <a:gd name="adj2" fmla="val 299029"/>
            <a:gd name="adj3" fmla="val 2526027"/>
            <a:gd name="adj4" fmla="val 15840194"/>
            <a:gd name="adj5" fmla="val 5469"/>
          </a:avLst>
        </a:prstGeom>
        <a:solidFill>
          <a:srgbClr val="F7B90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71F983-1626-4C0A-A3CD-452887F29CC1}">
      <dsp:nvSpPr>
        <dsp:cNvPr id="0" name=""/>
        <dsp:cNvSpPr/>
      </dsp:nvSpPr>
      <dsp:spPr>
        <a:xfrm>
          <a:off x="544383" y="1073936"/>
          <a:ext cx="2377213" cy="237721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F7B90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4A52B8-2248-4440-B79C-0F6E2F040DCA}">
      <dsp:nvSpPr>
        <dsp:cNvPr id="0" name=""/>
        <dsp:cNvSpPr/>
      </dsp:nvSpPr>
      <dsp:spPr>
        <a:xfrm>
          <a:off x="1493527" y="-196230"/>
          <a:ext cx="2563115" cy="256311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F7B90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B96A6-A321-4028-A77C-9F4401A81AB4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AEEFE-0D7C-4C04-8421-FE6018219D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9548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2F60C0-1556-403B-8E9A-DE2D9794ACF5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98D41-D540-4DB6-AD20-8D5CB3F393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26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团队成员，公司目标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98D41-D540-4DB6-AD20-8D5CB3F393D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132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3360" dirty="0"/>
              <a:t>主要职责：</a:t>
            </a:r>
            <a:endParaRPr lang="en-US" altLang="zh-CN" sz="3360" dirty="0"/>
          </a:p>
          <a:p>
            <a:pPr lvl="1"/>
            <a:r>
              <a:rPr lang="zh-CN" altLang="en-US" sz="2880" dirty="0"/>
              <a:t>负责组建团队，落实各人职责与分工</a:t>
            </a:r>
            <a:endParaRPr lang="en-US" altLang="zh-CN" sz="2880" dirty="0"/>
          </a:p>
          <a:p>
            <a:pPr lvl="1"/>
            <a:r>
              <a:rPr lang="zh-CN" altLang="en-US" sz="2880" dirty="0"/>
              <a:t>制订公司发展战略及各阶段经营目标</a:t>
            </a:r>
            <a:endParaRPr lang="en-US" altLang="zh-CN" sz="2880" dirty="0"/>
          </a:p>
          <a:p>
            <a:pPr lvl="1"/>
            <a:r>
              <a:rPr lang="zh-CN" altLang="en-US" sz="2880" dirty="0"/>
              <a:t>组织团队开展讨论，并制订与落实各项决策</a:t>
            </a:r>
            <a:endParaRPr lang="en-US" altLang="zh-CN" sz="2880" dirty="0"/>
          </a:p>
          <a:p>
            <a:pPr lvl="1"/>
            <a:r>
              <a:rPr lang="zh-CN" altLang="en-US" sz="2880" dirty="0"/>
              <a:t>对公司业绩总体负责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98D41-D540-4DB6-AD20-8D5CB3F393D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891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/>
              <a:t>To put image</a:t>
            </a:r>
            <a:r>
              <a:rPr lang="en-US" baseline="0" dirty="0"/>
              <a:t> in circles you must: </a:t>
            </a:r>
            <a:r>
              <a:rPr lang="en-US" b="1" baseline="0" dirty="0" err="1"/>
              <a:t>Righ</a:t>
            </a:r>
            <a:r>
              <a:rPr lang="en-US" b="1" baseline="0" dirty="0"/>
              <a:t> Click on Circle </a:t>
            </a:r>
            <a:r>
              <a:rPr lang="en-US" baseline="0" dirty="0"/>
              <a:t>-&gt; </a:t>
            </a:r>
            <a:r>
              <a:rPr lang="en-US" b="1" baseline="0" dirty="0"/>
              <a:t>Format Shape</a:t>
            </a:r>
            <a:r>
              <a:rPr lang="en-US" baseline="0" dirty="0"/>
              <a:t> -&gt; from </a:t>
            </a:r>
            <a:r>
              <a:rPr lang="en-US" b="1" baseline="0" dirty="0"/>
              <a:t>Fill</a:t>
            </a:r>
            <a:r>
              <a:rPr lang="en-US" baseline="0" dirty="0"/>
              <a:t> tab choice </a:t>
            </a:r>
            <a:r>
              <a:rPr lang="en-US" b="1" baseline="0" dirty="0"/>
              <a:t>Picture or Texture Fill </a:t>
            </a:r>
            <a:r>
              <a:rPr lang="en-US" baseline="0" dirty="0"/>
              <a:t>-&gt; </a:t>
            </a:r>
            <a:r>
              <a:rPr lang="en-US" b="1" baseline="0" dirty="0"/>
              <a:t>File</a:t>
            </a:r>
            <a:r>
              <a:rPr lang="en-US" baseline="0" dirty="0"/>
              <a:t> button and browse from PC</a:t>
            </a:r>
            <a:endParaRPr lang="bg-BG" dirty="0"/>
          </a:p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1ECC2-CC4E-4F29-8066-0FD7DD3067D0}" type="slidenum">
              <a:rPr lang="bg-BG" smtClean="0"/>
              <a:pPr/>
              <a:t>14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51907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9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成本领先要求坚决地建立起高效规模的生产设施，在经验的基础上全力以赴降低成本，抓紧成本与管理费用的控制。</a:t>
            </a:r>
            <a:r>
              <a:rPr lang="zh-CN" altLang="en-US" sz="1200" b="0" i="0" u="none" strike="noStrike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差别化战略是将产品或公司提供的服务差别化。专一化战略是主攻某个特殊的顾客群、某产品线的一个细分区段或某一地区市场。</a:t>
            </a:r>
            <a:endParaRPr lang="zh-CN" altLang="en-US" sz="9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98D41-D540-4DB6-AD20-8D5CB3F393D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507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</p:spPr>
      </p:sp>
      <p:sp>
        <p:nvSpPr>
          <p:cNvPr id="25603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7475496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也就是原料采购表，根据销售预期，制定生产计划，根据生产计划制定采购计划。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98D41-D540-4DB6-AD20-8D5CB3F393D2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04917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/>
              <a:t>现金预算表，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98D41-D540-4DB6-AD20-8D5CB3F393D2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981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1AC65-F7C8-4B0E-B80E-E0FBBB3862F6}" type="datetime1">
              <a:rPr lang="en-US" altLang="zh-CN"/>
              <a:pPr>
                <a:defRPr/>
              </a:pPr>
              <a:t>7/28/2021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642A0-EDDD-4735-A622-FA4F366E63CE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279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667C3-2BB8-4664-BCCF-B2565174AB7D}" type="datetime1">
              <a:rPr lang="en-US" altLang="zh-CN"/>
              <a:pPr>
                <a:defRPr/>
              </a:pPr>
              <a:t>7/28/2021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1C23F-0851-40D8-8DCB-09C7058248EB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757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DC289-2FCD-4A92-9E87-7007AFB3AEDE}" type="datetime1">
              <a:rPr lang="en-US" altLang="zh-CN"/>
              <a:pPr>
                <a:defRPr/>
              </a:pPr>
              <a:t>7/28/2021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09A8B-1C5B-4378-B441-22E8CF0F8D92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755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C7AD4-1D6F-4B76-9AD6-F83B63775F9E}" type="datetime1">
              <a:rPr lang="en-US" altLang="zh-CN"/>
              <a:pPr>
                <a:defRPr/>
              </a:pPr>
              <a:t>7/28/2021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3897A-CE42-4728-BE2B-DA52E0E6554C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4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zh-CN" altLang="en-US" noProof="0"/>
          </a:p>
        </p:txBody>
      </p:sp>
    </p:spTree>
    <p:extLst>
      <p:ext uri="{BB962C8B-B14F-4D97-AF65-F5344CB8AC3E}">
        <p14:creationId xmlns:p14="http://schemas.microsoft.com/office/powerpoint/2010/main" val="1038425495"/>
      </p:ext>
    </p:extLst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E077-0E9C-46BD-9C86-782C3A5A254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99419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E077-0E9C-46BD-9C86-782C3A5A254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58244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E077-0E9C-46BD-9C86-782C3A5A254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3347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E077-0E9C-46BD-9C86-782C3A5A254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60544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E077-0E9C-46BD-9C86-782C3A5A254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16998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E077-0E9C-46BD-9C86-782C3A5A254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481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45B82-4C88-42D8-8EBE-77189AF70452}" type="datetime1">
              <a:rPr lang="en-US" altLang="zh-CN"/>
              <a:pPr>
                <a:defRPr/>
              </a:pPr>
              <a:t>7/28/2021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1446E-1CA5-4F24-9541-C325B21E7436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2347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E077-0E9C-46BD-9C86-782C3A5A254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180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E077-0E9C-46BD-9C86-782C3A5A254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84210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E077-0E9C-46BD-9C86-782C3A5A254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1338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E077-0E9C-46BD-9C86-782C3A5A254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59208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E077-0E9C-46BD-9C86-782C3A5A254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176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50DD8-1FAA-4E8F-816F-E134BFB16C43}" type="datetime1">
              <a:rPr lang="en-US" altLang="zh-CN"/>
              <a:pPr>
                <a:defRPr/>
              </a:pPr>
              <a:t>7/28/2021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9B255-5400-4443-91B3-88F65EC6408E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265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8C0B1-0772-40BF-A13B-E3BC007DF279}" type="datetime1">
              <a:rPr lang="en-US" altLang="zh-CN"/>
              <a:pPr>
                <a:defRPr/>
              </a:pPr>
              <a:t>7/28/2021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7D1F5-259C-43C0-8809-9F4230353383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115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3A8BF-CE23-4F39-B8C9-31C8DD4D4AC3}" type="datetime1">
              <a:rPr lang="en-US" altLang="zh-CN"/>
              <a:pPr>
                <a:defRPr/>
              </a:pPr>
              <a:t>7/28/2021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0A7E0-2DC6-4637-8F14-A713F2107333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60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98BD3-C175-4F10-B4BD-C40B8A840F6C}" type="datetime1">
              <a:rPr lang="en-US" altLang="zh-CN"/>
              <a:pPr>
                <a:defRPr/>
              </a:pPr>
              <a:t>7/28/2021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2AE89-AF0D-490E-B4BB-A0C719E6E6A5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621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2FFF6-29A3-4B20-A6E3-BD02C97ABD2D}" type="datetime1">
              <a:rPr lang="en-US" altLang="zh-CN"/>
              <a:pPr>
                <a:defRPr/>
              </a:pPr>
              <a:t>7/28/2021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 dirty="0"/>
              <a:t>计算机实践教学中心</a:t>
            </a:r>
            <a:endParaRPr lang="zh-CN" altLang="zh-CN" dirty="0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 dirty="0"/>
              <a:t>江西财经大学</a:t>
            </a:r>
            <a:fld id="{DEEDC84F-B998-438B-9D79-BE0F6C813752}" type="slidenum">
              <a:rPr lang="zh-CN" altLang="zh-CN" smtClean="0"/>
              <a:pPr>
                <a:defRPr/>
              </a:pPr>
              <a:t>‹#›</a:t>
            </a:fld>
            <a:endParaRPr lang="zh-CN" altLang="zh-CN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0901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3240A-5063-47AB-8E81-5431275B6F25}" type="datetime1">
              <a:rPr lang="en-US" altLang="zh-CN"/>
              <a:pPr>
                <a:defRPr/>
              </a:pPr>
              <a:t>7/28/2021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5691C-71E7-4999-B491-2FE9750BE6BA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753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0FDB6-8E83-426A-93A8-36697B09C2C2}" type="datetime1">
              <a:rPr lang="en-US" altLang="zh-CN"/>
              <a:pPr>
                <a:defRPr/>
              </a:pPr>
              <a:t>7/28/2021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9D0FC-8230-40CD-8FD2-2B3CCE8B4603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131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6A60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 Light" panose="020F0302020204030204" pitchFamily="34" charset="0"/>
              </a:rPr>
              <a:t>Click to edit Master title style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>
                <a:sym typeface="Calibri" panose="020F0502020204030204" pitchFamily="34" charset="0"/>
              </a:rPr>
              <a:t>Click to edit Master text styles</a:t>
            </a:r>
          </a:p>
          <a:p>
            <a:pPr lvl="1"/>
            <a:r>
              <a:rPr lang="zh-CN" altLang="zh-CN">
                <a:sym typeface="Calibri" panose="020F0502020204030204" pitchFamily="34" charset="0"/>
              </a:rPr>
              <a:t>Second level</a:t>
            </a:r>
          </a:p>
          <a:p>
            <a:pPr lvl="2"/>
            <a:r>
              <a:rPr lang="zh-CN" altLang="zh-CN">
                <a:sym typeface="Calibri" panose="020F0502020204030204" pitchFamily="34" charset="0"/>
              </a:rPr>
              <a:t>Third level</a:t>
            </a:r>
          </a:p>
          <a:p>
            <a:pPr lvl="3"/>
            <a:r>
              <a:rPr lang="zh-CN" altLang="zh-CN">
                <a:sym typeface="Calibri" panose="020F0502020204030204" pitchFamily="34" charset="0"/>
              </a:rPr>
              <a:t>Fourth level</a:t>
            </a:r>
          </a:p>
          <a:p>
            <a:pPr lvl="4"/>
            <a:r>
              <a:rPr lang="zh-CN" altLang="zh-CN">
                <a:sym typeface="Calibri" panose="020F0502020204030204" pitchFamily="34" charset="0"/>
              </a:rPr>
              <a:t>Fifth level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BC13F5E-DBB2-4443-B76C-CCF73ECC83FB}" type="datetime1">
              <a:rPr lang="en-US" altLang="zh-CN"/>
              <a:pPr>
                <a:defRPr/>
              </a:pPr>
              <a:t>7/28/2021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4095E07-F1A2-476D-A2C8-764808DB06A0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AE077-0E9C-46BD-9C86-782C3A5A2540}" type="datetimeFigureOut">
              <a:rPr lang="zh-CN" altLang="en-US" smtClean="0"/>
              <a:t>2021/7/28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7017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5"/>
          <p:cNvSpPr>
            <a:spLocks noChangeArrowheads="1"/>
          </p:cNvSpPr>
          <p:nvPr/>
        </p:nvSpPr>
        <p:spPr bwMode="auto">
          <a:xfrm>
            <a:off x="2981325" y="3155950"/>
            <a:ext cx="6870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000" b="1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如果给你</a:t>
            </a:r>
            <a:r>
              <a:rPr lang="en-US" altLang="zh-CN" sz="4000" b="1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60</a:t>
            </a:r>
            <a:r>
              <a:rPr lang="zh-CN" altLang="en-US" sz="4000" b="1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万</a:t>
            </a:r>
            <a:r>
              <a:rPr lang="en-US" altLang="zh-CN" sz="4000" b="1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,</a:t>
            </a:r>
            <a:r>
              <a:rPr lang="zh-CN" altLang="en-US" sz="4000" b="1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你会怎么用它</a:t>
            </a:r>
            <a:r>
              <a:rPr lang="en-US" altLang="zh-CN" sz="4000" b="1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?</a:t>
            </a:r>
            <a:endParaRPr lang="zh-CN" altLang="zh-CN" sz="4000" b="1">
              <a:solidFill>
                <a:schemeClr val="bg1"/>
              </a:solidFill>
              <a:latin typeface="Calibri Light" panose="020F0302020204030204" pitchFamily="34" charset="0"/>
              <a:sym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257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小组讨论：筹建公司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公司名称与目标：</a:t>
            </a:r>
            <a:endParaRPr lang="en-US" altLang="zh-CN" dirty="0"/>
          </a:p>
          <a:p>
            <a:pPr lvl="1"/>
            <a:r>
              <a:rPr lang="zh-CN" altLang="en-US" dirty="0"/>
              <a:t>公司名称</a:t>
            </a:r>
            <a:endParaRPr lang="en-US" altLang="zh-CN" dirty="0"/>
          </a:p>
          <a:p>
            <a:pPr lvl="1"/>
            <a:r>
              <a:rPr lang="zh-CN" altLang="en-US" dirty="0"/>
              <a:t>经营目标</a:t>
            </a:r>
            <a:endParaRPr lang="en-US" altLang="zh-CN" dirty="0"/>
          </a:p>
          <a:p>
            <a:r>
              <a:rPr lang="zh-CN" altLang="en-US" dirty="0"/>
              <a:t>团队分工及职责：</a:t>
            </a:r>
            <a:endParaRPr lang="en-US" altLang="zh-CN" dirty="0"/>
          </a:p>
          <a:p>
            <a:pPr lvl="1"/>
            <a:r>
              <a:rPr lang="zh-CN" altLang="en-US" dirty="0"/>
              <a:t>总经理</a:t>
            </a:r>
            <a:endParaRPr lang="en-US" altLang="zh-CN" dirty="0"/>
          </a:p>
          <a:p>
            <a:pPr lvl="1"/>
            <a:r>
              <a:rPr lang="zh-CN" altLang="en-US" dirty="0"/>
              <a:t>财务总监</a:t>
            </a:r>
            <a:endParaRPr lang="en-US" altLang="zh-CN" dirty="0"/>
          </a:p>
          <a:p>
            <a:pPr lvl="1"/>
            <a:r>
              <a:rPr lang="zh-CN" altLang="en-US" dirty="0"/>
              <a:t>营销总监</a:t>
            </a:r>
            <a:endParaRPr lang="en-US" altLang="zh-CN" dirty="0"/>
          </a:p>
          <a:p>
            <a:pPr lvl="1"/>
            <a:r>
              <a:rPr lang="zh-CN" altLang="en-US" dirty="0"/>
              <a:t>生产总监</a:t>
            </a:r>
            <a:endParaRPr lang="en-US" altLang="zh-CN" dirty="0"/>
          </a:p>
        </p:txBody>
      </p:sp>
      <p:pic>
        <p:nvPicPr>
          <p:cNvPr id="5" name="图片 4" descr="BD07179_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6771" y="3169771"/>
            <a:ext cx="4928772" cy="294883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724018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73025" y="3416300"/>
            <a:ext cx="12328525" cy="57150"/>
          </a:xfrm>
          <a:prstGeom prst="rect">
            <a:avLst/>
          </a:prstGeom>
          <a:solidFill>
            <a:srgbClr val="FFFFFF">
              <a:alpha val="41176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938" y="3400425"/>
            <a:ext cx="12252325" cy="57150"/>
          </a:xfrm>
          <a:prstGeom prst="rect">
            <a:avLst/>
          </a:prstGeom>
          <a:solidFill>
            <a:srgbClr val="FFFFFF">
              <a:alpha val="41176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6" name="菱形 5"/>
          <p:cNvSpPr/>
          <p:nvPr/>
        </p:nvSpPr>
        <p:spPr>
          <a:xfrm>
            <a:off x="3751309" y="3051264"/>
            <a:ext cx="4575378" cy="845412"/>
          </a:xfrm>
          <a:prstGeom prst="diamond">
            <a:avLst/>
          </a:prstGeom>
          <a:solidFill>
            <a:srgbClr val="FFFFFF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 useBgFill="1">
        <p:nvSpPr>
          <p:cNvPr id="7" name="任意多边形 6"/>
          <p:cNvSpPr/>
          <p:nvPr/>
        </p:nvSpPr>
        <p:spPr>
          <a:xfrm>
            <a:off x="11844338" y="2951163"/>
            <a:ext cx="482600" cy="139700"/>
          </a:xfrm>
          <a:custGeom>
            <a:avLst/>
            <a:gdLst>
              <a:gd name="connsiteX0" fmla="*/ 0 w 609600"/>
              <a:gd name="connsiteY0" fmla="*/ 0 h 177800"/>
              <a:gd name="connsiteX1" fmla="*/ 609600 w 609600"/>
              <a:gd name="connsiteY1" fmla="*/ 0 h 177800"/>
              <a:gd name="connsiteX2" fmla="*/ 609600 w 609600"/>
              <a:gd name="connsiteY2" fmla="*/ 139246 h 177800"/>
              <a:gd name="connsiteX3" fmla="*/ 497568 w 609600"/>
              <a:gd name="connsiteY3" fmla="*/ 139246 h 177800"/>
              <a:gd name="connsiteX4" fmla="*/ 497568 w 609600"/>
              <a:gd name="connsiteY4" fmla="*/ 177800 h 177800"/>
              <a:gd name="connsiteX5" fmla="*/ 0 w 609600"/>
              <a:gd name="connsiteY5" fmla="*/ 17780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" h="177800">
                <a:moveTo>
                  <a:pt x="0" y="0"/>
                </a:moveTo>
                <a:lnTo>
                  <a:pt x="609600" y="0"/>
                </a:lnTo>
                <a:lnTo>
                  <a:pt x="609600" y="139246"/>
                </a:lnTo>
                <a:lnTo>
                  <a:pt x="497568" y="139246"/>
                </a:lnTo>
                <a:lnTo>
                  <a:pt x="497568" y="177800"/>
                </a:lnTo>
                <a:lnTo>
                  <a:pt x="0" y="177800"/>
                </a:lnTo>
                <a:close/>
              </a:path>
            </a:pathLst>
          </a:custGeom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7016750" y="2970213"/>
            <a:ext cx="4943475" cy="947737"/>
            <a:chOff x="7743390" y="4942798"/>
            <a:chExt cx="4943562" cy="947351"/>
          </a:xfrm>
        </p:grpSpPr>
        <p:grpSp>
          <p:nvGrpSpPr>
            <p:cNvPr id="10254" name="组合 8"/>
            <p:cNvGrpSpPr>
              <a:grpSpLocks/>
            </p:cNvGrpSpPr>
            <p:nvPr/>
          </p:nvGrpSpPr>
          <p:grpSpPr bwMode="auto">
            <a:xfrm>
              <a:off x="7743390" y="4942798"/>
              <a:ext cx="4943562" cy="947351"/>
              <a:chOff x="7347008" y="2985732"/>
              <a:chExt cx="4943562" cy="947351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7347008" y="2985732"/>
                <a:ext cx="4943562" cy="76169"/>
              </a:xfrm>
              <a:prstGeom prst="rect">
                <a:avLst/>
              </a:prstGeom>
              <a:solidFill>
                <a:srgbClr val="FFFFFF">
                  <a:alpha val="5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7347008" y="3856914"/>
                <a:ext cx="4943562" cy="76169"/>
              </a:xfrm>
              <a:prstGeom prst="rect">
                <a:avLst/>
              </a:prstGeom>
              <a:solidFill>
                <a:srgbClr val="FFFFFF">
                  <a:alpha val="5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7347008" y="3117440"/>
                <a:ext cx="4943562" cy="0"/>
              </a:xfrm>
              <a:prstGeom prst="line">
                <a:avLst/>
              </a:prstGeom>
              <a:ln w="38100">
                <a:solidFill>
                  <a:srgbClr val="A199A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7347008" y="3791854"/>
                <a:ext cx="4943562" cy="0"/>
              </a:xfrm>
              <a:prstGeom prst="line">
                <a:avLst/>
              </a:prstGeom>
              <a:ln w="38100">
                <a:solidFill>
                  <a:srgbClr val="A199A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文本占位符 118"/>
            <p:cNvSpPr txBox="1">
              <a:spLocks/>
            </p:cNvSpPr>
            <p:nvPr/>
          </p:nvSpPr>
          <p:spPr>
            <a:xfrm>
              <a:off x="8040613" y="5160997"/>
              <a:ext cx="3804175" cy="486996"/>
            </a:xfrm>
            <a:prstGeom prst="rect">
              <a:avLst/>
            </a:prstGeom>
          </p:spPr>
          <p:txBody>
            <a:bodyPr anchor="ctr"/>
            <a:lstStyle>
              <a:defPPr>
                <a:defRPr lang="zh-CN"/>
              </a:defPPr>
              <a:lvl1pPr marL="0" indent="0"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32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r>
                <a:rPr lang="zh-CN" altLang="en-US" dirty="0"/>
                <a:t>运营规则</a:t>
              </a:r>
              <a:endParaRPr dirty="0"/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4989513" y="2255838"/>
            <a:ext cx="2289175" cy="2289175"/>
            <a:chOff x="7758139" y="2808362"/>
            <a:chExt cx="1285965" cy="1285965"/>
          </a:xfrm>
        </p:grpSpPr>
        <p:sp>
          <p:nvSpPr>
            <p:cNvPr id="16" name="任意多边形 15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083643" y="3133866"/>
              <a:ext cx="634956" cy="63495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20" name="圆角矩形 19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2" name="圆角矩形 41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3" name="圆角矩形 42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10253" name="文本框 145"/>
            <p:cNvSpPr txBox="1">
              <a:spLocks noChangeArrowheads="1"/>
            </p:cNvSpPr>
            <p:nvPr/>
          </p:nvSpPr>
          <p:spPr bwMode="auto">
            <a:xfrm>
              <a:off x="8206904" y="3027939"/>
              <a:ext cx="420831" cy="812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8800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2</a:t>
              </a:r>
              <a:endParaRPr lang="zh-CN" altLang="en-US" sz="19900">
                <a:solidFill>
                  <a:schemeClr val="bg1"/>
                </a:solidFill>
                <a:latin typeface="汉仪菱心体简" charset="-122"/>
                <a:ea typeface="汉仪菱心体简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 0.56042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009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 -0.5493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477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5E-6 -1.15607E-7 L -0.22383 0.00046 " pathEditMode="relative" rAng="0" ptsTypes="AA">
                                      <p:cBhvr>
                                        <p:cTn id="3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98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1.16315E-6 -3.33333E-6 L -0.2178 -3.33333E-6 " pathEditMode="relative" rAng="0" ptsTypes="AA">
                                      <p:cBhvr>
                                        <p:cTn id="3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62168" y="383458"/>
            <a:ext cx="3067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F7B902"/>
                </a:solidFill>
                <a:latin typeface="Nexa Light" panose="02000000000000000000" pitchFamily="2" charset="0"/>
              </a:rPr>
              <a:t>CONTENT</a:t>
            </a:r>
            <a:endParaRPr lang="zh-CN" altLang="en-US" sz="4000" dirty="0">
              <a:solidFill>
                <a:srgbClr val="F7B902"/>
              </a:solidFill>
              <a:latin typeface="Nexa Light" panose="02000000000000000000" pitchFamily="2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657850" y="1091344"/>
            <a:ext cx="876300" cy="45719"/>
          </a:xfrm>
          <a:prstGeom prst="rect">
            <a:avLst/>
          </a:prstGeom>
          <a:solidFill>
            <a:srgbClr val="F7B9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5333585" y="1418732"/>
            <a:ext cx="1161494" cy="1161494"/>
            <a:chOff x="3888043" y="2930652"/>
            <a:chExt cx="1769807" cy="1769807"/>
          </a:xfrm>
        </p:grpSpPr>
        <p:sp>
          <p:nvSpPr>
            <p:cNvPr id="27" name="椭圆 26"/>
            <p:cNvSpPr/>
            <p:nvPr/>
          </p:nvSpPr>
          <p:spPr>
            <a:xfrm>
              <a:off x="3888043" y="2930652"/>
              <a:ext cx="1769807" cy="1769807"/>
            </a:xfrm>
            <a:prstGeom prst="ellipse">
              <a:avLst/>
            </a:prstGeom>
            <a:solidFill>
              <a:srgbClr val="F7B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KSO_Shape"/>
            <p:cNvSpPr>
              <a:spLocks/>
            </p:cNvSpPr>
            <p:nvPr/>
          </p:nvSpPr>
          <p:spPr bwMode="auto">
            <a:xfrm>
              <a:off x="4429567" y="3388112"/>
              <a:ext cx="686758" cy="854886"/>
            </a:xfrm>
            <a:custGeom>
              <a:avLst/>
              <a:gdLst>
                <a:gd name="T0" fmla="*/ 1652585 w 5505447"/>
                <a:gd name="T1" fmla="*/ 4997450 h 6858000"/>
                <a:gd name="T2" fmla="*/ 1652586 w 5505447"/>
                <a:gd name="T3" fmla="*/ 4335463 h 6858000"/>
                <a:gd name="T4" fmla="*/ 4694235 w 5505447"/>
                <a:gd name="T5" fmla="*/ 4089400 h 6858000"/>
                <a:gd name="T6" fmla="*/ 3722685 w 5505447"/>
                <a:gd name="T7" fmla="*/ 3795713 h 6858000"/>
                <a:gd name="T8" fmla="*/ 2624135 w 5505447"/>
                <a:gd name="T9" fmla="*/ 3611563 h 6858000"/>
                <a:gd name="T10" fmla="*/ 2881310 w 5505447"/>
                <a:gd name="T11" fmla="*/ 4089401 h 6858000"/>
                <a:gd name="T12" fmla="*/ 3722685 w 5505447"/>
                <a:gd name="T13" fmla="*/ 3071816 h 6858000"/>
                <a:gd name="T14" fmla="*/ 2624135 w 5505447"/>
                <a:gd name="T15" fmla="*/ 2995616 h 6858000"/>
                <a:gd name="T16" fmla="*/ 3722685 w 5505447"/>
                <a:gd name="T17" fmla="*/ 2703514 h 6858000"/>
                <a:gd name="T18" fmla="*/ 3544885 w 5505447"/>
                <a:gd name="T19" fmla="*/ 2517776 h 6858000"/>
                <a:gd name="T20" fmla="*/ 811212 w 5505447"/>
                <a:gd name="T21" fmla="*/ 3181354 h 6858000"/>
                <a:gd name="T22" fmla="*/ 1652588 w 5505447"/>
                <a:gd name="T23" fmla="*/ 1979617 h 6858000"/>
                <a:gd name="T24" fmla="*/ 2624135 w 5505447"/>
                <a:gd name="T25" fmla="*/ 1903417 h 6858000"/>
                <a:gd name="T26" fmla="*/ 1652588 w 5505447"/>
                <a:gd name="T27" fmla="*/ 1609729 h 6858000"/>
                <a:gd name="T28" fmla="*/ 3544885 w 5505447"/>
                <a:gd name="T29" fmla="*/ 1609728 h 6858000"/>
                <a:gd name="T30" fmla="*/ 4728059 w 5505447"/>
                <a:gd name="T31" fmla="*/ 5365062 h 6858000"/>
                <a:gd name="T32" fmla="*/ 550863 w 5505447"/>
                <a:gd name="T33" fmla="*/ 830266 h 6858000"/>
                <a:gd name="T34" fmla="*/ 3519813 w 5505447"/>
                <a:gd name="T35" fmla="*/ 482329 h 6858000"/>
                <a:gd name="T36" fmla="*/ 3474335 w 5505447"/>
                <a:gd name="T37" fmla="*/ 533264 h 6858000"/>
                <a:gd name="T38" fmla="*/ 3463913 w 5505447"/>
                <a:gd name="T39" fmla="*/ 603618 h 6858000"/>
                <a:gd name="T40" fmla="*/ 3493284 w 5505447"/>
                <a:gd name="T41" fmla="*/ 665695 h 6858000"/>
                <a:gd name="T42" fmla="*/ 3551394 w 5505447"/>
                <a:gd name="T43" fmla="*/ 701349 h 6858000"/>
                <a:gd name="T44" fmla="*/ 3622453 w 5505447"/>
                <a:gd name="T45" fmla="*/ 697848 h 6858000"/>
                <a:gd name="T46" fmla="*/ 3676773 w 5505447"/>
                <a:gd name="T47" fmla="*/ 656781 h 6858000"/>
                <a:gd name="T48" fmla="*/ 3700143 w 5505447"/>
                <a:gd name="T49" fmla="*/ 591521 h 6858000"/>
                <a:gd name="T50" fmla="*/ 3683405 w 5505447"/>
                <a:gd name="T51" fmla="*/ 523077 h 6858000"/>
                <a:gd name="T52" fmla="*/ 3632875 w 5505447"/>
                <a:gd name="T53" fmla="*/ 477235 h 6858000"/>
                <a:gd name="T54" fmla="*/ 1963242 w 5505447"/>
                <a:gd name="T55" fmla="*/ 465775 h 6858000"/>
                <a:gd name="T56" fmla="*/ 1899340 w 5505447"/>
                <a:gd name="T57" fmla="*/ 492516 h 6858000"/>
                <a:gd name="T58" fmla="*/ 1861189 w 5505447"/>
                <a:gd name="T59" fmla="*/ 549499 h 6858000"/>
                <a:gd name="T60" fmla="*/ 1861189 w 5505447"/>
                <a:gd name="T61" fmla="*/ 620808 h 6858000"/>
                <a:gd name="T62" fmla="*/ 1899340 w 5505447"/>
                <a:gd name="T63" fmla="*/ 677792 h 6858000"/>
                <a:gd name="T64" fmla="*/ 1963242 w 5505447"/>
                <a:gd name="T65" fmla="*/ 704533 h 6858000"/>
                <a:gd name="T66" fmla="*/ 2032549 w 5505447"/>
                <a:gd name="T67" fmla="*/ 690526 h 6858000"/>
                <a:gd name="T68" fmla="*/ 2080873 w 5505447"/>
                <a:gd name="T69" fmla="*/ 642456 h 6858000"/>
                <a:gd name="T70" fmla="*/ 2094861 w 5505447"/>
                <a:gd name="T71" fmla="*/ 572739 h 6858000"/>
                <a:gd name="T72" fmla="*/ 2067838 w 5505447"/>
                <a:gd name="T73" fmla="*/ 509070 h 6858000"/>
                <a:gd name="T74" fmla="*/ 2010930 w 5505447"/>
                <a:gd name="T75" fmla="*/ 470550 h 6858000"/>
                <a:gd name="T76" fmla="*/ 4885370 w 5505447"/>
                <a:gd name="T77" fmla="*/ 295278 h 6858000"/>
                <a:gd name="T78" fmla="*/ 5069837 w 5505447"/>
                <a:gd name="T79" fmla="*/ 323534 h 6858000"/>
                <a:gd name="T80" fmla="*/ 5232080 w 5505447"/>
                <a:gd name="T81" fmla="*/ 401318 h 6858000"/>
                <a:gd name="T82" fmla="*/ 5363842 w 5505447"/>
                <a:gd name="T83" fmla="*/ 521327 h 6858000"/>
                <a:gd name="T84" fmla="*/ 5456552 w 5505447"/>
                <a:gd name="T85" fmla="*/ 674037 h 6858000"/>
                <a:gd name="T86" fmla="*/ 5502272 w 5505447"/>
                <a:gd name="T87" fmla="*/ 852146 h 6858000"/>
                <a:gd name="T88" fmla="*/ 5495605 w 5505447"/>
                <a:gd name="T89" fmla="*/ 6347485 h 6858000"/>
                <a:gd name="T90" fmla="*/ 5437502 w 5505447"/>
                <a:gd name="T91" fmla="*/ 6520197 h 6858000"/>
                <a:gd name="T92" fmla="*/ 5333997 w 5505447"/>
                <a:gd name="T93" fmla="*/ 6665922 h 6858000"/>
                <a:gd name="T94" fmla="*/ 5193980 w 5505447"/>
                <a:gd name="T95" fmla="*/ 6775772 h 6858000"/>
                <a:gd name="T96" fmla="*/ 5025387 w 5505447"/>
                <a:gd name="T97" fmla="*/ 6842126 h 6858000"/>
                <a:gd name="T98" fmla="*/ 588010 w 5505447"/>
                <a:gd name="T99" fmla="*/ 6857048 h 6858000"/>
                <a:gd name="T100" fmla="*/ 406718 w 5505447"/>
                <a:gd name="T101" fmla="*/ 6820220 h 6858000"/>
                <a:gd name="T102" fmla="*/ 248920 w 5505447"/>
                <a:gd name="T103" fmla="*/ 6734499 h 6858000"/>
                <a:gd name="T104" fmla="*/ 123190 w 5505447"/>
                <a:gd name="T105" fmla="*/ 6609092 h 6858000"/>
                <a:gd name="T106" fmla="*/ 37465 w 5505447"/>
                <a:gd name="T107" fmla="*/ 6450985 h 6858000"/>
                <a:gd name="T108" fmla="*/ 953 w 5505447"/>
                <a:gd name="T109" fmla="*/ 6270019 h 6858000"/>
                <a:gd name="T110" fmla="*/ 15875 w 5505447"/>
                <a:gd name="T111" fmla="*/ 775315 h 6858000"/>
                <a:gd name="T112" fmla="*/ 82233 w 5505447"/>
                <a:gd name="T113" fmla="*/ 606731 h 6858000"/>
                <a:gd name="T114" fmla="*/ 192088 w 5505447"/>
                <a:gd name="T115" fmla="*/ 466720 h 6858000"/>
                <a:gd name="T116" fmla="*/ 337820 w 5505447"/>
                <a:gd name="T117" fmla="*/ 363220 h 6858000"/>
                <a:gd name="T118" fmla="*/ 510223 w 5505447"/>
                <a:gd name="T119" fmla="*/ 305120 h 685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505447" h="6858000">
                  <a:moveTo>
                    <a:pt x="4951951" y="5119688"/>
                  </a:moveTo>
                  <a:lnTo>
                    <a:pt x="4954585" y="5119688"/>
                  </a:lnTo>
                  <a:lnTo>
                    <a:pt x="4953367" y="5121008"/>
                  </a:lnTo>
                  <a:lnTo>
                    <a:pt x="4951951" y="5119688"/>
                  </a:lnTo>
                  <a:close/>
                  <a:moveTo>
                    <a:pt x="3981447" y="5119688"/>
                  </a:moveTo>
                  <a:lnTo>
                    <a:pt x="4951950" y="5119688"/>
                  </a:lnTo>
                  <a:lnTo>
                    <a:pt x="3981447" y="6160425"/>
                  </a:lnTo>
                  <a:lnTo>
                    <a:pt x="3981447" y="5119688"/>
                  </a:lnTo>
                  <a:close/>
                  <a:moveTo>
                    <a:pt x="1652585" y="4889500"/>
                  </a:moveTo>
                  <a:lnTo>
                    <a:pt x="2624135" y="4889500"/>
                  </a:lnTo>
                  <a:lnTo>
                    <a:pt x="2624135" y="4997450"/>
                  </a:lnTo>
                  <a:lnTo>
                    <a:pt x="1652585" y="4997450"/>
                  </a:lnTo>
                  <a:lnTo>
                    <a:pt x="1652585" y="4889500"/>
                  </a:lnTo>
                  <a:close/>
                  <a:moveTo>
                    <a:pt x="1652585" y="4705350"/>
                  </a:moveTo>
                  <a:lnTo>
                    <a:pt x="2624135" y="4705350"/>
                  </a:lnTo>
                  <a:lnTo>
                    <a:pt x="2624135" y="4813300"/>
                  </a:lnTo>
                  <a:lnTo>
                    <a:pt x="1652585" y="4813300"/>
                  </a:lnTo>
                  <a:lnTo>
                    <a:pt x="1652585" y="4705350"/>
                  </a:lnTo>
                  <a:close/>
                  <a:moveTo>
                    <a:pt x="1652585" y="4519613"/>
                  </a:moveTo>
                  <a:lnTo>
                    <a:pt x="2624135" y="4519613"/>
                  </a:lnTo>
                  <a:lnTo>
                    <a:pt x="2624135" y="4629151"/>
                  </a:lnTo>
                  <a:lnTo>
                    <a:pt x="1652585" y="4629151"/>
                  </a:lnTo>
                  <a:lnTo>
                    <a:pt x="1652585" y="4519613"/>
                  </a:lnTo>
                  <a:close/>
                  <a:moveTo>
                    <a:pt x="1652586" y="4335463"/>
                  </a:moveTo>
                  <a:lnTo>
                    <a:pt x="2624135" y="4335463"/>
                  </a:lnTo>
                  <a:lnTo>
                    <a:pt x="2624135" y="4443413"/>
                  </a:lnTo>
                  <a:lnTo>
                    <a:pt x="1652586" y="4443413"/>
                  </a:lnTo>
                  <a:lnTo>
                    <a:pt x="1652586" y="4335463"/>
                  </a:lnTo>
                  <a:close/>
                  <a:moveTo>
                    <a:pt x="811210" y="4335463"/>
                  </a:moveTo>
                  <a:lnTo>
                    <a:pt x="1474786" y="4335463"/>
                  </a:lnTo>
                  <a:lnTo>
                    <a:pt x="1474786" y="4997451"/>
                  </a:lnTo>
                  <a:lnTo>
                    <a:pt x="811210" y="4997451"/>
                  </a:lnTo>
                  <a:lnTo>
                    <a:pt x="811210" y="4335463"/>
                  </a:lnTo>
                  <a:close/>
                  <a:moveTo>
                    <a:pt x="3722685" y="3981450"/>
                  </a:moveTo>
                  <a:lnTo>
                    <a:pt x="4694235" y="3981450"/>
                  </a:lnTo>
                  <a:lnTo>
                    <a:pt x="4694235" y="4089400"/>
                  </a:lnTo>
                  <a:lnTo>
                    <a:pt x="3722685" y="4089400"/>
                  </a:lnTo>
                  <a:lnTo>
                    <a:pt x="3722685" y="3981450"/>
                  </a:lnTo>
                  <a:close/>
                  <a:moveTo>
                    <a:pt x="1652586" y="3981450"/>
                  </a:moveTo>
                  <a:lnTo>
                    <a:pt x="2624135" y="3981450"/>
                  </a:lnTo>
                  <a:lnTo>
                    <a:pt x="2624135" y="4089400"/>
                  </a:lnTo>
                  <a:lnTo>
                    <a:pt x="1652586" y="4089400"/>
                  </a:lnTo>
                  <a:lnTo>
                    <a:pt x="1652586" y="3981450"/>
                  </a:lnTo>
                  <a:close/>
                  <a:moveTo>
                    <a:pt x="3722685" y="3795713"/>
                  </a:moveTo>
                  <a:lnTo>
                    <a:pt x="4694235" y="3795713"/>
                  </a:lnTo>
                  <a:lnTo>
                    <a:pt x="4694235" y="3905251"/>
                  </a:lnTo>
                  <a:lnTo>
                    <a:pt x="3722685" y="3905251"/>
                  </a:lnTo>
                  <a:lnTo>
                    <a:pt x="3722685" y="3795713"/>
                  </a:lnTo>
                  <a:close/>
                  <a:moveTo>
                    <a:pt x="1652586" y="3795713"/>
                  </a:moveTo>
                  <a:lnTo>
                    <a:pt x="2624135" y="3795713"/>
                  </a:lnTo>
                  <a:lnTo>
                    <a:pt x="2624135" y="3905251"/>
                  </a:lnTo>
                  <a:lnTo>
                    <a:pt x="1652586" y="3905251"/>
                  </a:lnTo>
                  <a:lnTo>
                    <a:pt x="1652586" y="3795713"/>
                  </a:lnTo>
                  <a:close/>
                  <a:moveTo>
                    <a:pt x="3722685" y="3611563"/>
                  </a:moveTo>
                  <a:lnTo>
                    <a:pt x="4694235" y="3611563"/>
                  </a:lnTo>
                  <a:lnTo>
                    <a:pt x="4694235" y="3719513"/>
                  </a:lnTo>
                  <a:lnTo>
                    <a:pt x="3722685" y="3719513"/>
                  </a:lnTo>
                  <a:lnTo>
                    <a:pt x="3722685" y="3611563"/>
                  </a:lnTo>
                  <a:close/>
                  <a:moveTo>
                    <a:pt x="1652586" y="3611563"/>
                  </a:moveTo>
                  <a:lnTo>
                    <a:pt x="2624135" y="3611563"/>
                  </a:lnTo>
                  <a:lnTo>
                    <a:pt x="2624135" y="3719513"/>
                  </a:lnTo>
                  <a:lnTo>
                    <a:pt x="1652586" y="3719513"/>
                  </a:lnTo>
                  <a:lnTo>
                    <a:pt x="1652586" y="3611563"/>
                  </a:lnTo>
                  <a:close/>
                  <a:moveTo>
                    <a:pt x="3722685" y="3427415"/>
                  </a:moveTo>
                  <a:lnTo>
                    <a:pt x="4694235" y="3427415"/>
                  </a:lnTo>
                  <a:lnTo>
                    <a:pt x="4694235" y="3535363"/>
                  </a:lnTo>
                  <a:lnTo>
                    <a:pt x="3722685" y="3535363"/>
                  </a:lnTo>
                  <a:lnTo>
                    <a:pt x="3722685" y="3427415"/>
                  </a:lnTo>
                  <a:close/>
                  <a:moveTo>
                    <a:pt x="2881310" y="3427415"/>
                  </a:moveTo>
                  <a:lnTo>
                    <a:pt x="3544885" y="3427415"/>
                  </a:lnTo>
                  <a:lnTo>
                    <a:pt x="3544885" y="4089401"/>
                  </a:lnTo>
                  <a:lnTo>
                    <a:pt x="2881310" y="4089401"/>
                  </a:lnTo>
                  <a:lnTo>
                    <a:pt x="2881310" y="3427415"/>
                  </a:lnTo>
                  <a:close/>
                  <a:moveTo>
                    <a:pt x="1652586" y="3427415"/>
                  </a:moveTo>
                  <a:lnTo>
                    <a:pt x="2624135" y="3427415"/>
                  </a:lnTo>
                  <a:lnTo>
                    <a:pt x="2624135" y="3535365"/>
                  </a:lnTo>
                  <a:lnTo>
                    <a:pt x="1652586" y="3535365"/>
                  </a:lnTo>
                  <a:lnTo>
                    <a:pt x="1652586" y="3427415"/>
                  </a:lnTo>
                  <a:close/>
                  <a:moveTo>
                    <a:pt x="811211" y="3427415"/>
                  </a:moveTo>
                  <a:lnTo>
                    <a:pt x="1474786" y="3427415"/>
                  </a:lnTo>
                  <a:lnTo>
                    <a:pt x="1474786" y="4089401"/>
                  </a:lnTo>
                  <a:lnTo>
                    <a:pt x="811211" y="4089401"/>
                  </a:lnTo>
                  <a:lnTo>
                    <a:pt x="811211" y="3427415"/>
                  </a:lnTo>
                  <a:close/>
                  <a:moveTo>
                    <a:pt x="3722685" y="3071816"/>
                  </a:moveTo>
                  <a:lnTo>
                    <a:pt x="4694235" y="3071816"/>
                  </a:lnTo>
                  <a:lnTo>
                    <a:pt x="4694235" y="3181354"/>
                  </a:lnTo>
                  <a:lnTo>
                    <a:pt x="3722685" y="3181354"/>
                  </a:lnTo>
                  <a:lnTo>
                    <a:pt x="3722685" y="3071816"/>
                  </a:lnTo>
                  <a:close/>
                  <a:moveTo>
                    <a:pt x="1652587" y="3071816"/>
                  </a:moveTo>
                  <a:lnTo>
                    <a:pt x="2624135" y="3071816"/>
                  </a:lnTo>
                  <a:lnTo>
                    <a:pt x="2624135" y="3181354"/>
                  </a:lnTo>
                  <a:lnTo>
                    <a:pt x="1652587" y="3181354"/>
                  </a:lnTo>
                  <a:lnTo>
                    <a:pt x="1652587" y="3071816"/>
                  </a:lnTo>
                  <a:close/>
                  <a:moveTo>
                    <a:pt x="1652587" y="2887666"/>
                  </a:moveTo>
                  <a:lnTo>
                    <a:pt x="2624135" y="2887666"/>
                  </a:lnTo>
                  <a:lnTo>
                    <a:pt x="2624135" y="2995616"/>
                  </a:lnTo>
                  <a:lnTo>
                    <a:pt x="1652587" y="2995616"/>
                  </a:lnTo>
                  <a:lnTo>
                    <a:pt x="1652587" y="2887666"/>
                  </a:lnTo>
                  <a:close/>
                  <a:moveTo>
                    <a:pt x="3722685" y="2887665"/>
                  </a:moveTo>
                  <a:lnTo>
                    <a:pt x="4694235" y="2887665"/>
                  </a:lnTo>
                  <a:lnTo>
                    <a:pt x="4694235" y="2995615"/>
                  </a:lnTo>
                  <a:lnTo>
                    <a:pt x="3722685" y="2995615"/>
                  </a:lnTo>
                  <a:lnTo>
                    <a:pt x="3722685" y="2887665"/>
                  </a:lnTo>
                  <a:close/>
                  <a:moveTo>
                    <a:pt x="3722685" y="2703514"/>
                  </a:moveTo>
                  <a:lnTo>
                    <a:pt x="4694235" y="2703514"/>
                  </a:lnTo>
                  <a:lnTo>
                    <a:pt x="4694235" y="2811465"/>
                  </a:lnTo>
                  <a:lnTo>
                    <a:pt x="3722685" y="2811465"/>
                  </a:lnTo>
                  <a:lnTo>
                    <a:pt x="3722685" y="2703514"/>
                  </a:lnTo>
                  <a:close/>
                  <a:moveTo>
                    <a:pt x="1652587" y="2703514"/>
                  </a:moveTo>
                  <a:lnTo>
                    <a:pt x="2624135" y="2703514"/>
                  </a:lnTo>
                  <a:lnTo>
                    <a:pt x="2624135" y="2811465"/>
                  </a:lnTo>
                  <a:lnTo>
                    <a:pt x="1652587" y="2811465"/>
                  </a:lnTo>
                  <a:lnTo>
                    <a:pt x="1652587" y="2703514"/>
                  </a:lnTo>
                  <a:close/>
                  <a:moveTo>
                    <a:pt x="3722685" y="2517776"/>
                  </a:moveTo>
                  <a:lnTo>
                    <a:pt x="4694235" y="2517776"/>
                  </a:lnTo>
                  <a:lnTo>
                    <a:pt x="4694235" y="2627315"/>
                  </a:lnTo>
                  <a:lnTo>
                    <a:pt x="3722685" y="2627315"/>
                  </a:lnTo>
                  <a:lnTo>
                    <a:pt x="3722685" y="2517776"/>
                  </a:lnTo>
                  <a:close/>
                  <a:moveTo>
                    <a:pt x="2881310" y="2517776"/>
                  </a:moveTo>
                  <a:lnTo>
                    <a:pt x="3544885" y="2517776"/>
                  </a:lnTo>
                  <a:lnTo>
                    <a:pt x="3544885" y="3181354"/>
                  </a:lnTo>
                  <a:lnTo>
                    <a:pt x="2881310" y="3181354"/>
                  </a:lnTo>
                  <a:lnTo>
                    <a:pt x="2881310" y="2517776"/>
                  </a:lnTo>
                  <a:close/>
                  <a:moveTo>
                    <a:pt x="1652587" y="2517776"/>
                  </a:moveTo>
                  <a:lnTo>
                    <a:pt x="2624135" y="2517776"/>
                  </a:lnTo>
                  <a:lnTo>
                    <a:pt x="2624135" y="2627315"/>
                  </a:lnTo>
                  <a:lnTo>
                    <a:pt x="1652587" y="2627315"/>
                  </a:lnTo>
                  <a:lnTo>
                    <a:pt x="1652587" y="2517776"/>
                  </a:lnTo>
                  <a:close/>
                  <a:moveTo>
                    <a:pt x="811212" y="2517776"/>
                  </a:moveTo>
                  <a:lnTo>
                    <a:pt x="1474787" y="2517776"/>
                  </a:lnTo>
                  <a:lnTo>
                    <a:pt x="1474787" y="3181354"/>
                  </a:lnTo>
                  <a:lnTo>
                    <a:pt x="811212" y="3181354"/>
                  </a:lnTo>
                  <a:lnTo>
                    <a:pt x="811212" y="2517776"/>
                  </a:lnTo>
                  <a:close/>
                  <a:moveTo>
                    <a:pt x="3722685" y="2163766"/>
                  </a:moveTo>
                  <a:lnTo>
                    <a:pt x="4694235" y="2163766"/>
                  </a:lnTo>
                  <a:lnTo>
                    <a:pt x="4694235" y="2273303"/>
                  </a:lnTo>
                  <a:lnTo>
                    <a:pt x="3722685" y="2273303"/>
                  </a:lnTo>
                  <a:lnTo>
                    <a:pt x="3722685" y="2163766"/>
                  </a:lnTo>
                  <a:close/>
                  <a:moveTo>
                    <a:pt x="1652588" y="2163766"/>
                  </a:moveTo>
                  <a:lnTo>
                    <a:pt x="2624135" y="2163766"/>
                  </a:lnTo>
                  <a:lnTo>
                    <a:pt x="2624135" y="2273304"/>
                  </a:lnTo>
                  <a:lnTo>
                    <a:pt x="1652588" y="2273304"/>
                  </a:lnTo>
                  <a:lnTo>
                    <a:pt x="1652588" y="2163766"/>
                  </a:lnTo>
                  <a:close/>
                  <a:moveTo>
                    <a:pt x="1652588" y="1979617"/>
                  </a:moveTo>
                  <a:lnTo>
                    <a:pt x="2624135" y="1979617"/>
                  </a:lnTo>
                  <a:lnTo>
                    <a:pt x="2624135" y="2087566"/>
                  </a:lnTo>
                  <a:lnTo>
                    <a:pt x="1652588" y="2087566"/>
                  </a:lnTo>
                  <a:lnTo>
                    <a:pt x="1652588" y="1979617"/>
                  </a:lnTo>
                  <a:close/>
                  <a:moveTo>
                    <a:pt x="3722685" y="1979616"/>
                  </a:moveTo>
                  <a:lnTo>
                    <a:pt x="4694235" y="1979616"/>
                  </a:lnTo>
                  <a:lnTo>
                    <a:pt x="4694235" y="2087566"/>
                  </a:lnTo>
                  <a:lnTo>
                    <a:pt x="3722685" y="2087566"/>
                  </a:lnTo>
                  <a:lnTo>
                    <a:pt x="3722685" y="1979616"/>
                  </a:lnTo>
                  <a:close/>
                  <a:moveTo>
                    <a:pt x="1652588" y="1793879"/>
                  </a:moveTo>
                  <a:lnTo>
                    <a:pt x="2624135" y="1793879"/>
                  </a:lnTo>
                  <a:lnTo>
                    <a:pt x="2624135" y="1903417"/>
                  </a:lnTo>
                  <a:lnTo>
                    <a:pt x="1652588" y="1903417"/>
                  </a:lnTo>
                  <a:lnTo>
                    <a:pt x="1652588" y="1793879"/>
                  </a:lnTo>
                  <a:close/>
                  <a:moveTo>
                    <a:pt x="3722685" y="1793878"/>
                  </a:moveTo>
                  <a:lnTo>
                    <a:pt x="4694235" y="1793878"/>
                  </a:lnTo>
                  <a:lnTo>
                    <a:pt x="4694235" y="1903416"/>
                  </a:lnTo>
                  <a:lnTo>
                    <a:pt x="3722685" y="1903416"/>
                  </a:lnTo>
                  <a:lnTo>
                    <a:pt x="3722685" y="1793878"/>
                  </a:lnTo>
                  <a:close/>
                  <a:moveTo>
                    <a:pt x="1652588" y="1609729"/>
                  </a:moveTo>
                  <a:lnTo>
                    <a:pt x="2624135" y="1609729"/>
                  </a:lnTo>
                  <a:lnTo>
                    <a:pt x="2624135" y="1719267"/>
                  </a:lnTo>
                  <a:lnTo>
                    <a:pt x="1652588" y="1719267"/>
                  </a:lnTo>
                  <a:lnTo>
                    <a:pt x="1652588" y="1609729"/>
                  </a:lnTo>
                  <a:close/>
                  <a:moveTo>
                    <a:pt x="811213" y="1609729"/>
                  </a:moveTo>
                  <a:lnTo>
                    <a:pt x="1474788" y="1609729"/>
                  </a:lnTo>
                  <a:lnTo>
                    <a:pt x="1474788" y="2273303"/>
                  </a:lnTo>
                  <a:lnTo>
                    <a:pt x="811213" y="2273303"/>
                  </a:lnTo>
                  <a:lnTo>
                    <a:pt x="811213" y="1609729"/>
                  </a:lnTo>
                  <a:close/>
                  <a:moveTo>
                    <a:pt x="3722685" y="1609728"/>
                  </a:moveTo>
                  <a:lnTo>
                    <a:pt x="4694235" y="1609728"/>
                  </a:lnTo>
                  <a:lnTo>
                    <a:pt x="4694235" y="1719266"/>
                  </a:lnTo>
                  <a:lnTo>
                    <a:pt x="3722685" y="1719266"/>
                  </a:lnTo>
                  <a:lnTo>
                    <a:pt x="3722685" y="1609728"/>
                  </a:lnTo>
                  <a:close/>
                  <a:moveTo>
                    <a:pt x="2881310" y="1609728"/>
                  </a:moveTo>
                  <a:lnTo>
                    <a:pt x="3544885" y="1609728"/>
                  </a:lnTo>
                  <a:lnTo>
                    <a:pt x="3544885" y="2273303"/>
                  </a:lnTo>
                  <a:lnTo>
                    <a:pt x="2881310" y="2273303"/>
                  </a:lnTo>
                  <a:lnTo>
                    <a:pt x="2881310" y="1609728"/>
                  </a:lnTo>
                  <a:close/>
                  <a:moveTo>
                    <a:pt x="550863" y="830266"/>
                  </a:moveTo>
                  <a:lnTo>
                    <a:pt x="550863" y="6173788"/>
                  </a:lnTo>
                  <a:lnTo>
                    <a:pt x="3970893" y="6173788"/>
                  </a:lnTo>
                  <a:lnTo>
                    <a:pt x="3972506" y="6175293"/>
                  </a:lnTo>
                  <a:lnTo>
                    <a:pt x="3973909" y="6173788"/>
                  </a:lnTo>
                  <a:lnTo>
                    <a:pt x="3981237" y="6173788"/>
                  </a:lnTo>
                  <a:lnTo>
                    <a:pt x="3981447" y="6173561"/>
                  </a:lnTo>
                  <a:lnTo>
                    <a:pt x="3981447" y="6165704"/>
                  </a:lnTo>
                  <a:lnTo>
                    <a:pt x="4728059" y="5365062"/>
                  </a:lnTo>
                  <a:lnTo>
                    <a:pt x="4609280" y="5493722"/>
                  </a:lnTo>
                  <a:lnTo>
                    <a:pt x="4732169" y="5360654"/>
                  </a:lnTo>
                  <a:lnTo>
                    <a:pt x="4954584" y="5122143"/>
                  </a:lnTo>
                  <a:lnTo>
                    <a:pt x="4953428" y="5121066"/>
                  </a:lnTo>
                  <a:lnTo>
                    <a:pt x="4954585" y="5119813"/>
                  </a:lnTo>
                  <a:lnTo>
                    <a:pt x="4954585" y="5119688"/>
                  </a:lnTo>
                  <a:lnTo>
                    <a:pt x="4954585" y="830266"/>
                  </a:lnTo>
                  <a:lnTo>
                    <a:pt x="3916359" y="830266"/>
                  </a:lnTo>
                  <a:lnTo>
                    <a:pt x="3916359" y="990601"/>
                  </a:lnTo>
                  <a:lnTo>
                    <a:pt x="1639884" y="990601"/>
                  </a:lnTo>
                  <a:lnTo>
                    <a:pt x="1639884" y="830266"/>
                  </a:lnTo>
                  <a:lnTo>
                    <a:pt x="550863" y="830266"/>
                  </a:lnTo>
                  <a:close/>
                  <a:moveTo>
                    <a:pt x="3581397" y="465138"/>
                  </a:moveTo>
                  <a:lnTo>
                    <a:pt x="3575396" y="465456"/>
                  </a:lnTo>
                  <a:lnTo>
                    <a:pt x="3569396" y="465775"/>
                  </a:lnTo>
                  <a:lnTo>
                    <a:pt x="3563079" y="466730"/>
                  </a:lnTo>
                  <a:lnTo>
                    <a:pt x="3557395" y="467685"/>
                  </a:lnTo>
                  <a:lnTo>
                    <a:pt x="3551394" y="468958"/>
                  </a:lnTo>
                  <a:lnTo>
                    <a:pt x="3546025" y="470550"/>
                  </a:lnTo>
                  <a:lnTo>
                    <a:pt x="3540656" y="472460"/>
                  </a:lnTo>
                  <a:lnTo>
                    <a:pt x="3534972" y="474688"/>
                  </a:lnTo>
                  <a:lnTo>
                    <a:pt x="3529919" y="477235"/>
                  </a:lnTo>
                  <a:lnTo>
                    <a:pt x="3524550" y="479782"/>
                  </a:lnTo>
                  <a:lnTo>
                    <a:pt x="3519813" y="482329"/>
                  </a:lnTo>
                  <a:lnTo>
                    <a:pt x="3514760" y="485831"/>
                  </a:lnTo>
                  <a:lnTo>
                    <a:pt x="3510338" y="489014"/>
                  </a:lnTo>
                  <a:lnTo>
                    <a:pt x="3505917" y="492516"/>
                  </a:lnTo>
                  <a:lnTo>
                    <a:pt x="3501495" y="496654"/>
                  </a:lnTo>
                  <a:lnTo>
                    <a:pt x="3497390" y="500474"/>
                  </a:lnTo>
                  <a:lnTo>
                    <a:pt x="3493284" y="504294"/>
                  </a:lnTo>
                  <a:lnTo>
                    <a:pt x="3489494" y="509070"/>
                  </a:lnTo>
                  <a:lnTo>
                    <a:pt x="3486020" y="513526"/>
                  </a:lnTo>
                  <a:lnTo>
                    <a:pt x="3482862" y="517983"/>
                  </a:lnTo>
                  <a:lnTo>
                    <a:pt x="3479388" y="523077"/>
                  </a:lnTo>
                  <a:lnTo>
                    <a:pt x="3476862" y="527852"/>
                  </a:lnTo>
                  <a:lnTo>
                    <a:pt x="3474335" y="533264"/>
                  </a:lnTo>
                  <a:lnTo>
                    <a:pt x="3471809" y="538357"/>
                  </a:lnTo>
                  <a:lnTo>
                    <a:pt x="3469598" y="544087"/>
                  </a:lnTo>
                  <a:lnTo>
                    <a:pt x="3467703" y="549499"/>
                  </a:lnTo>
                  <a:lnTo>
                    <a:pt x="3466124" y="555229"/>
                  </a:lnTo>
                  <a:lnTo>
                    <a:pt x="3464861" y="560960"/>
                  </a:lnTo>
                  <a:lnTo>
                    <a:pt x="3463913" y="567008"/>
                  </a:lnTo>
                  <a:lnTo>
                    <a:pt x="3462966" y="572738"/>
                  </a:lnTo>
                  <a:lnTo>
                    <a:pt x="3462650" y="579105"/>
                  </a:lnTo>
                  <a:lnTo>
                    <a:pt x="3462334" y="585154"/>
                  </a:lnTo>
                  <a:lnTo>
                    <a:pt x="3462650" y="591521"/>
                  </a:lnTo>
                  <a:lnTo>
                    <a:pt x="3462966" y="597251"/>
                  </a:lnTo>
                  <a:lnTo>
                    <a:pt x="3463913" y="603618"/>
                  </a:lnTo>
                  <a:lnTo>
                    <a:pt x="3464861" y="609348"/>
                  </a:lnTo>
                  <a:lnTo>
                    <a:pt x="3466124" y="615397"/>
                  </a:lnTo>
                  <a:lnTo>
                    <a:pt x="3467703" y="620808"/>
                  </a:lnTo>
                  <a:lnTo>
                    <a:pt x="3469598" y="626539"/>
                  </a:lnTo>
                  <a:lnTo>
                    <a:pt x="3471809" y="631950"/>
                  </a:lnTo>
                  <a:lnTo>
                    <a:pt x="3474335" y="637362"/>
                  </a:lnTo>
                  <a:lnTo>
                    <a:pt x="3476862" y="642456"/>
                  </a:lnTo>
                  <a:lnTo>
                    <a:pt x="3479388" y="647231"/>
                  </a:lnTo>
                  <a:lnTo>
                    <a:pt x="3482862" y="652324"/>
                  </a:lnTo>
                  <a:lnTo>
                    <a:pt x="3486020" y="656781"/>
                  </a:lnTo>
                  <a:lnTo>
                    <a:pt x="3489494" y="661556"/>
                  </a:lnTo>
                  <a:lnTo>
                    <a:pt x="3493284" y="665695"/>
                  </a:lnTo>
                  <a:lnTo>
                    <a:pt x="3497390" y="669833"/>
                  </a:lnTo>
                  <a:lnTo>
                    <a:pt x="3501495" y="673972"/>
                  </a:lnTo>
                  <a:lnTo>
                    <a:pt x="3505917" y="677792"/>
                  </a:lnTo>
                  <a:lnTo>
                    <a:pt x="3510338" y="681294"/>
                  </a:lnTo>
                  <a:lnTo>
                    <a:pt x="3514760" y="684795"/>
                  </a:lnTo>
                  <a:lnTo>
                    <a:pt x="3519813" y="687661"/>
                  </a:lnTo>
                  <a:lnTo>
                    <a:pt x="3524550" y="690526"/>
                  </a:lnTo>
                  <a:lnTo>
                    <a:pt x="3529919" y="693072"/>
                  </a:lnTo>
                  <a:lnTo>
                    <a:pt x="3534972" y="695938"/>
                  </a:lnTo>
                  <a:lnTo>
                    <a:pt x="3540656" y="697848"/>
                  </a:lnTo>
                  <a:lnTo>
                    <a:pt x="3546025" y="699758"/>
                  </a:lnTo>
                  <a:lnTo>
                    <a:pt x="3551394" y="701349"/>
                  </a:lnTo>
                  <a:lnTo>
                    <a:pt x="3557395" y="702623"/>
                  </a:lnTo>
                  <a:lnTo>
                    <a:pt x="3563079" y="703578"/>
                  </a:lnTo>
                  <a:lnTo>
                    <a:pt x="3569396" y="704533"/>
                  </a:lnTo>
                  <a:lnTo>
                    <a:pt x="3575396" y="704851"/>
                  </a:lnTo>
                  <a:lnTo>
                    <a:pt x="3581397" y="704851"/>
                  </a:lnTo>
                  <a:lnTo>
                    <a:pt x="3587713" y="704851"/>
                  </a:lnTo>
                  <a:lnTo>
                    <a:pt x="3593713" y="704533"/>
                  </a:lnTo>
                  <a:lnTo>
                    <a:pt x="3599714" y="703578"/>
                  </a:lnTo>
                  <a:lnTo>
                    <a:pt x="3605399" y="702623"/>
                  </a:lnTo>
                  <a:lnTo>
                    <a:pt x="3611399" y="701349"/>
                  </a:lnTo>
                  <a:lnTo>
                    <a:pt x="3616768" y="699758"/>
                  </a:lnTo>
                  <a:lnTo>
                    <a:pt x="3622453" y="697848"/>
                  </a:lnTo>
                  <a:lnTo>
                    <a:pt x="3627822" y="695938"/>
                  </a:lnTo>
                  <a:lnTo>
                    <a:pt x="3632875" y="693072"/>
                  </a:lnTo>
                  <a:lnTo>
                    <a:pt x="3638243" y="690526"/>
                  </a:lnTo>
                  <a:lnTo>
                    <a:pt x="3642981" y="687661"/>
                  </a:lnTo>
                  <a:lnTo>
                    <a:pt x="3648034" y="684795"/>
                  </a:lnTo>
                  <a:lnTo>
                    <a:pt x="3652455" y="681294"/>
                  </a:lnTo>
                  <a:lnTo>
                    <a:pt x="3657192" y="677792"/>
                  </a:lnTo>
                  <a:lnTo>
                    <a:pt x="3661614" y="673972"/>
                  </a:lnTo>
                  <a:lnTo>
                    <a:pt x="3665404" y="669833"/>
                  </a:lnTo>
                  <a:lnTo>
                    <a:pt x="3669509" y="665695"/>
                  </a:lnTo>
                  <a:lnTo>
                    <a:pt x="3673299" y="661556"/>
                  </a:lnTo>
                  <a:lnTo>
                    <a:pt x="3676773" y="656781"/>
                  </a:lnTo>
                  <a:lnTo>
                    <a:pt x="3680247" y="652324"/>
                  </a:lnTo>
                  <a:lnTo>
                    <a:pt x="3683405" y="647231"/>
                  </a:lnTo>
                  <a:lnTo>
                    <a:pt x="3685932" y="642456"/>
                  </a:lnTo>
                  <a:lnTo>
                    <a:pt x="3688458" y="637362"/>
                  </a:lnTo>
                  <a:lnTo>
                    <a:pt x="3691300" y="631950"/>
                  </a:lnTo>
                  <a:lnTo>
                    <a:pt x="3693195" y="626539"/>
                  </a:lnTo>
                  <a:lnTo>
                    <a:pt x="3695090" y="620808"/>
                  </a:lnTo>
                  <a:lnTo>
                    <a:pt x="3696669" y="615397"/>
                  </a:lnTo>
                  <a:lnTo>
                    <a:pt x="3697933" y="609348"/>
                  </a:lnTo>
                  <a:lnTo>
                    <a:pt x="3698880" y="603618"/>
                  </a:lnTo>
                  <a:lnTo>
                    <a:pt x="3699828" y="597251"/>
                  </a:lnTo>
                  <a:lnTo>
                    <a:pt x="3700143" y="591521"/>
                  </a:lnTo>
                  <a:lnTo>
                    <a:pt x="3700459" y="585154"/>
                  </a:lnTo>
                  <a:lnTo>
                    <a:pt x="3700143" y="579105"/>
                  </a:lnTo>
                  <a:lnTo>
                    <a:pt x="3699828" y="572738"/>
                  </a:lnTo>
                  <a:lnTo>
                    <a:pt x="3698880" y="567008"/>
                  </a:lnTo>
                  <a:lnTo>
                    <a:pt x="3697933" y="560960"/>
                  </a:lnTo>
                  <a:lnTo>
                    <a:pt x="3696669" y="555229"/>
                  </a:lnTo>
                  <a:lnTo>
                    <a:pt x="3695090" y="549499"/>
                  </a:lnTo>
                  <a:lnTo>
                    <a:pt x="3693195" y="544087"/>
                  </a:lnTo>
                  <a:lnTo>
                    <a:pt x="3691300" y="538357"/>
                  </a:lnTo>
                  <a:lnTo>
                    <a:pt x="3688458" y="533264"/>
                  </a:lnTo>
                  <a:lnTo>
                    <a:pt x="3685932" y="527852"/>
                  </a:lnTo>
                  <a:lnTo>
                    <a:pt x="3683405" y="523077"/>
                  </a:lnTo>
                  <a:lnTo>
                    <a:pt x="3680247" y="517983"/>
                  </a:lnTo>
                  <a:lnTo>
                    <a:pt x="3676773" y="513526"/>
                  </a:lnTo>
                  <a:lnTo>
                    <a:pt x="3673299" y="509070"/>
                  </a:lnTo>
                  <a:lnTo>
                    <a:pt x="3669509" y="504294"/>
                  </a:lnTo>
                  <a:lnTo>
                    <a:pt x="3665404" y="500474"/>
                  </a:lnTo>
                  <a:lnTo>
                    <a:pt x="3661614" y="496654"/>
                  </a:lnTo>
                  <a:lnTo>
                    <a:pt x="3657192" y="492516"/>
                  </a:lnTo>
                  <a:lnTo>
                    <a:pt x="3652455" y="489014"/>
                  </a:lnTo>
                  <a:lnTo>
                    <a:pt x="3648034" y="485831"/>
                  </a:lnTo>
                  <a:lnTo>
                    <a:pt x="3642981" y="482329"/>
                  </a:lnTo>
                  <a:lnTo>
                    <a:pt x="3638243" y="479782"/>
                  </a:lnTo>
                  <a:lnTo>
                    <a:pt x="3632875" y="477235"/>
                  </a:lnTo>
                  <a:lnTo>
                    <a:pt x="3627822" y="474688"/>
                  </a:lnTo>
                  <a:lnTo>
                    <a:pt x="3622453" y="472460"/>
                  </a:lnTo>
                  <a:lnTo>
                    <a:pt x="3616768" y="470550"/>
                  </a:lnTo>
                  <a:lnTo>
                    <a:pt x="3611399" y="468958"/>
                  </a:lnTo>
                  <a:lnTo>
                    <a:pt x="3605399" y="467685"/>
                  </a:lnTo>
                  <a:lnTo>
                    <a:pt x="3599714" y="466730"/>
                  </a:lnTo>
                  <a:lnTo>
                    <a:pt x="3593713" y="465775"/>
                  </a:lnTo>
                  <a:lnTo>
                    <a:pt x="3587713" y="465456"/>
                  </a:lnTo>
                  <a:lnTo>
                    <a:pt x="3581397" y="465138"/>
                  </a:lnTo>
                  <a:close/>
                  <a:moveTo>
                    <a:pt x="1975323" y="465138"/>
                  </a:moveTo>
                  <a:lnTo>
                    <a:pt x="1969282" y="465457"/>
                  </a:lnTo>
                  <a:lnTo>
                    <a:pt x="1963242" y="465775"/>
                  </a:lnTo>
                  <a:lnTo>
                    <a:pt x="1957201" y="466730"/>
                  </a:lnTo>
                  <a:lnTo>
                    <a:pt x="1951161" y="467685"/>
                  </a:lnTo>
                  <a:lnTo>
                    <a:pt x="1945756" y="468958"/>
                  </a:lnTo>
                  <a:lnTo>
                    <a:pt x="1939716" y="470550"/>
                  </a:lnTo>
                  <a:lnTo>
                    <a:pt x="1934311" y="472460"/>
                  </a:lnTo>
                  <a:lnTo>
                    <a:pt x="1928588" y="474689"/>
                  </a:lnTo>
                  <a:lnTo>
                    <a:pt x="1923502" y="477235"/>
                  </a:lnTo>
                  <a:lnTo>
                    <a:pt x="1918415" y="479782"/>
                  </a:lnTo>
                  <a:lnTo>
                    <a:pt x="1913328" y="482329"/>
                  </a:lnTo>
                  <a:lnTo>
                    <a:pt x="1908559" y="485831"/>
                  </a:lnTo>
                  <a:lnTo>
                    <a:pt x="1903790" y="489014"/>
                  </a:lnTo>
                  <a:lnTo>
                    <a:pt x="1899340" y="492516"/>
                  </a:lnTo>
                  <a:lnTo>
                    <a:pt x="1895206" y="496654"/>
                  </a:lnTo>
                  <a:lnTo>
                    <a:pt x="1890756" y="500474"/>
                  </a:lnTo>
                  <a:lnTo>
                    <a:pt x="1886941" y="504294"/>
                  </a:lnTo>
                  <a:lnTo>
                    <a:pt x="1882808" y="509070"/>
                  </a:lnTo>
                  <a:lnTo>
                    <a:pt x="1879310" y="513527"/>
                  </a:lnTo>
                  <a:lnTo>
                    <a:pt x="1876131" y="517983"/>
                  </a:lnTo>
                  <a:lnTo>
                    <a:pt x="1873270" y="523077"/>
                  </a:lnTo>
                  <a:lnTo>
                    <a:pt x="1870091" y="527852"/>
                  </a:lnTo>
                  <a:lnTo>
                    <a:pt x="1867547" y="533264"/>
                  </a:lnTo>
                  <a:lnTo>
                    <a:pt x="1865004" y="538357"/>
                  </a:lnTo>
                  <a:lnTo>
                    <a:pt x="1863097" y="544088"/>
                  </a:lnTo>
                  <a:lnTo>
                    <a:pt x="1861189" y="549499"/>
                  </a:lnTo>
                  <a:lnTo>
                    <a:pt x="1859281" y="555230"/>
                  </a:lnTo>
                  <a:lnTo>
                    <a:pt x="1858010" y="560960"/>
                  </a:lnTo>
                  <a:lnTo>
                    <a:pt x="1857056" y="567008"/>
                  </a:lnTo>
                  <a:lnTo>
                    <a:pt x="1856102" y="572739"/>
                  </a:lnTo>
                  <a:lnTo>
                    <a:pt x="1855784" y="579105"/>
                  </a:lnTo>
                  <a:lnTo>
                    <a:pt x="1855784" y="585154"/>
                  </a:lnTo>
                  <a:lnTo>
                    <a:pt x="1855784" y="591521"/>
                  </a:lnTo>
                  <a:lnTo>
                    <a:pt x="1856102" y="597251"/>
                  </a:lnTo>
                  <a:lnTo>
                    <a:pt x="1857056" y="603618"/>
                  </a:lnTo>
                  <a:lnTo>
                    <a:pt x="1858010" y="609348"/>
                  </a:lnTo>
                  <a:lnTo>
                    <a:pt x="1859281" y="615397"/>
                  </a:lnTo>
                  <a:lnTo>
                    <a:pt x="1861189" y="620808"/>
                  </a:lnTo>
                  <a:lnTo>
                    <a:pt x="1863097" y="626539"/>
                  </a:lnTo>
                  <a:lnTo>
                    <a:pt x="1865004" y="631951"/>
                  </a:lnTo>
                  <a:lnTo>
                    <a:pt x="1867547" y="637362"/>
                  </a:lnTo>
                  <a:lnTo>
                    <a:pt x="1870091" y="642456"/>
                  </a:lnTo>
                  <a:lnTo>
                    <a:pt x="1873270" y="647231"/>
                  </a:lnTo>
                  <a:lnTo>
                    <a:pt x="1876131" y="652324"/>
                  </a:lnTo>
                  <a:lnTo>
                    <a:pt x="1879310" y="656781"/>
                  </a:lnTo>
                  <a:lnTo>
                    <a:pt x="1882808" y="661556"/>
                  </a:lnTo>
                  <a:lnTo>
                    <a:pt x="1886941" y="665695"/>
                  </a:lnTo>
                  <a:lnTo>
                    <a:pt x="1890756" y="669833"/>
                  </a:lnTo>
                  <a:lnTo>
                    <a:pt x="1895206" y="673972"/>
                  </a:lnTo>
                  <a:lnTo>
                    <a:pt x="1899340" y="677792"/>
                  </a:lnTo>
                  <a:lnTo>
                    <a:pt x="1903790" y="681294"/>
                  </a:lnTo>
                  <a:lnTo>
                    <a:pt x="1908559" y="684796"/>
                  </a:lnTo>
                  <a:lnTo>
                    <a:pt x="1913328" y="687661"/>
                  </a:lnTo>
                  <a:lnTo>
                    <a:pt x="1918415" y="690526"/>
                  </a:lnTo>
                  <a:lnTo>
                    <a:pt x="1923502" y="693073"/>
                  </a:lnTo>
                  <a:lnTo>
                    <a:pt x="1928588" y="695938"/>
                  </a:lnTo>
                  <a:lnTo>
                    <a:pt x="1934311" y="697848"/>
                  </a:lnTo>
                  <a:lnTo>
                    <a:pt x="1939716" y="699758"/>
                  </a:lnTo>
                  <a:lnTo>
                    <a:pt x="1945756" y="701349"/>
                  </a:lnTo>
                  <a:lnTo>
                    <a:pt x="1951161" y="702623"/>
                  </a:lnTo>
                  <a:lnTo>
                    <a:pt x="1957201" y="703578"/>
                  </a:lnTo>
                  <a:lnTo>
                    <a:pt x="1963242" y="704533"/>
                  </a:lnTo>
                  <a:lnTo>
                    <a:pt x="1969282" y="704851"/>
                  </a:lnTo>
                  <a:lnTo>
                    <a:pt x="1975323" y="704851"/>
                  </a:lnTo>
                  <a:lnTo>
                    <a:pt x="1981681" y="704851"/>
                  </a:lnTo>
                  <a:lnTo>
                    <a:pt x="1987722" y="704533"/>
                  </a:lnTo>
                  <a:lnTo>
                    <a:pt x="1993762" y="703578"/>
                  </a:lnTo>
                  <a:lnTo>
                    <a:pt x="1999485" y="702623"/>
                  </a:lnTo>
                  <a:lnTo>
                    <a:pt x="2005525" y="701349"/>
                  </a:lnTo>
                  <a:lnTo>
                    <a:pt x="2010930" y="699758"/>
                  </a:lnTo>
                  <a:lnTo>
                    <a:pt x="2016653" y="697848"/>
                  </a:lnTo>
                  <a:lnTo>
                    <a:pt x="2022057" y="695938"/>
                  </a:lnTo>
                  <a:lnTo>
                    <a:pt x="2027462" y="693073"/>
                  </a:lnTo>
                  <a:lnTo>
                    <a:pt x="2032549" y="690526"/>
                  </a:lnTo>
                  <a:lnTo>
                    <a:pt x="2037635" y="687661"/>
                  </a:lnTo>
                  <a:lnTo>
                    <a:pt x="2042404" y="684796"/>
                  </a:lnTo>
                  <a:lnTo>
                    <a:pt x="2047491" y="681294"/>
                  </a:lnTo>
                  <a:lnTo>
                    <a:pt x="2051624" y="677792"/>
                  </a:lnTo>
                  <a:lnTo>
                    <a:pt x="2056075" y="673972"/>
                  </a:lnTo>
                  <a:lnTo>
                    <a:pt x="2060208" y="669833"/>
                  </a:lnTo>
                  <a:lnTo>
                    <a:pt x="2064341" y="665695"/>
                  </a:lnTo>
                  <a:lnTo>
                    <a:pt x="2067838" y="661556"/>
                  </a:lnTo>
                  <a:lnTo>
                    <a:pt x="2071653" y="656781"/>
                  </a:lnTo>
                  <a:lnTo>
                    <a:pt x="2074832" y="652324"/>
                  </a:lnTo>
                  <a:lnTo>
                    <a:pt x="2078012" y="647231"/>
                  </a:lnTo>
                  <a:lnTo>
                    <a:pt x="2080873" y="642456"/>
                  </a:lnTo>
                  <a:lnTo>
                    <a:pt x="2083734" y="637362"/>
                  </a:lnTo>
                  <a:lnTo>
                    <a:pt x="2085960" y="631951"/>
                  </a:lnTo>
                  <a:lnTo>
                    <a:pt x="2088185" y="626539"/>
                  </a:lnTo>
                  <a:lnTo>
                    <a:pt x="2089775" y="620808"/>
                  </a:lnTo>
                  <a:lnTo>
                    <a:pt x="2091364" y="615397"/>
                  </a:lnTo>
                  <a:lnTo>
                    <a:pt x="2092636" y="609348"/>
                  </a:lnTo>
                  <a:lnTo>
                    <a:pt x="2094225" y="603618"/>
                  </a:lnTo>
                  <a:lnTo>
                    <a:pt x="2094861" y="597251"/>
                  </a:lnTo>
                  <a:lnTo>
                    <a:pt x="2095179" y="591521"/>
                  </a:lnTo>
                  <a:lnTo>
                    <a:pt x="2095497" y="585154"/>
                  </a:lnTo>
                  <a:lnTo>
                    <a:pt x="2095179" y="579105"/>
                  </a:lnTo>
                  <a:lnTo>
                    <a:pt x="2094861" y="572739"/>
                  </a:lnTo>
                  <a:lnTo>
                    <a:pt x="2094225" y="567008"/>
                  </a:lnTo>
                  <a:lnTo>
                    <a:pt x="2092636" y="560960"/>
                  </a:lnTo>
                  <a:lnTo>
                    <a:pt x="2091364" y="555230"/>
                  </a:lnTo>
                  <a:lnTo>
                    <a:pt x="2089775" y="549499"/>
                  </a:lnTo>
                  <a:lnTo>
                    <a:pt x="2088185" y="544088"/>
                  </a:lnTo>
                  <a:lnTo>
                    <a:pt x="2085960" y="538357"/>
                  </a:lnTo>
                  <a:lnTo>
                    <a:pt x="2083734" y="533264"/>
                  </a:lnTo>
                  <a:lnTo>
                    <a:pt x="2080873" y="527852"/>
                  </a:lnTo>
                  <a:lnTo>
                    <a:pt x="2078012" y="523077"/>
                  </a:lnTo>
                  <a:lnTo>
                    <a:pt x="2074832" y="517983"/>
                  </a:lnTo>
                  <a:lnTo>
                    <a:pt x="2071653" y="513527"/>
                  </a:lnTo>
                  <a:lnTo>
                    <a:pt x="2067838" y="509070"/>
                  </a:lnTo>
                  <a:lnTo>
                    <a:pt x="2064341" y="504294"/>
                  </a:lnTo>
                  <a:lnTo>
                    <a:pt x="2060208" y="500474"/>
                  </a:lnTo>
                  <a:lnTo>
                    <a:pt x="2056075" y="496654"/>
                  </a:lnTo>
                  <a:lnTo>
                    <a:pt x="2051624" y="492516"/>
                  </a:lnTo>
                  <a:lnTo>
                    <a:pt x="2047491" y="489014"/>
                  </a:lnTo>
                  <a:lnTo>
                    <a:pt x="2042404" y="485831"/>
                  </a:lnTo>
                  <a:lnTo>
                    <a:pt x="2037635" y="482329"/>
                  </a:lnTo>
                  <a:lnTo>
                    <a:pt x="2032549" y="479782"/>
                  </a:lnTo>
                  <a:lnTo>
                    <a:pt x="2027462" y="477235"/>
                  </a:lnTo>
                  <a:lnTo>
                    <a:pt x="2022057" y="474689"/>
                  </a:lnTo>
                  <a:lnTo>
                    <a:pt x="2016653" y="472460"/>
                  </a:lnTo>
                  <a:lnTo>
                    <a:pt x="2010930" y="470550"/>
                  </a:lnTo>
                  <a:lnTo>
                    <a:pt x="2005525" y="468958"/>
                  </a:lnTo>
                  <a:lnTo>
                    <a:pt x="1999485" y="467685"/>
                  </a:lnTo>
                  <a:lnTo>
                    <a:pt x="1993762" y="466730"/>
                  </a:lnTo>
                  <a:lnTo>
                    <a:pt x="1987722" y="465775"/>
                  </a:lnTo>
                  <a:lnTo>
                    <a:pt x="1981681" y="465457"/>
                  </a:lnTo>
                  <a:lnTo>
                    <a:pt x="1975323" y="465138"/>
                  </a:lnTo>
                  <a:close/>
                  <a:moveTo>
                    <a:pt x="2038346" y="0"/>
                  </a:moveTo>
                  <a:lnTo>
                    <a:pt x="3519484" y="0"/>
                  </a:lnTo>
                  <a:lnTo>
                    <a:pt x="3431641" y="179388"/>
                  </a:lnTo>
                  <a:lnTo>
                    <a:pt x="3916359" y="179388"/>
                  </a:lnTo>
                  <a:lnTo>
                    <a:pt x="3916359" y="295278"/>
                  </a:lnTo>
                  <a:lnTo>
                    <a:pt x="4885370" y="295278"/>
                  </a:lnTo>
                  <a:lnTo>
                    <a:pt x="4901245" y="295596"/>
                  </a:lnTo>
                  <a:lnTo>
                    <a:pt x="4917437" y="296231"/>
                  </a:lnTo>
                  <a:lnTo>
                    <a:pt x="4932995" y="297183"/>
                  </a:lnTo>
                  <a:lnTo>
                    <a:pt x="4948552" y="298771"/>
                  </a:lnTo>
                  <a:lnTo>
                    <a:pt x="4964427" y="300676"/>
                  </a:lnTo>
                  <a:lnTo>
                    <a:pt x="4979667" y="302581"/>
                  </a:lnTo>
                  <a:lnTo>
                    <a:pt x="4994907" y="305120"/>
                  </a:lnTo>
                  <a:lnTo>
                    <a:pt x="5010465" y="307977"/>
                  </a:lnTo>
                  <a:lnTo>
                    <a:pt x="5025387" y="311471"/>
                  </a:lnTo>
                  <a:lnTo>
                    <a:pt x="5040310" y="314962"/>
                  </a:lnTo>
                  <a:lnTo>
                    <a:pt x="5054915" y="318772"/>
                  </a:lnTo>
                  <a:lnTo>
                    <a:pt x="5069837" y="323534"/>
                  </a:lnTo>
                  <a:lnTo>
                    <a:pt x="5084125" y="327979"/>
                  </a:lnTo>
                  <a:lnTo>
                    <a:pt x="5098412" y="333059"/>
                  </a:lnTo>
                  <a:lnTo>
                    <a:pt x="5112700" y="338456"/>
                  </a:lnTo>
                  <a:lnTo>
                    <a:pt x="5126987" y="344171"/>
                  </a:lnTo>
                  <a:lnTo>
                    <a:pt x="5140640" y="350203"/>
                  </a:lnTo>
                  <a:lnTo>
                    <a:pt x="5154292" y="356870"/>
                  </a:lnTo>
                  <a:lnTo>
                    <a:pt x="5167627" y="363220"/>
                  </a:lnTo>
                  <a:lnTo>
                    <a:pt x="5180962" y="370522"/>
                  </a:lnTo>
                  <a:lnTo>
                    <a:pt x="5193980" y="377507"/>
                  </a:lnTo>
                  <a:lnTo>
                    <a:pt x="5206680" y="385126"/>
                  </a:lnTo>
                  <a:lnTo>
                    <a:pt x="5219380" y="393381"/>
                  </a:lnTo>
                  <a:lnTo>
                    <a:pt x="5232080" y="401318"/>
                  </a:lnTo>
                  <a:lnTo>
                    <a:pt x="5244462" y="409890"/>
                  </a:lnTo>
                  <a:lnTo>
                    <a:pt x="5256527" y="418780"/>
                  </a:lnTo>
                  <a:lnTo>
                    <a:pt x="5268275" y="427669"/>
                  </a:lnTo>
                  <a:lnTo>
                    <a:pt x="5279705" y="436876"/>
                  </a:lnTo>
                  <a:lnTo>
                    <a:pt x="5291135" y="446718"/>
                  </a:lnTo>
                  <a:lnTo>
                    <a:pt x="5302247" y="456560"/>
                  </a:lnTo>
                  <a:lnTo>
                    <a:pt x="5313360" y="466720"/>
                  </a:lnTo>
                  <a:lnTo>
                    <a:pt x="5323520" y="477197"/>
                  </a:lnTo>
                  <a:lnTo>
                    <a:pt x="5333997" y="487674"/>
                  </a:lnTo>
                  <a:lnTo>
                    <a:pt x="5344157" y="498786"/>
                  </a:lnTo>
                  <a:lnTo>
                    <a:pt x="5354000" y="509898"/>
                  </a:lnTo>
                  <a:lnTo>
                    <a:pt x="5363842" y="521327"/>
                  </a:lnTo>
                  <a:lnTo>
                    <a:pt x="5373367" y="532757"/>
                  </a:lnTo>
                  <a:lnTo>
                    <a:pt x="5381940" y="544504"/>
                  </a:lnTo>
                  <a:lnTo>
                    <a:pt x="5390830" y="556568"/>
                  </a:lnTo>
                  <a:lnTo>
                    <a:pt x="5399402" y="568950"/>
                  </a:lnTo>
                  <a:lnTo>
                    <a:pt x="5407657" y="581332"/>
                  </a:lnTo>
                  <a:lnTo>
                    <a:pt x="5415595" y="594031"/>
                  </a:lnTo>
                  <a:lnTo>
                    <a:pt x="5423215" y="606731"/>
                  </a:lnTo>
                  <a:lnTo>
                    <a:pt x="5430517" y="619747"/>
                  </a:lnTo>
                  <a:lnTo>
                    <a:pt x="5437502" y="633082"/>
                  </a:lnTo>
                  <a:lnTo>
                    <a:pt x="5444170" y="646416"/>
                  </a:lnTo>
                  <a:lnTo>
                    <a:pt x="5450520" y="660068"/>
                  </a:lnTo>
                  <a:lnTo>
                    <a:pt x="5456552" y="674037"/>
                  </a:lnTo>
                  <a:lnTo>
                    <a:pt x="5462267" y="688007"/>
                  </a:lnTo>
                  <a:lnTo>
                    <a:pt x="5467665" y="702293"/>
                  </a:lnTo>
                  <a:lnTo>
                    <a:pt x="5472745" y="716580"/>
                  </a:lnTo>
                  <a:lnTo>
                    <a:pt x="5477507" y="731184"/>
                  </a:lnTo>
                  <a:lnTo>
                    <a:pt x="5481952" y="745789"/>
                  </a:lnTo>
                  <a:lnTo>
                    <a:pt x="5485762" y="760393"/>
                  </a:lnTo>
                  <a:lnTo>
                    <a:pt x="5489572" y="775315"/>
                  </a:lnTo>
                  <a:lnTo>
                    <a:pt x="5492747" y="790554"/>
                  </a:lnTo>
                  <a:lnTo>
                    <a:pt x="5495605" y="805793"/>
                  </a:lnTo>
                  <a:lnTo>
                    <a:pt x="5498145" y="821033"/>
                  </a:lnTo>
                  <a:lnTo>
                    <a:pt x="5500367" y="836589"/>
                  </a:lnTo>
                  <a:lnTo>
                    <a:pt x="5502272" y="852146"/>
                  </a:lnTo>
                  <a:lnTo>
                    <a:pt x="5503542" y="867703"/>
                  </a:lnTo>
                  <a:lnTo>
                    <a:pt x="5504495" y="883577"/>
                  </a:lnTo>
                  <a:lnTo>
                    <a:pt x="5505130" y="899451"/>
                  </a:lnTo>
                  <a:lnTo>
                    <a:pt x="5505447" y="915326"/>
                  </a:lnTo>
                  <a:lnTo>
                    <a:pt x="5505447" y="6237953"/>
                  </a:lnTo>
                  <a:lnTo>
                    <a:pt x="5505130" y="6253827"/>
                  </a:lnTo>
                  <a:lnTo>
                    <a:pt x="5504495" y="6270019"/>
                  </a:lnTo>
                  <a:lnTo>
                    <a:pt x="5503542" y="6285575"/>
                  </a:lnTo>
                  <a:lnTo>
                    <a:pt x="5502272" y="6301132"/>
                  </a:lnTo>
                  <a:lnTo>
                    <a:pt x="5500367" y="6317006"/>
                  </a:lnTo>
                  <a:lnTo>
                    <a:pt x="5498145" y="6332246"/>
                  </a:lnTo>
                  <a:lnTo>
                    <a:pt x="5495605" y="6347485"/>
                  </a:lnTo>
                  <a:lnTo>
                    <a:pt x="5492747" y="6363042"/>
                  </a:lnTo>
                  <a:lnTo>
                    <a:pt x="5489572" y="6377963"/>
                  </a:lnTo>
                  <a:lnTo>
                    <a:pt x="5485762" y="6392885"/>
                  </a:lnTo>
                  <a:lnTo>
                    <a:pt x="5481952" y="6407490"/>
                  </a:lnTo>
                  <a:lnTo>
                    <a:pt x="5477507" y="6422411"/>
                  </a:lnTo>
                  <a:lnTo>
                    <a:pt x="5472745" y="6436698"/>
                  </a:lnTo>
                  <a:lnTo>
                    <a:pt x="5467665" y="6450985"/>
                  </a:lnTo>
                  <a:lnTo>
                    <a:pt x="5462267" y="6465272"/>
                  </a:lnTo>
                  <a:lnTo>
                    <a:pt x="5456552" y="6479241"/>
                  </a:lnTo>
                  <a:lnTo>
                    <a:pt x="5450520" y="6493210"/>
                  </a:lnTo>
                  <a:lnTo>
                    <a:pt x="5444170" y="6506862"/>
                  </a:lnTo>
                  <a:lnTo>
                    <a:pt x="5437502" y="6520197"/>
                  </a:lnTo>
                  <a:lnTo>
                    <a:pt x="5430517" y="6533531"/>
                  </a:lnTo>
                  <a:lnTo>
                    <a:pt x="5423215" y="6546548"/>
                  </a:lnTo>
                  <a:lnTo>
                    <a:pt x="5415595" y="6559247"/>
                  </a:lnTo>
                  <a:lnTo>
                    <a:pt x="5407657" y="6572264"/>
                  </a:lnTo>
                  <a:lnTo>
                    <a:pt x="5399402" y="6584646"/>
                  </a:lnTo>
                  <a:lnTo>
                    <a:pt x="5390830" y="6597028"/>
                  </a:lnTo>
                  <a:lnTo>
                    <a:pt x="5381940" y="6609092"/>
                  </a:lnTo>
                  <a:lnTo>
                    <a:pt x="5373367" y="6620839"/>
                  </a:lnTo>
                  <a:lnTo>
                    <a:pt x="5363842" y="6632269"/>
                  </a:lnTo>
                  <a:lnTo>
                    <a:pt x="5354000" y="6643698"/>
                  </a:lnTo>
                  <a:lnTo>
                    <a:pt x="5344157" y="6654810"/>
                  </a:lnTo>
                  <a:lnTo>
                    <a:pt x="5333997" y="6665922"/>
                  </a:lnTo>
                  <a:lnTo>
                    <a:pt x="5323520" y="6676082"/>
                  </a:lnTo>
                  <a:lnTo>
                    <a:pt x="5313360" y="6686559"/>
                  </a:lnTo>
                  <a:lnTo>
                    <a:pt x="5302247" y="6696718"/>
                  </a:lnTo>
                  <a:lnTo>
                    <a:pt x="5291135" y="6706560"/>
                  </a:lnTo>
                  <a:lnTo>
                    <a:pt x="5279705" y="6716402"/>
                  </a:lnTo>
                  <a:lnTo>
                    <a:pt x="5268275" y="6725609"/>
                  </a:lnTo>
                  <a:lnTo>
                    <a:pt x="5256527" y="6734499"/>
                  </a:lnTo>
                  <a:lnTo>
                    <a:pt x="5244462" y="6743388"/>
                  </a:lnTo>
                  <a:lnTo>
                    <a:pt x="5232080" y="6751960"/>
                  </a:lnTo>
                  <a:lnTo>
                    <a:pt x="5219380" y="6760215"/>
                  </a:lnTo>
                  <a:lnTo>
                    <a:pt x="5206680" y="6768152"/>
                  </a:lnTo>
                  <a:lnTo>
                    <a:pt x="5193980" y="6775772"/>
                  </a:lnTo>
                  <a:lnTo>
                    <a:pt x="5180962" y="6783074"/>
                  </a:lnTo>
                  <a:lnTo>
                    <a:pt x="5167627" y="6790059"/>
                  </a:lnTo>
                  <a:lnTo>
                    <a:pt x="5154292" y="6796726"/>
                  </a:lnTo>
                  <a:lnTo>
                    <a:pt x="5140640" y="6803075"/>
                  </a:lnTo>
                  <a:lnTo>
                    <a:pt x="5126987" y="6809108"/>
                  </a:lnTo>
                  <a:lnTo>
                    <a:pt x="5112700" y="6814822"/>
                  </a:lnTo>
                  <a:lnTo>
                    <a:pt x="5098412" y="6820220"/>
                  </a:lnTo>
                  <a:lnTo>
                    <a:pt x="5084125" y="6825299"/>
                  </a:lnTo>
                  <a:lnTo>
                    <a:pt x="5069837" y="6830062"/>
                  </a:lnTo>
                  <a:lnTo>
                    <a:pt x="5054915" y="6834506"/>
                  </a:lnTo>
                  <a:lnTo>
                    <a:pt x="5040310" y="6838316"/>
                  </a:lnTo>
                  <a:lnTo>
                    <a:pt x="5025387" y="6842126"/>
                  </a:lnTo>
                  <a:lnTo>
                    <a:pt x="5010465" y="6845301"/>
                  </a:lnTo>
                  <a:lnTo>
                    <a:pt x="4994907" y="6848158"/>
                  </a:lnTo>
                  <a:lnTo>
                    <a:pt x="4979667" y="6850698"/>
                  </a:lnTo>
                  <a:lnTo>
                    <a:pt x="4964427" y="6852920"/>
                  </a:lnTo>
                  <a:lnTo>
                    <a:pt x="4948552" y="6854825"/>
                  </a:lnTo>
                  <a:lnTo>
                    <a:pt x="4932995" y="6856095"/>
                  </a:lnTo>
                  <a:lnTo>
                    <a:pt x="4917437" y="6857048"/>
                  </a:lnTo>
                  <a:lnTo>
                    <a:pt x="4901245" y="6857683"/>
                  </a:lnTo>
                  <a:lnTo>
                    <a:pt x="4885370" y="6858000"/>
                  </a:lnTo>
                  <a:lnTo>
                    <a:pt x="619760" y="6858000"/>
                  </a:lnTo>
                  <a:lnTo>
                    <a:pt x="603885" y="6857683"/>
                  </a:lnTo>
                  <a:lnTo>
                    <a:pt x="588010" y="6857048"/>
                  </a:lnTo>
                  <a:lnTo>
                    <a:pt x="572135" y="6856095"/>
                  </a:lnTo>
                  <a:lnTo>
                    <a:pt x="556578" y="6854825"/>
                  </a:lnTo>
                  <a:lnTo>
                    <a:pt x="541020" y="6852920"/>
                  </a:lnTo>
                  <a:lnTo>
                    <a:pt x="525463" y="6850698"/>
                  </a:lnTo>
                  <a:lnTo>
                    <a:pt x="510223" y="6848158"/>
                  </a:lnTo>
                  <a:lnTo>
                    <a:pt x="494983" y="6845301"/>
                  </a:lnTo>
                  <a:lnTo>
                    <a:pt x="479743" y="6842126"/>
                  </a:lnTo>
                  <a:lnTo>
                    <a:pt x="465138" y="6838316"/>
                  </a:lnTo>
                  <a:lnTo>
                    <a:pt x="450215" y="6834506"/>
                  </a:lnTo>
                  <a:lnTo>
                    <a:pt x="435610" y="6830062"/>
                  </a:lnTo>
                  <a:lnTo>
                    <a:pt x="421005" y="6825299"/>
                  </a:lnTo>
                  <a:lnTo>
                    <a:pt x="406718" y="6820220"/>
                  </a:lnTo>
                  <a:lnTo>
                    <a:pt x="392748" y="6814822"/>
                  </a:lnTo>
                  <a:lnTo>
                    <a:pt x="378460" y="6809108"/>
                  </a:lnTo>
                  <a:lnTo>
                    <a:pt x="364808" y="6803075"/>
                  </a:lnTo>
                  <a:lnTo>
                    <a:pt x="351155" y="6796726"/>
                  </a:lnTo>
                  <a:lnTo>
                    <a:pt x="337820" y="6790059"/>
                  </a:lnTo>
                  <a:lnTo>
                    <a:pt x="324485" y="6783074"/>
                  </a:lnTo>
                  <a:lnTo>
                    <a:pt x="311468" y="6775772"/>
                  </a:lnTo>
                  <a:lnTo>
                    <a:pt x="298768" y="6768152"/>
                  </a:lnTo>
                  <a:lnTo>
                    <a:pt x="286068" y="6760215"/>
                  </a:lnTo>
                  <a:lnTo>
                    <a:pt x="273050" y="6751960"/>
                  </a:lnTo>
                  <a:lnTo>
                    <a:pt x="260985" y="6743388"/>
                  </a:lnTo>
                  <a:lnTo>
                    <a:pt x="248920" y="6734499"/>
                  </a:lnTo>
                  <a:lnTo>
                    <a:pt x="237173" y="6725609"/>
                  </a:lnTo>
                  <a:lnTo>
                    <a:pt x="225425" y="6716402"/>
                  </a:lnTo>
                  <a:lnTo>
                    <a:pt x="213995" y="6706560"/>
                  </a:lnTo>
                  <a:lnTo>
                    <a:pt x="202883" y="6696718"/>
                  </a:lnTo>
                  <a:lnTo>
                    <a:pt x="192088" y="6686559"/>
                  </a:lnTo>
                  <a:lnTo>
                    <a:pt x="181610" y="6676082"/>
                  </a:lnTo>
                  <a:lnTo>
                    <a:pt x="171450" y="6665922"/>
                  </a:lnTo>
                  <a:lnTo>
                    <a:pt x="160973" y="6654810"/>
                  </a:lnTo>
                  <a:lnTo>
                    <a:pt x="151130" y="6643698"/>
                  </a:lnTo>
                  <a:lnTo>
                    <a:pt x="141605" y="6632269"/>
                  </a:lnTo>
                  <a:lnTo>
                    <a:pt x="132080" y="6620839"/>
                  </a:lnTo>
                  <a:lnTo>
                    <a:pt x="123190" y="6609092"/>
                  </a:lnTo>
                  <a:lnTo>
                    <a:pt x="114300" y="6597028"/>
                  </a:lnTo>
                  <a:lnTo>
                    <a:pt x="105728" y="6584646"/>
                  </a:lnTo>
                  <a:lnTo>
                    <a:pt x="97473" y="6572264"/>
                  </a:lnTo>
                  <a:lnTo>
                    <a:pt x="89853" y="6559247"/>
                  </a:lnTo>
                  <a:lnTo>
                    <a:pt x="82233" y="6546548"/>
                  </a:lnTo>
                  <a:lnTo>
                    <a:pt x="74613" y="6533531"/>
                  </a:lnTo>
                  <a:lnTo>
                    <a:pt x="67945" y="6520197"/>
                  </a:lnTo>
                  <a:lnTo>
                    <a:pt x="60960" y="6506862"/>
                  </a:lnTo>
                  <a:lnTo>
                    <a:pt x="54928" y="6493210"/>
                  </a:lnTo>
                  <a:lnTo>
                    <a:pt x="48578" y="6479241"/>
                  </a:lnTo>
                  <a:lnTo>
                    <a:pt x="43180" y="6465272"/>
                  </a:lnTo>
                  <a:lnTo>
                    <a:pt x="37465" y="6450985"/>
                  </a:lnTo>
                  <a:lnTo>
                    <a:pt x="32703" y="6436698"/>
                  </a:lnTo>
                  <a:lnTo>
                    <a:pt x="27623" y="6422411"/>
                  </a:lnTo>
                  <a:lnTo>
                    <a:pt x="23495" y="6407490"/>
                  </a:lnTo>
                  <a:lnTo>
                    <a:pt x="19685" y="6392885"/>
                  </a:lnTo>
                  <a:lnTo>
                    <a:pt x="15875" y="6377963"/>
                  </a:lnTo>
                  <a:lnTo>
                    <a:pt x="12700" y="6363042"/>
                  </a:lnTo>
                  <a:lnTo>
                    <a:pt x="9843" y="6347485"/>
                  </a:lnTo>
                  <a:lnTo>
                    <a:pt x="7303" y="6332246"/>
                  </a:lnTo>
                  <a:lnTo>
                    <a:pt x="4763" y="6317006"/>
                  </a:lnTo>
                  <a:lnTo>
                    <a:pt x="3175" y="6301132"/>
                  </a:lnTo>
                  <a:lnTo>
                    <a:pt x="1905" y="6285575"/>
                  </a:lnTo>
                  <a:lnTo>
                    <a:pt x="953" y="6270019"/>
                  </a:lnTo>
                  <a:lnTo>
                    <a:pt x="318" y="6253827"/>
                  </a:lnTo>
                  <a:lnTo>
                    <a:pt x="0" y="6237953"/>
                  </a:lnTo>
                  <a:lnTo>
                    <a:pt x="0" y="915326"/>
                  </a:lnTo>
                  <a:lnTo>
                    <a:pt x="318" y="899451"/>
                  </a:lnTo>
                  <a:lnTo>
                    <a:pt x="953" y="883577"/>
                  </a:lnTo>
                  <a:lnTo>
                    <a:pt x="1905" y="867703"/>
                  </a:lnTo>
                  <a:lnTo>
                    <a:pt x="3175" y="852146"/>
                  </a:lnTo>
                  <a:lnTo>
                    <a:pt x="4763" y="836589"/>
                  </a:lnTo>
                  <a:lnTo>
                    <a:pt x="7303" y="821033"/>
                  </a:lnTo>
                  <a:lnTo>
                    <a:pt x="9843" y="805793"/>
                  </a:lnTo>
                  <a:lnTo>
                    <a:pt x="12700" y="790554"/>
                  </a:lnTo>
                  <a:lnTo>
                    <a:pt x="15875" y="775315"/>
                  </a:lnTo>
                  <a:lnTo>
                    <a:pt x="19685" y="760393"/>
                  </a:lnTo>
                  <a:lnTo>
                    <a:pt x="23495" y="745789"/>
                  </a:lnTo>
                  <a:lnTo>
                    <a:pt x="27623" y="731184"/>
                  </a:lnTo>
                  <a:lnTo>
                    <a:pt x="32703" y="716580"/>
                  </a:lnTo>
                  <a:lnTo>
                    <a:pt x="37465" y="702293"/>
                  </a:lnTo>
                  <a:lnTo>
                    <a:pt x="43180" y="688007"/>
                  </a:lnTo>
                  <a:lnTo>
                    <a:pt x="48578" y="674037"/>
                  </a:lnTo>
                  <a:lnTo>
                    <a:pt x="54928" y="660068"/>
                  </a:lnTo>
                  <a:lnTo>
                    <a:pt x="60960" y="646416"/>
                  </a:lnTo>
                  <a:lnTo>
                    <a:pt x="67945" y="633082"/>
                  </a:lnTo>
                  <a:lnTo>
                    <a:pt x="74613" y="619747"/>
                  </a:lnTo>
                  <a:lnTo>
                    <a:pt x="82233" y="606731"/>
                  </a:lnTo>
                  <a:lnTo>
                    <a:pt x="89853" y="594031"/>
                  </a:lnTo>
                  <a:lnTo>
                    <a:pt x="97473" y="581332"/>
                  </a:lnTo>
                  <a:lnTo>
                    <a:pt x="105728" y="568950"/>
                  </a:lnTo>
                  <a:lnTo>
                    <a:pt x="114300" y="556568"/>
                  </a:lnTo>
                  <a:lnTo>
                    <a:pt x="123190" y="544504"/>
                  </a:lnTo>
                  <a:lnTo>
                    <a:pt x="132080" y="532757"/>
                  </a:lnTo>
                  <a:lnTo>
                    <a:pt x="141605" y="521327"/>
                  </a:lnTo>
                  <a:lnTo>
                    <a:pt x="151130" y="509898"/>
                  </a:lnTo>
                  <a:lnTo>
                    <a:pt x="160973" y="498786"/>
                  </a:lnTo>
                  <a:lnTo>
                    <a:pt x="171450" y="487674"/>
                  </a:lnTo>
                  <a:lnTo>
                    <a:pt x="181610" y="477197"/>
                  </a:lnTo>
                  <a:lnTo>
                    <a:pt x="192088" y="466720"/>
                  </a:lnTo>
                  <a:lnTo>
                    <a:pt x="202883" y="456560"/>
                  </a:lnTo>
                  <a:lnTo>
                    <a:pt x="213995" y="446718"/>
                  </a:lnTo>
                  <a:lnTo>
                    <a:pt x="225425" y="436876"/>
                  </a:lnTo>
                  <a:lnTo>
                    <a:pt x="237173" y="427669"/>
                  </a:lnTo>
                  <a:lnTo>
                    <a:pt x="248920" y="418780"/>
                  </a:lnTo>
                  <a:lnTo>
                    <a:pt x="260985" y="409890"/>
                  </a:lnTo>
                  <a:lnTo>
                    <a:pt x="273050" y="401318"/>
                  </a:lnTo>
                  <a:lnTo>
                    <a:pt x="286068" y="393381"/>
                  </a:lnTo>
                  <a:lnTo>
                    <a:pt x="298768" y="385126"/>
                  </a:lnTo>
                  <a:lnTo>
                    <a:pt x="311468" y="377507"/>
                  </a:lnTo>
                  <a:lnTo>
                    <a:pt x="324485" y="370522"/>
                  </a:lnTo>
                  <a:lnTo>
                    <a:pt x="337820" y="363220"/>
                  </a:lnTo>
                  <a:lnTo>
                    <a:pt x="351155" y="356870"/>
                  </a:lnTo>
                  <a:lnTo>
                    <a:pt x="364808" y="350203"/>
                  </a:lnTo>
                  <a:lnTo>
                    <a:pt x="378460" y="344171"/>
                  </a:lnTo>
                  <a:lnTo>
                    <a:pt x="392748" y="338456"/>
                  </a:lnTo>
                  <a:lnTo>
                    <a:pt x="406718" y="333059"/>
                  </a:lnTo>
                  <a:lnTo>
                    <a:pt x="421005" y="327979"/>
                  </a:lnTo>
                  <a:lnTo>
                    <a:pt x="435610" y="323534"/>
                  </a:lnTo>
                  <a:lnTo>
                    <a:pt x="450215" y="318772"/>
                  </a:lnTo>
                  <a:lnTo>
                    <a:pt x="465138" y="314962"/>
                  </a:lnTo>
                  <a:lnTo>
                    <a:pt x="479743" y="311471"/>
                  </a:lnTo>
                  <a:lnTo>
                    <a:pt x="494983" y="307977"/>
                  </a:lnTo>
                  <a:lnTo>
                    <a:pt x="510223" y="305120"/>
                  </a:lnTo>
                  <a:lnTo>
                    <a:pt x="525463" y="302581"/>
                  </a:lnTo>
                  <a:lnTo>
                    <a:pt x="541020" y="300676"/>
                  </a:lnTo>
                  <a:lnTo>
                    <a:pt x="556578" y="298771"/>
                  </a:lnTo>
                  <a:lnTo>
                    <a:pt x="572135" y="297183"/>
                  </a:lnTo>
                  <a:lnTo>
                    <a:pt x="588010" y="296231"/>
                  </a:lnTo>
                  <a:lnTo>
                    <a:pt x="603885" y="295596"/>
                  </a:lnTo>
                  <a:lnTo>
                    <a:pt x="619760" y="295278"/>
                  </a:lnTo>
                  <a:lnTo>
                    <a:pt x="1639884" y="295278"/>
                  </a:lnTo>
                  <a:lnTo>
                    <a:pt x="1639884" y="179388"/>
                  </a:lnTo>
                  <a:lnTo>
                    <a:pt x="2125900" y="179388"/>
                  </a:lnTo>
                  <a:lnTo>
                    <a:pt x="2038346" y="0"/>
                  </a:lnTo>
                  <a:close/>
                </a:path>
              </a:pathLst>
            </a:custGeom>
            <a:solidFill>
              <a:srgbClr val="282830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673914" y="1418732"/>
            <a:ext cx="1161494" cy="1161494"/>
            <a:chOff x="6494599" y="2930652"/>
            <a:chExt cx="1769807" cy="1769807"/>
          </a:xfrm>
        </p:grpSpPr>
        <p:sp>
          <p:nvSpPr>
            <p:cNvPr id="29" name="椭圆 28"/>
            <p:cNvSpPr/>
            <p:nvPr/>
          </p:nvSpPr>
          <p:spPr>
            <a:xfrm>
              <a:off x="6494599" y="2930652"/>
              <a:ext cx="1769807" cy="1769807"/>
            </a:xfrm>
            <a:prstGeom prst="ellipse">
              <a:avLst/>
            </a:prstGeom>
            <a:solidFill>
              <a:srgbClr val="F7B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KSO_Shape"/>
            <p:cNvSpPr>
              <a:spLocks/>
            </p:cNvSpPr>
            <p:nvPr/>
          </p:nvSpPr>
          <p:spPr bwMode="auto">
            <a:xfrm>
              <a:off x="6988820" y="3417577"/>
              <a:ext cx="781364" cy="795956"/>
            </a:xfrm>
            <a:custGeom>
              <a:avLst/>
              <a:gdLst>
                <a:gd name="T0" fmla="*/ 1088909 w 1944688"/>
                <a:gd name="T1" fmla="*/ 1478020 h 1979613"/>
                <a:gd name="T2" fmla="*/ 1105805 w 1944688"/>
                <a:gd name="T3" fmla="*/ 1615987 h 1979613"/>
                <a:gd name="T4" fmla="*/ 979564 w 1944688"/>
                <a:gd name="T5" fmla="*/ 1431925 h 1979613"/>
                <a:gd name="T6" fmla="*/ 811133 w 1944688"/>
                <a:gd name="T7" fmla="*/ 1321868 h 1979613"/>
                <a:gd name="T8" fmla="*/ 770571 w 1944688"/>
                <a:gd name="T9" fmla="*/ 1208449 h 1979613"/>
                <a:gd name="T10" fmla="*/ 827928 w 1944688"/>
                <a:gd name="T11" fmla="*/ 1109921 h 1979613"/>
                <a:gd name="T12" fmla="*/ 1112606 w 1944688"/>
                <a:gd name="T13" fmla="*/ 674053 h 1979613"/>
                <a:gd name="T14" fmla="*/ 1149350 w 1944688"/>
                <a:gd name="T15" fmla="*/ 766128 h 1979613"/>
                <a:gd name="T16" fmla="*/ 1085682 w 1944688"/>
                <a:gd name="T17" fmla="*/ 922338 h 1979613"/>
                <a:gd name="T18" fmla="*/ 916605 w 1944688"/>
                <a:gd name="T19" fmla="*/ 541568 h 1979613"/>
                <a:gd name="T20" fmla="*/ 864200 w 1944688"/>
                <a:gd name="T21" fmla="*/ 1004409 h 1979613"/>
                <a:gd name="T22" fmla="*/ 743510 w 1944688"/>
                <a:gd name="T23" fmla="*/ 1114247 h 1979613"/>
                <a:gd name="T24" fmla="*/ 749545 w 1944688"/>
                <a:gd name="T25" fmla="*/ 1320271 h 1979613"/>
                <a:gd name="T26" fmla="*/ 863882 w 1944688"/>
                <a:gd name="T27" fmla="*/ 1423442 h 1979613"/>
                <a:gd name="T28" fmla="*/ 1035388 w 1944688"/>
                <a:gd name="T29" fmla="*/ 1692004 h 1979613"/>
                <a:gd name="T30" fmla="*/ 1135434 w 1944688"/>
                <a:gd name="T31" fmla="*/ 1598357 h 1979613"/>
                <a:gd name="T32" fmla="*/ 1087158 w 1944688"/>
                <a:gd name="T33" fmla="*/ 1425029 h 1979613"/>
                <a:gd name="T34" fmla="*/ 1029672 w 1944688"/>
                <a:gd name="T35" fmla="*/ 1070121 h 1979613"/>
                <a:gd name="T36" fmla="*/ 1170370 w 1944688"/>
                <a:gd name="T37" fmla="*/ 968220 h 1979613"/>
                <a:gd name="T38" fmla="*/ 1219598 w 1944688"/>
                <a:gd name="T39" fmla="*/ 767275 h 1979613"/>
                <a:gd name="T40" fmla="*/ 1157348 w 1944688"/>
                <a:gd name="T41" fmla="*/ 597122 h 1979613"/>
                <a:gd name="T42" fmla="*/ 995370 w 1944688"/>
                <a:gd name="T43" fmla="*/ 529823 h 1979613"/>
                <a:gd name="T44" fmla="*/ 888020 w 1944688"/>
                <a:gd name="T45" fmla="*/ 312370 h 1979613"/>
                <a:gd name="T46" fmla="*/ 871505 w 1944688"/>
                <a:gd name="T47" fmla="*/ 408875 h 1979613"/>
                <a:gd name="T48" fmla="*/ 969327 w 1944688"/>
                <a:gd name="T49" fmla="*/ 472999 h 1979613"/>
                <a:gd name="T50" fmla="*/ 1059209 w 1944688"/>
                <a:gd name="T51" fmla="*/ 399351 h 1979613"/>
                <a:gd name="T52" fmla="*/ 1026813 w 1944688"/>
                <a:gd name="T53" fmla="*/ 299037 h 1979613"/>
                <a:gd name="T54" fmla="*/ 1190379 w 1944688"/>
                <a:gd name="T55" fmla="*/ 1270 h 1979613"/>
                <a:gd name="T56" fmla="*/ 1266286 w 1944688"/>
                <a:gd name="T57" fmla="*/ 52379 h 1979613"/>
                <a:gd name="T58" fmla="*/ 1285978 w 1944688"/>
                <a:gd name="T59" fmla="*/ 375543 h 1979613"/>
                <a:gd name="T60" fmla="*/ 1339335 w 1944688"/>
                <a:gd name="T61" fmla="*/ 412367 h 1979613"/>
                <a:gd name="T62" fmla="*/ 1627402 w 1944688"/>
                <a:gd name="T63" fmla="*/ 266975 h 1979613"/>
                <a:gd name="T64" fmla="*/ 1713155 w 1944688"/>
                <a:gd name="T65" fmla="*/ 299037 h 1979613"/>
                <a:gd name="T66" fmla="*/ 1944688 w 1944688"/>
                <a:gd name="T67" fmla="*/ 730768 h 1979613"/>
                <a:gd name="T68" fmla="*/ 1900224 w 1944688"/>
                <a:gd name="T69" fmla="*/ 811083 h 1979613"/>
                <a:gd name="T70" fmla="*/ 1646458 w 1944688"/>
                <a:gd name="T71" fmla="*/ 985997 h 1979613"/>
                <a:gd name="T72" fmla="*/ 1891013 w 1944688"/>
                <a:gd name="T73" fmla="*/ 1162499 h 1979613"/>
                <a:gd name="T74" fmla="*/ 1943735 w 1944688"/>
                <a:gd name="T75" fmla="*/ 1238369 h 1979613"/>
                <a:gd name="T76" fmla="*/ 1720142 w 1944688"/>
                <a:gd name="T77" fmla="*/ 1672640 h 1979613"/>
                <a:gd name="T78" fmla="*/ 1637883 w 1944688"/>
                <a:gd name="T79" fmla="*/ 1712956 h 1979613"/>
                <a:gd name="T80" fmla="*/ 1347910 w 1944688"/>
                <a:gd name="T81" fmla="*/ 1568199 h 1979613"/>
                <a:gd name="T82" fmla="*/ 1289471 w 1944688"/>
                <a:gd name="T83" fmla="*/ 1595817 h 1979613"/>
                <a:gd name="T84" fmla="*/ 1271050 w 1944688"/>
                <a:gd name="T85" fmla="*/ 1918028 h 1979613"/>
                <a:gd name="T86" fmla="*/ 1200542 w 1944688"/>
                <a:gd name="T87" fmla="*/ 1976121 h 1979613"/>
                <a:gd name="T88" fmla="*/ 710797 w 1944688"/>
                <a:gd name="T89" fmla="*/ 1960884 h 1979613"/>
                <a:gd name="T90" fmla="*/ 663474 w 1944688"/>
                <a:gd name="T91" fmla="*/ 1882156 h 1979613"/>
                <a:gd name="T92" fmla="*/ 638384 w 1944688"/>
                <a:gd name="T93" fmla="*/ 1574866 h 1979613"/>
                <a:gd name="T94" fmla="*/ 363339 w 1944688"/>
                <a:gd name="T95" fmla="*/ 1698353 h 1979613"/>
                <a:gd name="T96" fmla="*/ 271551 w 1944688"/>
                <a:gd name="T97" fmla="*/ 1705655 h 1979613"/>
                <a:gd name="T98" fmla="*/ 6987 w 1944688"/>
                <a:gd name="T99" fmla="*/ 1295510 h 1979613"/>
                <a:gd name="T100" fmla="*/ 13339 w 1944688"/>
                <a:gd name="T101" fmla="*/ 1204402 h 1979613"/>
                <a:gd name="T102" fmla="*/ 283303 w 1944688"/>
                <a:gd name="T103" fmla="*/ 1025361 h 1979613"/>
                <a:gd name="T104" fmla="*/ 288702 w 1944688"/>
                <a:gd name="T105" fmla="*/ 960601 h 1979613"/>
                <a:gd name="T106" fmla="*/ 18739 w 1944688"/>
                <a:gd name="T107" fmla="*/ 784100 h 1979613"/>
                <a:gd name="T108" fmla="*/ 3811 w 1944688"/>
                <a:gd name="T109" fmla="*/ 693944 h 1979613"/>
                <a:gd name="T110" fmla="*/ 261706 w 1944688"/>
                <a:gd name="T111" fmla="*/ 277768 h 1979613"/>
                <a:gd name="T112" fmla="*/ 353493 w 1944688"/>
                <a:gd name="T113" fmla="*/ 276181 h 1979613"/>
                <a:gd name="T114" fmla="*/ 632032 w 1944688"/>
                <a:gd name="T115" fmla="*/ 407922 h 1979613"/>
                <a:gd name="T116" fmla="*/ 663157 w 1944688"/>
                <a:gd name="T117" fmla="*/ 108250 h 1979613"/>
                <a:gd name="T118" fmla="*/ 702540 w 1944688"/>
                <a:gd name="T119" fmla="*/ 24761 h 1979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44688" h="1979613">
                  <a:moveTo>
                    <a:pt x="979564" y="1431925"/>
                  </a:moveTo>
                  <a:lnTo>
                    <a:pt x="987534" y="1431925"/>
                  </a:lnTo>
                  <a:lnTo>
                    <a:pt x="995504" y="1432561"/>
                  </a:lnTo>
                  <a:lnTo>
                    <a:pt x="1003474" y="1433515"/>
                  </a:lnTo>
                  <a:lnTo>
                    <a:pt x="1011443" y="1435104"/>
                  </a:lnTo>
                  <a:lnTo>
                    <a:pt x="1023238" y="1437647"/>
                  </a:lnTo>
                  <a:lnTo>
                    <a:pt x="1029614" y="1439237"/>
                  </a:lnTo>
                  <a:lnTo>
                    <a:pt x="1035352" y="1441144"/>
                  </a:lnTo>
                  <a:lnTo>
                    <a:pt x="1041091" y="1443687"/>
                  </a:lnTo>
                  <a:lnTo>
                    <a:pt x="1046829" y="1445913"/>
                  </a:lnTo>
                  <a:lnTo>
                    <a:pt x="1052886" y="1449092"/>
                  </a:lnTo>
                  <a:lnTo>
                    <a:pt x="1058305" y="1452271"/>
                  </a:lnTo>
                  <a:lnTo>
                    <a:pt x="1063725" y="1455450"/>
                  </a:lnTo>
                  <a:lnTo>
                    <a:pt x="1069463" y="1459264"/>
                  </a:lnTo>
                  <a:lnTo>
                    <a:pt x="1074563" y="1463397"/>
                  </a:lnTo>
                  <a:lnTo>
                    <a:pt x="1079664" y="1467847"/>
                  </a:lnTo>
                  <a:lnTo>
                    <a:pt x="1084127" y="1472616"/>
                  </a:lnTo>
                  <a:lnTo>
                    <a:pt x="1088909" y="1478020"/>
                  </a:lnTo>
                  <a:lnTo>
                    <a:pt x="1093372" y="1484060"/>
                  </a:lnTo>
                  <a:lnTo>
                    <a:pt x="1097198" y="1489782"/>
                  </a:lnTo>
                  <a:lnTo>
                    <a:pt x="1101023" y="1496458"/>
                  </a:lnTo>
                  <a:lnTo>
                    <a:pt x="1104848" y="1503770"/>
                  </a:lnTo>
                  <a:lnTo>
                    <a:pt x="1107399" y="1511081"/>
                  </a:lnTo>
                  <a:lnTo>
                    <a:pt x="1110268" y="1519029"/>
                  </a:lnTo>
                  <a:lnTo>
                    <a:pt x="1112499" y="1526658"/>
                  </a:lnTo>
                  <a:lnTo>
                    <a:pt x="1114093" y="1535559"/>
                  </a:lnTo>
                  <a:lnTo>
                    <a:pt x="1115687" y="1544142"/>
                  </a:lnTo>
                  <a:lnTo>
                    <a:pt x="1116962" y="1553043"/>
                  </a:lnTo>
                  <a:lnTo>
                    <a:pt x="1117600" y="1561627"/>
                  </a:lnTo>
                  <a:lnTo>
                    <a:pt x="1117600" y="1570210"/>
                  </a:lnTo>
                  <a:lnTo>
                    <a:pt x="1117281" y="1578475"/>
                  </a:lnTo>
                  <a:lnTo>
                    <a:pt x="1116006" y="1586740"/>
                  </a:lnTo>
                  <a:lnTo>
                    <a:pt x="1114412" y="1594688"/>
                  </a:lnTo>
                  <a:lnTo>
                    <a:pt x="1112181" y="1601999"/>
                  </a:lnTo>
                  <a:lnTo>
                    <a:pt x="1109311" y="1609311"/>
                  </a:lnTo>
                  <a:lnTo>
                    <a:pt x="1105805" y="1615987"/>
                  </a:lnTo>
                  <a:lnTo>
                    <a:pt x="1102298" y="1622027"/>
                  </a:lnTo>
                  <a:lnTo>
                    <a:pt x="1098154" y="1628385"/>
                  </a:lnTo>
                  <a:lnTo>
                    <a:pt x="1093372" y="1633789"/>
                  </a:lnTo>
                  <a:lnTo>
                    <a:pt x="1088590" y="1638875"/>
                  </a:lnTo>
                  <a:lnTo>
                    <a:pt x="1083490" y="1643644"/>
                  </a:lnTo>
                  <a:lnTo>
                    <a:pt x="1078389" y="1648094"/>
                  </a:lnTo>
                  <a:lnTo>
                    <a:pt x="1072970" y="1651909"/>
                  </a:lnTo>
                  <a:lnTo>
                    <a:pt x="1067231" y="1655406"/>
                  </a:lnTo>
                  <a:lnTo>
                    <a:pt x="1061812" y="1658903"/>
                  </a:lnTo>
                  <a:lnTo>
                    <a:pt x="1056074" y="1662082"/>
                  </a:lnTo>
                  <a:lnTo>
                    <a:pt x="1044279" y="1667486"/>
                  </a:lnTo>
                  <a:lnTo>
                    <a:pt x="1032483" y="1672254"/>
                  </a:lnTo>
                  <a:lnTo>
                    <a:pt x="1020051" y="1676705"/>
                  </a:lnTo>
                  <a:lnTo>
                    <a:pt x="1005067" y="1680520"/>
                  </a:lnTo>
                  <a:lnTo>
                    <a:pt x="990084" y="1683698"/>
                  </a:lnTo>
                  <a:lnTo>
                    <a:pt x="975420" y="1685924"/>
                  </a:lnTo>
                  <a:lnTo>
                    <a:pt x="960437" y="1687513"/>
                  </a:lnTo>
                  <a:lnTo>
                    <a:pt x="979564" y="1431925"/>
                  </a:lnTo>
                  <a:close/>
                  <a:moveTo>
                    <a:pt x="913172" y="1082675"/>
                  </a:moveTo>
                  <a:lnTo>
                    <a:pt x="935037" y="1374775"/>
                  </a:lnTo>
                  <a:lnTo>
                    <a:pt x="923312" y="1373508"/>
                  </a:lnTo>
                  <a:lnTo>
                    <a:pt x="911587" y="1371924"/>
                  </a:lnTo>
                  <a:lnTo>
                    <a:pt x="899545" y="1369706"/>
                  </a:lnTo>
                  <a:lnTo>
                    <a:pt x="887820" y="1366538"/>
                  </a:lnTo>
                  <a:lnTo>
                    <a:pt x="875778" y="1363053"/>
                  </a:lnTo>
                  <a:lnTo>
                    <a:pt x="864370" y="1358301"/>
                  </a:lnTo>
                  <a:lnTo>
                    <a:pt x="858349" y="1355767"/>
                  </a:lnTo>
                  <a:lnTo>
                    <a:pt x="852962" y="1353232"/>
                  </a:lnTo>
                  <a:lnTo>
                    <a:pt x="847258" y="1350064"/>
                  </a:lnTo>
                  <a:lnTo>
                    <a:pt x="841554" y="1346896"/>
                  </a:lnTo>
                  <a:lnTo>
                    <a:pt x="836484" y="1343411"/>
                  </a:lnTo>
                  <a:lnTo>
                    <a:pt x="831097" y="1339609"/>
                  </a:lnTo>
                  <a:lnTo>
                    <a:pt x="826027" y="1335491"/>
                  </a:lnTo>
                  <a:lnTo>
                    <a:pt x="820956" y="1331372"/>
                  </a:lnTo>
                  <a:lnTo>
                    <a:pt x="816203" y="1326620"/>
                  </a:lnTo>
                  <a:lnTo>
                    <a:pt x="811133" y="1321868"/>
                  </a:lnTo>
                  <a:lnTo>
                    <a:pt x="806696" y="1316482"/>
                  </a:lnTo>
                  <a:lnTo>
                    <a:pt x="802577" y="1311413"/>
                  </a:lnTo>
                  <a:lnTo>
                    <a:pt x="798140" y="1305394"/>
                  </a:lnTo>
                  <a:lnTo>
                    <a:pt x="794338" y="1299691"/>
                  </a:lnTo>
                  <a:lnTo>
                    <a:pt x="790535" y="1293355"/>
                  </a:lnTo>
                  <a:lnTo>
                    <a:pt x="787366" y="1287019"/>
                  </a:lnTo>
                  <a:lnTo>
                    <a:pt x="784197" y="1280365"/>
                  </a:lnTo>
                  <a:lnTo>
                    <a:pt x="781028" y="1273396"/>
                  </a:lnTo>
                  <a:lnTo>
                    <a:pt x="778176" y="1266426"/>
                  </a:lnTo>
                  <a:lnTo>
                    <a:pt x="775958" y="1259456"/>
                  </a:lnTo>
                  <a:lnTo>
                    <a:pt x="774057" y="1251852"/>
                  </a:lnTo>
                  <a:lnTo>
                    <a:pt x="772472" y="1244566"/>
                  </a:lnTo>
                  <a:lnTo>
                    <a:pt x="771205" y="1236962"/>
                  </a:lnTo>
                  <a:lnTo>
                    <a:pt x="770571" y="1230943"/>
                  </a:lnTo>
                  <a:lnTo>
                    <a:pt x="770571" y="1228408"/>
                  </a:lnTo>
                  <a:lnTo>
                    <a:pt x="769937" y="1224290"/>
                  </a:lnTo>
                  <a:lnTo>
                    <a:pt x="769937" y="1216370"/>
                  </a:lnTo>
                  <a:lnTo>
                    <a:pt x="770571" y="1208449"/>
                  </a:lnTo>
                  <a:lnTo>
                    <a:pt x="771205" y="1201163"/>
                  </a:lnTo>
                  <a:lnTo>
                    <a:pt x="772472" y="1193559"/>
                  </a:lnTo>
                  <a:lnTo>
                    <a:pt x="773740" y="1186589"/>
                  </a:lnTo>
                  <a:lnTo>
                    <a:pt x="775641" y="1179936"/>
                  </a:lnTo>
                  <a:lnTo>
                    <a:pt x="777542" y="1173283"/>
                  </a:lnTo>
                  <a:lnTo>
                    <a:pt x="779761" y="1166947"/>
                  </a:lnTo>
                  <a:lnTo>
                    <a:pt x="782296" y="1160928"/>
                  </a:lnTo>
                  <a:lnTo>
                    <a:pt x="785465" y="1154908"/>
                  </a:lnTo>
                  <a:lnTo>
                    <a:pt x="788317" y="1149522"/>
                  </a:lnTo>
                  <a:lnTo>
                    <a:pt x="792119" y="1144137"/>
                  </a:lnTo>
                  <a:lnTo>
                    <a:pt x="795922" y="1139068"/>
                  </a:lnTo>
                  <a:lnTo>
                    <a:pt x="799725" y="1134315"/>
                  </a:lnTo>
                  <a:lnTo>
                    <a:pt x="804161" y="1129563"/>
                  </a:lnTo>
                  <a:lnTo>
                    <a:pt x="808281" y="1124811"/>
                  </a:lnTo>
                  <a:lnTo>
                    <a:pt x="813034" y="1121009"/>
                  </a:lnTo>
                  <a:lnTo>
                    <a:pt x="818104" y="1116891"/>
                  </a:lnTo>
                  <a:lnTo>
                    <a:pt x="822858" y="1113406"/>
                  </a:lnTo>
                  <a:lnTo>
                    <a:pt x="827928" y="1109921"/>
                  </a:lnTo>
                  <a:lnTo>
                    <a:pt x="833315" y="1106753"/>
                  </a:lnTo>
                  <a:lnTo>
                    <a:pt x="844089" y="1101367"/>
                  </a:lnTo>
                  <a:lnTo>
                    <a:pt x="854864" y="1096298"/>
                  </a:lnTo>
                  <a:lnTo>
                    <a:pt x="866272" y="1092496"/>
                  </a:lnTo>
                  <a:lnTo>
                    <a:pt x="877680" y="1089011"/>
                  </a:lnTo>
                  <a:lnTo>
                    <a:pt x="889405" y="1086160"/>
                  </a:lnTo>
                  <a:lnTo>
                    <a:pt x="901130" y="1084259"/>
                  </a:lnTo>
                  <a:lnTo>
                    <a:pt x="913172" y="1082675"/>
                  </a:lnTo>
                  <a:close/>
                  <a:moveTo>
                    <a:pt x="1039752" y="628650"/>
                  </a:moveTo>
                  <a:lnTo>
                    <a:pt x="1050839" y="632778"/>
                  </a:lnTo>
                  <a:lnTo>
                    <a:pt x="1061292" y="637858"/>
                  </a:lnTo>
                  <a:lnTo>
                    <a:pt x="1072695" y="643890"/>
                  </a:lnTo>
                  <a:lnTo>
                    <a:pt x="1083148" y="650240"/>
                  </a:lnTo>
                  <a:lnTo>
                    <a:pt x="1093601" y="657225"/>
                  </a:lnTo>
                  <a:lnTo>
                    <a:pt x="1098986" y="661035"/>
                  </a:lnTo>
                  <a:lnTo>
                    <a:pt x="1103420" y="665163"/>
                  </a:lnTo>
                  <a:lnTo>
                    <a:pt x="1108172" y="669290"/>
                  </a:lnTo>
                  <a:lnTo>
                    <a:pt x="1112606" y="674053"/>
                  </a:lnTo>
                  <a:lnTo>
                    <a:pt x="1116724" y="678498"/>
                  </a:lnTo>
                  <a:lnTo>
                    <a:pt x="1121159" y="682943"/>
                  </a:lnTo>
                  <a:lnTo>
                    <a:pt x="1124960" y="687705"/>
                  </a:lnTo>
                  <a:lnTo>
                    <a:pt x="1128444" y="692785"/>
                  </a:lnTo>
                  <a:lnTo>
                    <a:pt x="1131612" y="697865"/>
                  </a:lnTo>
                  <a:lnTo>
                    <a:pt x="1134779" y="703580"/>
                  </a:lnTo>
                  <a:lnTo>
                    <a:pt x="1137630" y="708660"/>
                  </a:lnTo>
                  <a:lnTo>
                    <a:pt x="1139847" y="714058"/>
                  </a:lnTo>
                  <a:lnTo>
                    <a:pt x="1141748" y="719455"/>
                  </a:lnTo>
                  <a:lnTo>
                    <a:pt x="1143332" y="724853"/>
                  </a:lnTo>
                  <a:lnTo>
                    <a:pt x="1144915" y="730885"/>
                  </a:lnTo>
                  <a:lnTo>
                    <a:pt x="1146499" y="736600"/>
                  </a:lnTo>
                  <a:lnTo>
                    <a:pt x="1147449" y="742950"/>
                  </a:lnTo>
                  <a:lnTo>
                    <a:pt x="1148083" y="749300"/>
                  </a:lnTo>
                  <a:lnTo>
                    <a:pt x="1148716" y="755968"/>
                  </a:lnTo>
                  <a:lnTo>
                    <a:pt x="1148716" y="759143"/>
                  </a:lnTo>
                  <a:lnTo>
                    <a:pt x="1149350" y="763270"/>
                  </a:lnTo>
                  <a:lnTo>
                    <a:pt x="1149350" y="766128"/>
                  </a:lnTo>
                  <a:lnTo>
                    <a:pt x="1149350" y="767715"/>
                  </a:lnTo>
                  <a:lnTo>
                    <a:pt x="1149350" y="770890"/>
                  </a:lnTo>
                  <a:lnTo>
                    <a:pt x="1149350" y="778193"/>
                  </a:lnTo>
                  <a:lnTo>
                    <a:pt x="1148400" y="793115"/>
                  </a:lnTo>
                  <a:lnTo>
                    <a:pt x="1146816" y="807721"/>
                  </a:lnTo>
                  <a:lnTo>
                    <a:pt x="1145866" y="814706"/>
                  </a:lnTo>
                  <a:lnTo>
                    <a:pt x="1144282" y="821691"/>
                  </a:lnTo>
                  <a:lnTo>
                    <a:pt x="1142698" y="828358"/>
                  </a:lnTo>
                  <a:lnTo>
                    <a:pt x="1140798" y="835026"/>
                  </a:lnTo>
                  <a:lnTo>
                    <a:pt x="1136363" y="848043"/>
                  </a:lnTo>
                  <a:lnTo>
                    <a:pt x="1131295" y="860426"/>
                  </a:lnTo>
                  <a:lnTo>
                    <a:pt x="1128444" y="866458"/>
                  </a:lnTo>
                  <a:lnTo>
                    <a:pt x="1125277" y="872173"/>
                  </a:lnTo>
                  <a:lnTo>
                    <a:pt x="1118625" y="883603"/>
                  </a:lnTo>
                  <a:lnTo>
                    <a:pt x="1111339" y="894081"/>
                  </a:lnTo>
                  <a:lnTo>
                    <a:pt x="1103420" y="904558"/>
                  </a:lnTo>
                  <a:lnTo>
                    <a:pt x="1094868" y="913766"/>
                  </a:lnTo>
                  <a:lnTo>
                    <a:pt x="1085682" y="922338"/>
                  </a:lnTo>
                  <a:lnTo>
                    <a:pt x="1076179" y="930593"/>
                  </a:lnTo>
                  <a:lnTo>
                    <a:pt x="1066360" y="938213"/>
                  </a:lnTo>
                  <a:lnTo>
                    <a:pt x="1060025" y="942341"/>
                  </a:lnTo>
                  <a:lnTo>
                    <a:pt x="1054006" y="946786"/>
                  </a:lnTo>
                  <a:lnTo>
                    <a:pt x="1047671" y="950596"/>
                  </a:lnTo>
                  <a:lnTo>
                    <a:pt x="1041019" y="954088"/>
                  </a:lnTo>
                  <a:lnTo>
                    <a:pt x="1027716" y="960756"/>
                  </a:lnTo>
                  <a:lnTo>
                    <a:pt x="1014412" y="966788"/>
                  </a:lnTo>
                  <a:lnTo>
                    <a:pt x="1039752" y="628650"/>
                  </a:lnTo>
                  <a:close/>
                  <a:moveTo>
                    <a:pt x="953447" y="529505"/>
                  </a:moveTo>
                  <a:lnTo>
                    <a:pt x="947094" y="530140"/>
                  </a:lnTo>
                  <a:lnTo>
                    <a:pt x="941060" y="531410"/>
                  </a:lnTo>
                  <a:lnTo>
                    <a:pt x="935026" y="532997"/>
                  </a:lnTo>
                  <a:lnTo>
                    <a:pt x="929309" y="535220"/>
                  </a:lnTo>
                  <a:lnTo>
                    <a:pt x="928038" y="535220"/>
                  </a:lnTo>
                  <a:lnTo>
                    <a:pt x="928038" y="535537"/>
                  </a:lnTo>
                  <a:lnTo>
                    <a:pt x="922004" y="538394"/>
                  </a:lnTo>
                  <a:lnTo>
                    <a:pt x="916605" y="541568"/>
                  </a:lnTo>
                  <a:lnTo>
                    <a:pt x="911523" y="545060"/>
                  </a:lnTo>
                  <a:lnTo>
                    <a:pt x="906441" y="548870"/>
                  </a:lnTo>
                  <a:lnTo>
                    <a:pt x="901677" y="553314"/>
                  </a:lnTo>
                  <a:lnTo>
                    <a:pt x="897866" y="557441"/>
                  </a:lnTo>
                  <a:lnTo>
                    <a:pt x="894055" y="562520"/>
                  </a:lnTo>
                  <a:lnTo>
                    <a:pt x="890561" y="567917"/>
                  </a:lnTo>
                  <a:lnTo>
                    <a:pt x="887385" y="573313"/>
                  </a:lnTo>
                  <a:lnTo>
                    <a:pt x="884527" y="579027"/>
                  </a:lnTo>
                  <a:lnTo>
                    <a:pt x="882303" y="585059"/>
                  </a:lnTo>
                  <a:lnTo>
                    <a:pt x="880715" y="590773"/>
                  </a:lnTo>
                  <a:lnTo>
                    <a:pt x="879127" y="597122"/>
                  </a:lnTo>
                  <a:lnTo>
                    <a:pt x="878174" y="603789"/>
                  </a:lnTo>
                  <a:lnTo>
                    <a:pt x="877857" y="610455"/>
                  </a:lnTo>
                  <a:lnTo>
                    <a:pt x="878174" y="617121"/>
                  </a:lnTo>
                  <a:lnTo>
                    <a:pt x="906124" y="992029"/>
                  </a:lnTo>
                  <a:lnTo>
                    <a:pt x="891831" y="995521"/>
                  </a:lnTo>
                  <a:lnTo>
                    <a:pt x="877539" y="999965"/>
                  </a:lnTo>
                  <a:lnTo>
                    <a:pt x="864200" y="1004409"/>
                  </a:lnTo>
                  <a:lnTo>
                    <a:pt x="851178" y="1010123"/>
                  </a:lnTo>
                  <a:lnTo>
                    <a:pt x="838156" y="1015838"/>
                  </a:lnTo>
                  <a:lnTo>
                    <a:pt x="831487" y="1019329"/>
                  </a:lnTo>
                  <a:lnTo>
                    <a:pt x="825452" y="1022821"/>
                  </a:lnTo>
                  <a:lnTo>
                    <a:pt x="818783" y="1026948"/>
                  </a:lnTo>
                  <a:lnTo>
                    <a:pt x="812430" y="1031075"/>
                  </a:lnTo>
                  <a:lnTo>
                    <a:pt x="806078" y="1035519"/>
                  </a:lnTo>
                  <a:lnTo>
                    <a:pt x="799726" y="1040599"/>
                  </a:lnTo>
                  <a:lnTo>
                    <a:pt x="793692" y="1045678"/>
                  </a:lnTo>
                  <a:lnTo>
                    <a:pt x="787340" y="1051074"/>
                  </a:lnTo>
                  <a:lnTo>
                    <a:pt x="780988" y="1057106"/>
                  </a:lnTo>
                  <a:lnTo>
                    <a:pt x="775271" y="1063772"/>
                  </a:lnTo>
                  <a:lnTo>
                    <a:pt x="769236" y="1070756"/>
                  </a:lnTo>
                  <a:lnTo>
                    <a:pt x="763837" y="1078058"/>
                  </a:lnTo>
                  <a:lnTo>
                    <a:pt x="757803" y="1086311"/>
                  </a:lnTo>
                  <a:lnTo>
                    <a:pt x="752721" y="1095200"/>
                  </a:lnTo>
                  <a:lnTo>
                    <a:pt x="747639" y="1104406"/>
                  </a:lnTo>
                  <a:lnTo>
                    <a:pt x="743510" y="1114247"/>
                  </a:lnTo>
                  <a:lnTo>
                    <a:pt x="739064" y="1124723"/>
                  </a:lnTo>
                  <a:lnTo>
                    <a:pt x="735253" y="1136151"/>
                  </a:lnTo>
                  <a:lnTo>
                    <a:pt x="732077" y="1147896"/>
                  </a:lnTo>
                  <a:lnTo>
                    <a:pt x="729218" y="1159959"/>
                  </a:lnTo>
                  <a:lnTo>
                    <a:pt x="727313" y="1172340"/>
                  </a:lnTo>
                  <a:lnTo>
                    <a:pt x="726042" y="1185038"/>
                  </a:lnTo>
                  <a:lnTo>
                    <a:pt x="725407" y="1197736"/>
                  </a:lnTo>
                  <a:lnTo>
                    <a:pt x="725089" y="1210751"/>
                  </a:lnTo>
                  <a:lnTo>
                    <a:pt x="725089" y="1223132"/>
                  </a:lnTo>
                  <a:lnTo>
                    <a:pt x="725407" y="1229481"/>
                  </a:lnTo>
                  <a:lnTo>
                    <a:pt x="725725" y="1236782"/>
                  </a:lnTo>
                  <a:lnTo>
                    <a:pt x="727630" y="1251385"/>
                  </a:lnTo>
                  <a:lnTo>
                    <a:pt x="730171" y="1263765"/>
                  </a:lnTo>
                  <a:lnTo>
                    <a:pt x="733347" y="1276146"/>
                  </a:lnTo>
                  <a:lnTo>
                    <a:pt x="736841" y="1287891"/>
                  </a:lnTo>
                  <a:lnTo>
                    <a:pt x="740652" y="1299002"/>
                  </a:lnTo>
                  <a:lnTo>
                    <a:pt x="745098" y="1310113"/>
                  </a:lnTo>
                  <a:lnTo>
                    <a:pt x="749545" y="1320271"/>
                  </a:lnTo>
                  <a:lnTo>
                    <a:pt x="754309" y="1330112"/>
                  </a:lnTo>
                  <a:lnTo>
                    <a:pt x="760026" y="1339636"/>
                  </a:lnTo>
                  <a:lnTo>
                    <a:pt x="765425" y="1348524"/>
                  </a:lnTo>
                  <a:lnTo>
                    <a:pt x="771142" y="1356778"/>
                  </a:lnTo>
                  <a:lnTo>
                    <a:pt x="777176" y="1364079"/>
                  </a:lnTo>
                  <a:lnTo>
                    <a:pt x="783529" y="1371698"/>
                  </a:lnTo>
                  <a:lnTo>
                    <a:pt x="789563" y="1378364"/>
                  </a:lnTo>
                  <a:lnTo>
                    <a:pt x="796233" y="1384396"/>
                  </a:lnTo>
                  <a:lnTo>
                    <a:pt x="802902" y="1390110"/>
                  </a:lnTo>
                  <a:lnTo>
                    <a:pt x="809572" y="1395189"/>
                  </a:lnTo>
                  <a:lnTo>
                    <a:pt x="816242" y="1400268"/>
                  </a:lnTo>
                  <a:lnTo>
                    <a:pt x="822911" y="1404395"/>
                  </a:lnTo>
                  <a:lnTo>
                    <a:pt x="829581" y="1408522"/>
                  </a:lnTo>
                  <a:lnTo>
                    <a:pt x="836251" y="1412014"/>
                  </a:lnTo>
                  <a:lnTo>
                    <a:pt x="843238" y="1415506"/>
                  </a:lnTo>
                  <a:lnTo>
                    <a:pt x="849908" y="1418363"/>
                  </a:lnTo>
                  <a:lnTo>
                    <a:pt x="856577" y="1420903"/>
                  </a:lnTo>
                  <a:lnTo>
                    <a:pt x="863882" y="1423442"/>
                  </a:lnTo>
                  <a:lnTo>
                    <a:pt x="870552" y="1425347"/>
                  </a:lnTo>
                  <a:lnTo>
                    <a:pt x="877222" y="1427252"/>
                  </a:lnTo>
                  <a:lnTo>
                    <a:pt x="884209" y="1428839"/>
                  </a:lnTo>
                  <a:lnTo>
                    <a:pt x="897548" y="1431061"/>
                  </a:lnTo>
                  <a:lnTo>
                    <a:pt x="910888" y="1432648"/>
                  </a:lnTo>
                  <a:lnTo>
                    <a:pt x="925180" y="1433601"/>
                  </a:lnTo>
                  <a:lnTo>
                    <a:pt x="939472" y="1433601"/>
                  </a:lnTo>
                  <a:lnTo>
                    <a:pt x="958528" y="1687877"/>
                  </a:lnTo>
                  <a:lnTo>
                    <a:pt x="956305" y="1687877"/>
                  </a:lnTo>
                  <a:lnTo>
                    <a:pt x="956623" y="1698353"/>
                  </a:lnTo>
                  <a:lnTo>
                    <a:pt x="959481" y="1698671"/>
                  </a:lnTo>
                  <a:lnTo>
                    <a:pt x="959799" y="1703115"/>
                  </a:lnTo>
                  <a:lnTo>
                    <a:pt x="960116" y="1698671"/>
                  </a:lnTo>
                  <a:lnTo>
                    <a:pt x="975996" y="1698671"/>
                  </a:lnTo>
                  <a:lnTo>
                    <a:pt x="991559" y="1698353"/>
                  </a:lnTo>
                  <a:lnTo>
                    <a:pt x="1007122" y="1697083"/>
                  </a:lnTo>
                  <a:lnTo>
                    <a:pt x="1023002" y="1694861"/>
                  </a:lnTo>
                  <a:lnTo>
                    <a:pt x="1035388" y="1692004"/>
                  </a:lnTo>
                  <a:lnTo>
                    <a:pt x="1048410" y="1688830"/>
                  </a:lnTo>
                  <a:lnTo>
                    <a:pt x="1054762" y="1686608"/>
                  </a:lnTo>
                  <a:lnTo>
                    <a:pt x="1060797" y="1684385"/>
                  </a:lnTo>
                  <a:lnTo>
                    <a:pt x="1067149" y="1681528"/>
                  </a:lnTo>
                  <a:lnTo>
                    <a:pt x="1073501" y="1678671"/>
                  </a:lnTo>
                  <a:lnTo>
                    <a:pt x="1079853" y="1675179"/>
                  </a:lnTo>
                  <a:lnTo>
                    <a:pt x="1085570" y="1671370"/>
                  </a:lnTo>
                  <a:lnTo>
                    <a:pt x="1091922" y="1667243"/>
                  </a:lnTo>
                  <a:lnTo>
                    <a:pt x="1097639" y="1662799"/>
                  </a:lnTo>
                  <a:lnTo>
                    <a:pt x="1103673" y="1657085"/>
                  </a:lnTo>
                  <a:lnTo>
                    <a:pt x="1109072" y="1651371"/>
                  </a:lnTo>
                  <a:lnTo>
                    <a:pt x="1114472" y="1644704"/>
                  </a:lnTo>
                  <a:lnTo>
                    <a:pt x="1120189" y="1637086"/>
                  </a:lnTo>
                  <a:lnTo>
                    <a:pt x="1124953" y="1628514"/>
                  </a:lnTo>
                  <a:lnTo>
                    <a:pt x="1129082" y="1619308"/>
                  </a:lnTo>
                  <a:lnTo>
                    <a:pt x="1132575" y="1609467"/>
                  </a:lnTo>
                  <a:lnTo>
                    <a:pt x="1134163" y="1604071"/>
                  </a:lnTo>
                  <a:lnTo>
                    <a:pt x="1135434" y="1598357"/>
                  </a:lnTo>
                  <a:lnTo>
                    <a:pt x="1136704" y="1592643"/>
                  </a:lnTo>
                  <a:lnTo>
                    <a:pt x="1137657" y="1586611"/>
                  </a:lnTo>
                  <a:lnTo>
                    <a:pt x="1138927" y="1574866"/>
                  </a:lnTo>
                  <a:lnTo>
                    <a:pt x="1139245" y="1562802"/>
                  </a:lnTo>
                  <a:lnTo>
                    <a:pt x="1138927" y="1551057"/>
                  </a:lnTo>
                  <a:lnTo>
                    <a:pt x="1137974" y="1539311"/>
                  </a:lnTo>
                  <a:lnTo>
                    <a:pt x="1136704" y="1527566"/>
                  </a:lnTo>
                  <a:lnTo>
                    <a:pt x="1134481" y="1516137"/>
                  </a:lnTo>
                  <a:lnTo>
                    <a:pt x="1131940" y="1504709"/>
                  </a:lnTo>
                  <a:lnTo>
                    <a:pt x="1128764" y="1493916"/>
                  </a:lnTo>
                  <a:lnTo>
                    <a:pt x="1125270" y="1482805"/>
                  </a:lnTo>
                  <a:lnTo>
                    <a:pt x="1120824" y="1472647"/>
                  </a:lnTo>
                  <a:lnTo>
                    <a:pt x="1115742" y="1463441"/>
                  </a:lnTo>
                  <a:lnTo>
                    <a:pt x="1110660" y="1454235"/>
                  </a:lnTo>
                  <a:lnTo>
                    <a:pt x="1105261" y="1445981"/>
                  </a:lnTo>
                  <a:lnTo>
                    <a:pt x="1099227" y="1438362"/>
                  </a:lnTo>
                  <a:lnTo>
                    <a:pt x="1093510" y="1431061"/>
                  </a:lnTo>
                  <a:lnTo>
                    <a:pt x="1087158" y="1425029"/>
                  </a:lnTo>
                  <a:lnTo>
                    <a:pt x="1080806" y="1418998"/>
                  </a:lnTo>
                  <a:lnTo>
                    <a:pt x="1074771" y="1413919"/>
                  </a:lnTo>
                  <a:lnTo>
                    <a:pt x="1068102" y="1409157"/>
                  </a:lnTo>
                  <a:lnTo>
                    <a:pt x="1061750" y="1404395"/>
                  </a:lnTo>
                  <a:lnTo>
                    <a:pt x="1055080" y="1400586"/>
                  </a:lnTo>
                  <a:lnTo>
                    <a:pt x="1048410" y="1397094"/>
                  </a:lnTo>
                  <a:lnTo>
                    <a:pt x="1041740" y="1393602"/>
                  </a:lnTo>
                  <a:lnTo>
                    <a:pt x="1035071" y="1390745"/>
                  </a:lnTo>
                  <a:lnTo>
                    <a:pt x="1028401" y="1388205"/>
                  </a:lnTo>
                  <a:lnTo>
                    <a:pt x="1021731" y="1385666"/>
                  </a:lnTo>
                  <a:lnTo>
                    <a:pt x="1015062" y="1383761"/>
                  </a:lnTo>
                  <a:lnTo>
                    <a:pt x="1007122" y="1381539"/>
                  </a:lnTo>
                  <a:lnTo>
                    <a:pt x="999499" y="1379952"/>
                  </a:lnTo>
                  <a:lnTo>
                    <a:pt x="991877" y="1378364"/>
                  </a:lnTo>
                  <a:lnTo>
                    <a:pt x="983937" y="1377095"/>
                  </a:lnTo>
                  <a:lnTo>
                    <a:pt x="1006804" y="1075201"/>
                  </a:lnTo>
                  <a:lnTo>
                    <a:pt x="1018238" y="1072661"/>
                  </a:lnTo>
                  <a:lnTo>
                    <a:pt x="1029672" y="1070121"/>
                  </a:lnTo>
                  <a:lnTo>
                    <a:pt x="1040788" y="1066947"/>
                  </a:lnTo>
                  <a:lnTo>
                    <a:pt x="1051904" y="1062820"/>
                  </a:lnTo>
                  <a:lnTo>
                    <a:pt x="1063338" y="1058376"/>
                  </a:lnTo>
                  <a:lnTo>
                    <a:pt x="1074771" y="1053297"/>
                  </a:lnTo>
                  <a:lnTo>
                    <a:pt x="1085570" y="1047265"/>
                  </a:lnTo>
                  <a:lnTo>
                    <a:pt x="1096686" y="1040916"/>
                  </a:lnTo>
                  <a:lnTo>
                    <a:pt x="1103356" y="1036789"/>
                  </a:lnTo>
                  <a:lnTo>
                    <a:pt x="1109390" y="1032027"/>
                  </a:lnTo>
                  <a:lnTo>
                    <a:pt x="1116060" y="1027266"/>
                  </a:lnTo>
                  <a:lnTo>
                    <a:pt x="1122412" y="1022187"/>
                  </a:lnTo>
                  <a:lnTo>
                    <a:pt x="1128764" y="1016790"/>
                  </a:lnTo>
                  <a:lnTo>
                    <a:pt x="1135116" y="1010758"/>
                  </a:lnTo>
                  <a:lnTo>
                    <a:pt x="1141150" y="1005044"/>
                  </a:lnTo>
                  <a:lnTo>
                    <a:pt x="1147185" y="998378"/>
                  </a:lnTo>
                  <a:lnTo>
                    <a:pt x="1152902" y="991394"/>
                  </a:lnTo>
                  <a:lnTo>
                    <a:pt x="1158936" y="984093"/>
                  </a:lnTo>
                  <a:lnTo>
                    <a:pt x="1164336" y="976474"/>
                  </a:lnTo>
                  <a:lnTo>
                    <a:pt x="1170370" y="968220"/>
                  </a:lnTo>
                  <a:lnTo>
                    <a:pt x="1175452" y="959966"/>
                  </a:lnTo>
                  <a:lnTo>
                    <a:pt x="1180533" y="950760"/>
                  </a:lnTo>
                  <a:lnTo>
                    <a:pt x="1185615" y="941554"/>
                  </a:lnTo>
                  <a:lnTo>
                    <a:pt x="1190379" y="931714"/>
                  </a:lnTo>
                  <a:lnTo>
                    <a:pt x="1194508" y="921555"/>
                  </a:lnTo>
                  <a:lnTo>
                    <a:pt x="1198954" y="910444"/>
                  </a:lnTo>
                  <a:lnTo>
                    <a:pt x="1202766" y="899651"/>
                  </a:lnTo>
                  <a:lnTo>
                    <a:pt x="1206259" y="887906"/>
                  </a:lnTo>
                  <a:lnTo>
                    <a:pt x="1209435" y="876160"/>
                  </a:lnTo>
                  <a:lnTo>
                    <a:pt x="1212294" y="863779"/>
                  </a:lnTo>
                  <a:lnTo>
                    <a:pt x="1214517" y="851399"/>
                  </a:lnTo>
                  <a:lnTo>
                    <a:pt x="1216422" y="838701"/>
                  </a:lnTo>
                  <a:lnTo>
                    <a:pt x="1217693" y="826003"/>
                  </a:lnTo>
                  <a:lnTo>
                    <a:pt x="1218963" y="812988"/>
                  </a:lnTo>
                  <a:lnTo>
                    <a:pt x="1219598" y="799972"/>
                  </a:lnTo>
                  <a:lnTo>
                    <a:pt x="1219916" y="787274"/>
                  </a:lnTo>
                  <a:lnTo>
                    <a:pt x="1219916" y="774259"/>
                  </a:lnTo>
                  <a:lnTo>
                    <a:pt x="1219598" y="767275"/>
                  </a:lnTo>
                  <a:lnTo>
                    <a:pt x="1219598" y="763783"/>
                  </a:lnTo>
                  <a:lnTo>
                    <a:pt x="1219281" y="760926"/>
                  </a:lnTo>
                  <a:lnTo>
                    <a:pt x="1219281" y="754894"/>
                  </a:lnTo>
                  <a:lnTo>
                    <a:pt x="1218328" y="747910"/>
                  </a:lnTo>
                  <a:lnTo>
                    <a:pt x="1218010" y="740927"/>
                  </a:lnTo>
                  <a:lnTo>
                    <a:pt x="1217058" y="734260"/>
                  </a:lnTo>
                  <a:lnTo>
                    <a:pt x="1214834" y="720292"/>
                  </a:lnTo>
                  <a:lnTo>
                    <a:pt x="1212294" y="706325"/>
                  </a:lnTo>
                  <a:lnTo>
                    <a:pt x="1208800" y="692674"/>
                  </a:lnTo>
                  <a:lnTo>
                    <a:pt x="1204671" y="679341"/>
                  </a:lnTo>
                  <a:lnTo>
                    <a:pt x="1199907" y="666643"/>
                  </a:lnTo>
                  <a:lnTo>
                    <a:pt x="1194826" y="654263"/>
                  </a:lnTo>
                  <a:lnTo>
                    <a:pt x="1189426" y="642835"/>
                  </a:lnTo>
                  <a:lnTo>
                    <a:pt x="1183709" y="632359"/>
                  </a:lnTo>
                  <a:lnTo>
                    <a:pt x="1177357" y="622201"/>
                  </a:lnTo>
                  <a:lnTo>
                    <a:pt x="1170688" y="613312"/>
                  </a:lnTo>
                  <a:lnTo>
                    <a:pt x="1164018" y="605058"/>
                  </a:lnTo>
                  <a:lnTo>
                    <a:pt x="1157348" y="597122"/>
                  </a:lnTo>
                  <a:lnTo>
                    <a:pt x="1150361" y="590138"/>
                  </a:lnTo>
                  <a:lnTo>
                    <a:pt x="1143691" y="583789"/>
                  </a:lnTo>
                  <a:lnTo>
                    <a:pt x="1136704" y="578075"/>
                  </a:lnTo>
                  <a:lnTo>
                    <a:pt x="1129399" y="572996"/>
                  </a:lnTo>
                  <a:lnTo>
                    <a:pt x="1122412" y="567917"/>
                  </a:lnTo>
                  <a:lnTo>
                    <a:pt x="1115742" y="563472"/>
                  </a:lnTo>
                  <a:lnTo>
                    <a:pt x="1108755" y="559663"/>
                  </a:lnTo>
                  <a:lnTo>
                    <a:pt x="1101768" y="555536"/>
                  </a:lnTo>
                  <a:lnTo>
                    <a:pt x="1094463" y="552044"/>
                  </a:lnTo>
                  <a:lnTo>
                    <a:pt x="1088111" y="549505"/>
                  </a:lnTo>
                  <a:lnTo>
                    <a:pt x="1080806" y="546330"/>
                  </a:lnTo>
                  <a:lnTo>
                    <a:pt x="1073818" y="543791"/>
                  </a:lnTo>
                  <a:lnTo>
                    <a:pt x="1060162" y="539664"/>
                  </a:lnTo>
                  <a:lnTo>
                    <a:pt x="1046504" y="536172"/>
                  </a:lnTo>
                  <a:lnTo>
                    <a:pt x="1033165" y="533315"/>
                  </a:lnTo>
                  <a:lnTo>
                    <a:pt x="1019508" y="531093"/>
                  </a:lnTo>
                  <a:lnTo>
                    <a:pt x="1007122" y="530140"/>
                  </a:lnTo>
                  <a:lnTo>
                    <a:pt x="995370" y="529823"/>
                  </a:lnTo>
                  <a:lnTo>
                    <a:pt x="983301" y="529823"/>
                  </a:lnTo>
                  <a:lnTo>
                    <a:pt x="971550" y="530140"/>
                  </a:lnTo>
                  <a:lnTo>
                    <a:pt x="967104" y="529823"/>
                  </a:lnTo>
                  <a:lnTo>
                    <a:pt x="962657" y="529505"/>
                  </a:lnTo>
                  <a:lnTo>
                    <a:pt x="953447" y="529505"/>
                  </a:lnTo>
                  <a:close/>
                  <a:moveTo>
                    <a:pt x="958846" y="276181"/>
                  </a:moveTo>
                  <a:lnTo>
                    <a:pt x="953764" y="276816"/>
                  </a:lnTo>
                  <a:lnTo>
                    <a:pt x="949318" y="277451"/>
                  </a:lnTo>
                  <a:lnTo>
                    <a:pt x="944236" y="278403"/>
                  </a:lnTo>
                  <a:lnTo>
                    <a:pt x="939472" y="279356"/>
                  </a:lnTo>
                  <a:lnTo>
                    <a:pt x="934708" y="280625"/>
                  </a:lnTo>
                  <a:lnTo>
                    <a:pt x="930262" y="282213"/>
                  </a:lnTo>
                  <a:lnTo>
                    <a:pt x="925815" y="284117"/>
                  </a:lnTo>
                  <a:lnTo>
                    <a:pt x="916922" y="288562"/>
                  </a:lnTo>
                  <a:lnTo>
                    <a:pt x="908982" y="293006"/>
                  </a:lnTo>
                  <a:lnTo>
                    <a:pt x="901360" y="299037"/>
                  </a:lnTo>
                  <a:lnTo>
                    <a:pt x="894372" y="305386"/>
                  </a:lnTo>
                  <a:lnTo>
                    <a:pt x="888020" y="312370"/>
                  </a:lnTo>
                  <a:lnTo>
                    <a:pt x="882621" y="319672"/>
                  </a:lnTo>
                  <a:lnTo>
                    <a:pt x="877539" y="327925"/>
                  </a:lnTo>
                  <a:lnTo>
                    <a:pt x="873093" y="336496"/>
                  </a:lnTo>
                  <a:lnTo>
                    <a:pt x="871505" y="340941"/>
                  </a:lnTo>
                  <a:lnTo>
                    <a:pt x="869917" y="345702"/>
                  </a:lnTo>
                  <a:lnTo>
                    <a:pt x="868964" y="350464"/>
                  </a:lnTo>
                  <a:lnTo>
                    <a:pt x="867694" y="354908"/>
                  </a:lnTo>
                  <a:lnTo>
                    <a:pt x="866741" y="359670"/>
                  </a:lnTo>
                  <a:lnTo>
                    <a:pt x="866106" y="364749"/>
                  </a:lnTo>
                  <a:lnTo>
                    <a:pt x="865788" y="369511"/>
                  </a:lnTo>
                  <a:lnTo>
                    <a:pt x="865788" y="374590"/>
                  </a:lnTo>
                  <a:lnTo>
                    <a:pt x="865788" y="379669"/>
                  </a:lnTo>
                  <a:lnTo>
                    <a:pt x="866106" y="384749"/>
                  </a:lnTo>
                  <a:lnTo>
                    <a:pt x="866741" y="389828"/>
                  </a:lnTo>
                  <a:lnTo>
                    <a:pt x="867694" y="394590"/>
                  </a:lnTo>
                  <a:lnTo>
                    <a:pt x="868964" y="399351"/>
                  </a:lnTo>
                  <a:lnTo>
                    <a:pt x="869917" y="404113"/>
                  </a:lnTo>
                  <a:lnTo>
                    <a:pt x="871505" y="408875"/>
                  </a:lnTo>
                  <a:lnTo>
                    <a:pt x="873093" y="413002"/>
                  </a:lnTo>
                  <a:lnTo>
                    <a:pt x="877539" y="421573"/>
                  </a:lnTo>
                  <a:lnTo>
                    <a:pt x="882621" y="429826"/>
                  </a:lnTo>
                  <a:lnTo>
                    <a:pt x="888020" y="437445"/>
                  </a:lnTo>
                  <a:lnTo>
                    <a:pt x="894372" y="444429"/>
                  </a:lnTo>
                  <a:lnTo>
                    <a:pt x="901360" y="450778"/>
                  </a:lnTo>
                  <a:lnTo>
                    <a:pt x="908982" y="456492"/>
                  </a:lnTo>
                  <a:lnTo>
                    <a:pt x="916922" y="461254"/>
                  </a:lnTo>
                  <a:lnTo>
                    <a:pt x="925815" y="465381"/>
                  </a:lnTo>
                  <a:lnTo>
                    <a:pt x="930262" y="466968"/>
                  </a:lnTo>
                  <a:lnTo>
                    <a:pt x="934708" y="468555"/>
                  </a:lnTo>
                  <a:lnTo>
                    <a:pt x="939472" y="470142"/>
                  </a:lnTo>
                  <a:lnTo>
                    <a:pt x="944236" y="471095"/>
                  </a:lnTo>
                  <a:lnTo>
                    <a:pt x="949318" y="472047"/>
                  </a:lnTo>
                  <a:lnTo>
                    <a:pt x="953764" y="472682"/>
                  </a:lnTo>
                  <a:lnTo>
                    <a:pt x="958846" y="472999"/>
                  </a:lnTo>
                  <a:lnTo>
                    <a:pt x="964245" y="473317"/>
                  </a:lnTo>
                  <a:lnTo>
                    <a:pt x="969327" y="472999"/>
                  </a:lnTo>
                  <a:lnTo>
                    <a:pt x="974408" y="472682"/>
                  </a:lnTo>
                  <a:lnTo>
                    <a:pt x="978855" y="472047"/>
                  </a:lnTo>
                  <a:lnTo>
                    <a:pt x="983937" y="471095"/>
                  </a:lnTo>
                  <a:lnTo>
                    <a:pt x="988701" y="470142"/>
                  </a:lnTo>
                  <a:lnTo>
                    <a:pt x="993465" y="468555"/>
                  </a:lnTo>
                  <a:lnTo>
                    <a:pt x="997911" y="466968"/>
                  </a:lnTo>
                  <a:lnTo>
                    <a:pt x="1002358" y="465381"/>
                  </a:lnTo>
                  <a:lnTo>
                    <a:pt x="1011250" y="461254"/>
                  </a:lnTo>
                  <a:lnTo>
                    <a:pt x="1018873" y="456492"/>
                  </a:lnTo>
                  <a:lnTo>
                    <a:pt x="1026813" y="450778"/>
                  </a:lnTo>
                  <a:lnTo>
                    <a:pt x="1033800" y="444429"/>
                  </a:lnTo>
                  <a:lnTo>
                    <a:pt x="1040152" y="437445"/>
                  </a:lnTo>
                  <a:lnTo>
                    <a:pt x="1045552" y="429826"/>
                  </a:lnTo>
                  <a:lnTo>
                    <a:pt x="1050633" y="421573"/>
                  </a:lnTo>
                  <a:lnTo>
                    <a:pt x="1055080" y="413002"/>
                  </a:lnTo>
                  <a:lnTo>
                    <a:pt x="1056668" y="408875"/>
                  </a:lnTo>
                  <a:lnTo>
                    <a:pt x="1058256" y="404113"/>
                  </a:lnTo>
                  <a:lnTo>
                    <a:pt x="1059209" y="399351"/>
                  </a:lnTo>
                  <a:lnTo>
                    <a:pt x="1060479" y="394590"/>
                  </a:lnTo>
                  <a:lnTo>
                    <a:pt x="1061432" y="389828"/>
                  </a:lnTo>
                  <a:lnTo>
                    <a:pt x="1062067" y="384749"/>
                  </a:lnTo>
                  <a:lnTo>
                    <a:pt x="1062385" y="379669"/>
                  </a:lnTo>
                  <a:lnTo>
                    <a:pt x="1062385" y="374590"/>
                  </a:lnTo>
                  <a:lnTo>
                    <a:pt x="1062385" y="369511"/>
                  </a:lnTo>
                  <a:lnTo>
                    <a:pt x="1062067" y="364749"/>
                  </a:lnTo>
                  <a:lnTo>
                    <a:pt x="1061432" y="359670"/>
                  </a:lnTo>
                  <a:lnTo>
                    <a:pt x="1060479" y="354908"/>
                  </a:lnTo>
                  <a:lnTo>
                    <a:pt x="1059209" y="350464"/>
                  </a:lnTo>
                  <a:lnTo>
                    <a:pt x="1058256" y="345702"/>
                  </a:lnTo>
                  <a:lnTo>
                    <a:pt x="1056668" y="340941"/>
                  </a:lnTo>
                  <a:lnTo>
                    <a:pt x="1055080" y="336496"/>
                  </a:lnTo>
                  <a:lnTo>
                    <a:pt x="1050633" y="327925"/>
                  </a:lnTo>
                  <a:lnTo>
                    <a:pt x="1045552" y="319672"/>
                  </a:lnTo>
                  <a:lnTo>
                    <a:pt x="1040152" y="312370"/>
                  </a:lnTo>
                  <a:lnTo>
                    <a:pt x="1033800" y="305386"/>
                  </a:lnTo>
                  <a:lnTo>
                    <a:pt x="1026813" y="299037"/>
                  </a:lnTo>
                  <a:lnTo>
                    <a:pt x="1018873" y="293006"/>
                  </a:lnTo>
                  <a:lnTo>
                    <a:pt x="1011250" y="288562"/>
                  </a:lnTo>
                  <a:lnTo>
                    <a:pt x="1002358" y="284117"/>
                  </a:lnTo>
                  <a:lnTo>
                    <a:pt x="997911" y="282213"/>
                  </a:lnTo>
                  <a:lnTo>
                    <a:pt x="993465" y="280625"/>
                  </a:lnTo>
                  <a:lnTo>
                    <a:pt x="988701" y="279356"/>
                  </a:lnTo>
                  <a:lnTo>
                    <a:pt x="983937" y="278403"/>
                  </a:lnTo>
                  <a:lnTo>
                    <a:pt x="978855" y="277451"/>
                  </a:lnTo>
                  <a:lnTo>
                    <a:pt x="974408" y="276816"/>
                  </a:lnTo>
                  <a:lnTo>
                    <a:pt x="969327" y="276181"/>
                  </a:lnTo>
                  <a:lnTo>
                    <a:pt x="964245" y="276181"/>
                  </a:lnTo>
                  <a:lnTo>
                    <a:pt x="958846" y="276181"/>
                  </a:lnTo>
                  <a:close/>
                  <a:moveTo>
                    <a:pt x="765743" y="0"/>
                  </a:moveTo>
                  <a:lnTo>
                    <a:pt x="771142" y="0"/>
                  </a:lnTo>
                  <a:lnTo>
                    <a:pt x="1173864" y="0"/>
                  </a:lnTo>
                  <a:lnTo>
                    <a:pt x="1179263" y="0"/>
                  </a:lnTo>
                  <a:lnTo>
                    <a:pt x="1184662" y="635"/>
                  </a:lnTo>
                  <a:lnTo>
                    <a:pt x="1190379" y="1270"/>
                  </a:lnTo>
                  <a:lnTo>
                    <a:pt x="1195461" y="2222"/>
                  </a:lnTo>
                  <a:lnTo>
                    <a:pt x="1200542" y="3810"/>
                  </a:lnTo>
                  <a:lnTo>
                    <a:pt x="1205624" y="4762"/>
                  </a:lnTo>
                  <a:lnTo>
                    <a:pt x="1210706" y="6667"/>
                  </a:lnTo>
                  <a:lnTo>
                    <a:pt x="1215787" y="8889"/>
                  </a:lnTo>
                  <a:lnTo>
                    <a:pt x="1220551" y="10794"/>
                  </a:lnTo>
                  <a:lnTo>
                    <a:pt x="1224998" y="13016"/>
                  </a:lnTo>
                  <a:lnTo>
                    <a:pt x="1229444" y="15873"/>
                  </a:lnTo>
                  <a:lnTo>
                    <a:pt x="1234208" y="18412"/>
                  </a:lnTo>
                  <a:lnTo>
                    <a:pt x="1238337" y="21587"/>
                  </a:lnTo>
                  <a:lnTo>
                    <a:pt x="1242466" y="24761"/>
                  </a:lnTo>
                  <a:lnTo>
                    <a:pt x="1246277" y="28253"/>
                  </a:lnTo>
                  <a:lnTo>
                    <a:pt x="1250088" y="31745"/>
                  </a:lnTo>
                  <a:lnTo>
                    <a:pt x="1253900" y="35872"/>
                  </a:lnTo>
                  <a:lnTo>
                    <a:pt x="1256758" y="39681"/>
                  </a:lnTo>
                  <a:lnTo>
                    <a:pt x="1260570" y="43491"/>
                  </a:lnTo>
                  <a:lnTo>
                    <a:pt x="1263110" y="47935"/>
                  </a:lnTo>
                  <a:lnTo>
                    <a:pt x="1266286" y="52379"/>
                  </a:lnTo>
                  <a:lnTo>
                    <a:pt x="1268510" y="56824"/>
                  </a:lnTo>
                  <a:lnTo>
                    <a:pt x="1271050" y="61585"/>
                  </a:lnTo>
                  <a:lnTo>
                    <a:pt x="1273274" y="66347"/>
                  </a:lnTo>
                  <a:lnTo>
                    <a:pt x="1275179" y="71109"/>
                  </a:lnTo>
                  <a:lnTo>
                    <a:pt x="1276767" y="76188"/>
                  </a:lnTo>
                  <a:lnTo>
                    <a:pt x="1278355" y="81267"/>
                  </a:lnTo>
                  <a:lnTo>
                    <a:pt x="1279626" y="86664"/>
                  </a:lnTo>
                  <a:lnTo>
                    <a:pt x="1280261" y="91743"/>
                  </a:lnTo>
                  <a:lnTo>
                    <a:pt x="1281214" y="97140"/>
                  </a:lnTo>
                  <a:lnTo>
                    <a:pt x="1281531" y="102854"/>
                  </a:lnTo>
                  <a:lnTo>
                    <a:pt x="1281849" y="108250"/>
                  </a:lnTo>
                  <a:lnTo>
                    <a:pt x="1281849" y="345702"/>
                  </a:lnTo>
                  <a:lnTo>
                    <a:pt x="1281849" y="351099"/>
                  </a:lnTo>
                  <a:lnTo>
                    <a:pt x="1282484" y="356496"/>
                  </a:lnTo>
                  <a:lnTo>
                    <a:pt x="1282802" y="361575"/>
                  </a:lnTo>
                  <a:lnTo>
                    <a:pt x="1284072" y="366337"/>
                  </a:lnTo>
                  <a:lnTo>
                    <a:pt x="1284707" y="371098"/>
                  </a:lnTo>
                  <a:lnTo>
                    <a:pt x="1285978" y="375543"/>
                  </a:lnTo>
                  <a:lnTo>
                    <a:pt x="1287566" y="379669"/>
                  </a:lnTo>
                  <a:lnTo>
                    <a:pt x="1289471" y="383796"/>
                  </a:lnTo>
                  <a:lnTo>
                    <a:pt x="1291059" y="387288"/>
                  </a:lnTo>
                  <a:lnTo>
                    <a:pt x="1293283" y="390780"/>
                  </a:lnTo>
                  <a:lnTo>
                    <a:pt x="1295188" y="393955"/>
                  </a:lnTo>
                  <a:lnTo>
                    <a:pt x="1298047" y="396812"/>
                  </a:lnTo>
                  <a:lnTo>
                    <a:pt x="1300270" y="399669"/>
                  </a:lnTo>
                  <a:lnTo>
                    <a:pt x="1303446" y="402208"/>
                  </a:lnTo>
                  <a:lnTo>
                    <a:pt x="1306304" y="404430"/>
                  </a:lnTo>
                  <a:lnTo>
                    <a:pt x="1309480" y="406335"/>
                  </a:lnTo>
                  <a:lnTo>
                    <a:pt x="1312656" y="407922"/>
                  </a:lnTo>
                  <a:lnTo>
                    <a:pt x="1316150" y="409510"/>
                  </a:lnTo>
                  <a:lnTo>
                    <a:pt x="1319644" y="410779"/>
                  </a:lnTo>
                  <a:lnTo>
                    <a:pt x="1323137" y="411414"/>
                  </a:lnTo>
                  <a:lnTo>
                    <a:pt x="1326949" y="412367"/>
                  </a:lnTo>
                  <a:lnTo>
                    <a:pt x="1331078" y="412684"/>
                  </a:lnTo>
                  <a:lnTo>
                    <a:pt x="1335206" y="412684"/>
                  </a:lnTo>
                  <a:lnTo>
                    <a:pt x="1339335" y="412367"/>
                  </a:lnTo>
                  <a:lnTo>
                    <a:pt x="1343464" y="411732"/>
                  </a:lnTo>
                  <a:lnTo>
                    <a:pt x="1347910" y="411097"/>
                  </a:lnTo>
                  <a:lnTo>
                    <a:pt x="1352039" y="409827"/>
                  </a:lnTo>
                  <a:lnTo>
                    <a:pt x="1356803" y="408875"/>
                  </a:lnTo>
                  <a:lnTo>
                    <a:pt x="1361568" y="406653"/>
                  </a:lnTo>
                  <a:lnTo>
                    <a:pt x="1366332" y="404748"/>
                  </a:lnTo>
                  <a:lnTo>
                    <a:pt x="1371096" y="402526"/>
                  </a:lnTo>
                  <a:lnTo>
                    <a:pt x="1375542" y="399986"/>
                  </a:lnTo>
                  <a:lnTo>
                    <a:pt x="1581349" y="281260"/>
                  </a:lnTo>
                  <a:lnTo>
                    <a:pt x="1586113" y="278721"/>
                  </a:lnTo>
                  <a:lnTo>
                    <a:pt x="1591195" y="276181"/>
                  </a:lnTo>
                  <a:lnTo>
                    <a:pt x="1596277" y="273959"/>
                  </a:lnTo>
                  <a:lnTo>
                    <a:pt x="1601358" y="272372"/>
                  </a:lnTo>
                  <a:lnTo>
                    <a:pt x="1606440" y="270784"/>
                  </a:lnTo>
                  <a:lnTo>
                    <a:pt x="1611522" y="269197"/>
                  </a:lnTo>
                  <a:lnTo>
                    <a:pt x="1617238" y="268562"/>
                  </a:lnTo>
                  <a:lnTo>
                    <a:pt x="1622320" y="267610"/>
                  </a:lnTo>
                  <a:lnTo>
                    <a:pt x="1627402" y="266975"/>
                  </a:lnTo>
                  <a:lnTo>
                    <a:pt x="1632801" y="266975"/>
                  </a:lnTo>
                  <a:lnTo>
                    <a:pt x="1637883" y="266975"/>
                  </a:lnTo>
                  <a:lnTo>
                    <a:pt x="1642964" y="266975"/>
                  </a:lnTo>
                  <a:lnTo>
                    <a:pt x="1648364" y="267610"/>
                  </a:lnTo>
                  <a:lnTo>
                    <a:pt x="1653445" y="268562"/>
                  </a:lnTo>
                  <a:lnTo>
                    <a:pt x="1658527" y="269197"/>
                  </a:lnTo>
                  <a:lnTo>
                    <a:pt x="1663609" y="270467"/>
                  </a:lnTo>
                  <a:lnTo>
                    <a:pt x="1668373" y="272054"/>
                  </a:lnTo>
                  <a:lnTo>
                    <a:pt x="1673454" y="273641"/>
                  </a:lnTo>
                  <a:lnTo>
                    <a:pt x="1678218" y="275546"/>
                  </a:lnTo>
                  <a:lnTo>
                    <a:pt x="1682982" y="277768"/>
                  </a:lnTo>
                  <a:lnTo>
                    <a:pt x="1687746" y="280308"/>
                  </a:lnTo>
                  <a:lnTo>
                    <a:pt x="1692193" y="282530"/>
                  </a:lnTo>
                  <a:lnTo>
                    <a:pt x="1696640" y="285704"/>
                  </a:lnTo>
                  <a:lnTo>
                    <a:pt x="1701086" y="288562"/>
                  </a:lnTo>
                  <a:lnTo>
                    <a:pt x="1705215" y="292053"/>
                  </a:lnTo>
                  <a:lnTo>
                    <a:pt x="1709344" y="295545"/>
                  </a:lnTo>
                  <a:lnTo>
                    <a:pt x="1713155" y="299037"/>
                  </a:lnTo>
                  <a:lnTo>
                    <a:pt x="1716648" y="302847"/>
                  </a:lnTo>
                  <a:lnTo>
                    <a:pt x="1720142" y="307291"/>
                  </a:lnTo>
                  <a:lnTo>
                    <a:pt x="1723318" y="311418"/>
                  </a:lnTo>
                  <a:lnTo>
                    <a:pt x="1726494" y="315862"/>
                  </a:lnTo>
                  <a:lnTo>
                    <a:pt x="1729670" y="320624"/>
                  </a:lnTo>
                  <a:lnTo>
                    <a:pt x="1930713" y="668866"/>
                  </a:lnTo>
                  <a:lnTo>
                    <a:pt x="1933254" y="673945"/>
                  </a:lnTo>
                  <a:lnTo>
                    <a:pt x="1935795" y="678707"/>
                  </a:lnTo>
                  <a:lnTo>
                    <a:pt x="1937701" y="683786"/>
                  </a:lnTo>
                  <a:lnTo>
                    <a:pt x="1939606" y="688865"/>
                  </a:lnTo>
                  <a:lnTo>
                    <a:pt x="1941194" y="693944"/>
                  </a:lnTo>
                  <a:lnTo>
                    <a:pt x="1942465" y="699341"/>
                  </a:lnTo>
                  <a:lnTo>
                    <a:pt x="1943735" y="704420"/>
                  </a:lnTo>
                  <a:lnTo>
                    <a:pt x="1944370" y="709499"/>
                  </a:lnTo>
                  <a:lnTo>
                    <a:pt x="1944688" y="715213"/>
                  </a:lnTo>
                  <a:lnTo>
                    <a:pt x="1944688" y="720292"/>
                  </a:lnTo>
                  <a:lnTo>
                    <a:pt x="1944688" y="725372"/>
                  </a:lnTo>
                  <a:lnTo>
                    <a:pt x="1944688" y="730768"/>
                  </a:lnTo>
                  <a:lnTo>
                    <a:pt x="1944370" y="735847"/>
                  </a:lnTo>
                  <a:lnTo>
                    <a:pt x="1943735" y="740927"/>
                  </a:lnTo>
                  <a:lnTo>
                    <a:pt x="1942465" y="746006"/>
                  </a:lnTo>
                  <a:lnTo>
                    <a:pt x="1941194" y="751085"/>
                  </a:lnTo>
                  <a:lnTo>
                    <a:pt x="1939606" y="756164"/>
                  </a:lnTo>
                  <a:lnTo>
                    <a:pt x="1938018" y="760926"/>
                  </a:lnTo>
                  <a:lnTo>
                    <a:pt x="1936113" y="766005"/>
                  </a:lnTo>
                  <a:lnTo>
                    <a:pt x="1933890" y="770767"/>
                  </a:lnTo>
                  <a:lnTo>
                    <a:pt x="1931349" y="775529"/>
                  </a:lnTo>
                  <a:lnTo>
                    <a:pt x="1929125" y="779655"/>
                  </a:lnTo>
                  <a:lnTo>
                    <a:pt x="1925949" y="784100"/>
                  </a:lnTo>
                  <a:lnTo>
                    <a:pt x="1923091" y="788226"/>
                  </a:lnTo>
                  <a:lnTo>
                    <a:pt x="1919597" y="792671"/>
                  </a:lnTo>
                  <a:lnTo>
                    <a:pt x="1916104" y="796480"/>
                  </a:lnTo>
                  <a:lnTo>
                    <a:pt x="1912610" y="800607"/>
                  </a:lnTo>
                  <a:lnTo>
                    <a:pt x="1908799" y="804099"/>
                  </a:lnTo>
                  <a:lnTo>
                    <a:pt x="1904352" y="807591"/>
                  </a:lnTo>
                  <a:lnTo>
                    <a:pt x="1900224" y="811083"/>
                  </a:lnTo>
                  <a:lnTo>
                    <a:pt x="1895777" y="813940"/>
                  </a:lnTo>
                  <a:lnTo>
                    <a:pt x="1891013" y="816797"/>
                  </a:lnTo>
                  <a:lnTo>
                    <a:pt x="1684888" y="935523"/>
                  </a:lnTo>
                  <a:lnTo>
                    <a:pt x="1680124" y="938380"/>
                  </a:lnTo>
                  <a:lnTo>
                    <a:pt x="1675995" y="941554"/>
                  </a:lnTo>
                  <a:lnTo>
                    <a:pt x="1671866" y="944094"/>
                  </a:lnTo>
                  <a:lnTo>
                    <a:pt x="1668055" y="947269"/>
                  </a:lnTo>
                  <a:lnTo>
                    <a:pt x="1664562" y="950760"/>
                  </a:lnTo>
                  <a:lnTo>
                    <a:pt x="1661385" y="953935"/>
                  </a:lnTo>
                  <a:lnTo>
                    <a:pt x="1658527" y="957427"/>
                  </a:lnTo>
                  <a:lnTo>
                    <a:pt x="1655986" y="960601"/>
                  </a:lnTo>
                  <a:lnTo>
                    <a:pt x="1654080" y="964093"/>
                  </a:lnTo>
                  <a:lnTo>
                    <a:pt x="1651857" y="967585"/>
                  </a:lnTo>
                  <a:lnTo>
                    <a:pt x="1649952" y="971395"/>
                  </a:lnTo>
                  <a:lnTo>
                    <a:pt x="1648681" y="975204"/>
                  </a:lnTo>
                  <a:lnTo>
                    <a:pt x="1647728" y="978696"/>
                  </a:lnTo>
                  <a:lnTo>
                    <a:pt x="1646776" y="982188"/>
                  </a:lnTo>
                  <a:lnTo>
                    <a:pt x="1646458" y="985997"/>
                  </a:lnTo>
                  <a:lnTo>
                    <a:pt x="1646458" y="989807"/>
                  </a:lnTo>
                  <a:lnTo>
                    <a:pt x="1646458" y="993616"/>
                  </a:lnTo>
                  <a:lnTo>
                    <a:pt x="1646776" y="997108"/>
                  </a:lnTo>
                  <a:lnTo>
                    <a:pt x="1647728" y="1000600"/>
                  </a:lnTo>
                  <a:lnTo>
                    <a:pt x="1648681" y="1004409"/>
                  </a:lnTo>
                  <a:lnTo>
                    <a:pt x="1649952" y="1008219"/>
                  </a:lnTo>
                  <a:lnTo>
                    <a:pt x="1651857" y="1011711"/>
                  </a:lnTo>
                  <a:lnTo>
                    <a:pt x="1654080" y="1015203"/>
                  </a:lnTo>
                  <a:lnTo>
                    <a:pt x="1656304" y="1018695"/>
                  </a:lnTo>
                  <a:lnTo>
                    <a:pt x="1658527" y="1022187"/>
                  </a:lnTo>
                  <a:lnTo>
                    <a:pt x="1661385" y="1025361"/>
                  </a:lnTo>
                  <a:lnTo>
                    <a:pt x="1664562" y="1028853"/>
                  </a:lnTo>
                  <a:lnTo>
                    <a:pt x="1668055" y="1032027"/>
                  </a:lnTo>
                  <a:lnTo>
                    <a:pt x="1671866" y="1035202"/>
                  </a:lnTo>
                  <a:lnTo>
                    <a:pt x="1675995" y="1038376"/>
                  </a:lnTo>
                  <a:lnTo>
                    <a:pt x="1680442" y="1040916"/>
                  </a:lnTo>
                  <a:lnTo>
                    <a:pt x="1684888" y="1043773"/>
                  </a:lnTo>
                  <a:lnTo>
                    <a:pt x="1891013" y="1162499"/>
                  </a:lnTo>
                  <a:lnTo>
                    <a:pt x="1895777" y="1165674"/>
                  </a:lnTo>
                  <a:lnTo>
                    <a:pt x="1900224" y="1168848"/>
                  </a:lnTo>
                  <a:lnTo>
                    <a:pt x="1904352" y="1171705"/>
                  </a:lnTo>
                  <a:lnTo>
                    <a:pt x="1908799" y="1175514"/>
                  </a:lnTo>
                  <a:lnTo>
                    <a:pt x="1912610" y="1179006"/>
                  </a:lnTo>
                  <a:lnTo>
                    <a:pt x="1916104" y="1182816"/>
                  </a:lnTo>
                  <a:lnTo>
                    <a:pt x="1919597" y="1186625"/>
                  </a:lnTo>
                  <a:lnTo>
                    <a:pt x="1923091" y="1191069"/>
                  </a:lnTo>
                  <a:lnTo>
                    <a:pt x="1925949" y="1195196"/>
                  </a:lnTo>
                  <a:lnTo>
                    <a:pt x="1929125" y="1199641"/>
                  </a:lnTo>
                  <a:lnTo>
                    <a:pt x="1931349" y="1204402"/>
                  </a:lnTo>
                  <a:lnTo>
                    <a:pt x="1933890" y="1209164"/>
                  </a:lnTo>
                  <a:lnTo>
                    <a:pt x="1936113" y="1213608"/>
                  </a:lnTo>
                  <a:lnTo>
                    <a:pt x="1938018" y="1218370"/>
                  </a:lnTo>
                  <a:lnTo>
                    <a:pt x="1939606" y="1223449"/>
                  </a:lnTo>
                  <a:lnTo>
                    <a:pt x="1941194" y="1228211"/>
                  </a:lnTo>
                  <a:lnTo>
                    <a:pt x="1942465" y="1233290"/>
                  </a:lnTo>
                  <a:lnTo>
                    <a:pt x="1943735" y="1238369"/>
                  </a:lnTo>
                  <a:lnTo>
                    <a:pt x="1944370" y="1243449"/>
                  </a:lnTo>
                  <a:lnTo>
                    <a:pt x="1944688" y="1249163"/>
                  </a:lnTo>
                  <a:lnTo>
                    <a:pt x="1944688" y="1254242"/>
                  </a:lnTo>
                  <a:lnTo>
                    <a:pt x="1944688" y="1259321"/>
                  </a:lnTo>
                  <a:lnTo>
                    <a:pt x="1944688" y="1264718"/>
                  </a:lnTo>
                  <a:lnTo>
                    <a:pt x="1944370" y="1269797"/>
                  </a:lnTo>
                  <a:lnTo>
                    <a:pt x="1943735" y="1274876"/>
                  </a:lnTo>
                  <a:lnTo>
                    <a:pt x="1942465" y="1280273"/>
                  </a:lnTo>
                  <a:lnTo>
                    <a:pt x="1941194" y="1285352"/>
                  </a:lnTo>
                  <a:lnTo>
                    <a:pt x="1939606" y="1290431"/>
                  </a:lnTo>
                  <a:lnTo>
                    <a:pt x="1937701" y="1295510"/>
                  </a:lnTo>
                  <a:lnTo>
                    <a:pt x="1935795" y="1300589"/>
                  </a:lnTo>
                  <a:lnTo>
                    <a:pt x="1933254" y="1305351"/>
                  </a:lnTo>
                  <a:lnTo>
                    <a:pt x="1930713" y="1310430"/>
                  </a:lnTo>
                  <a:lnTo>
                    <a:pt x="1729670" y="1658672"/>
                  </a:lnTo>
                  <a:lnTo>
                    <a:pt x="1726494" y="1663434"/>
                  </a:lnTo>
                  <a:lnTo>
                    <a:pt x="1723318" y="1668196"/>
                  </a:lnTo>
                  <a:lnTo>
                    <a:pt x="1720142" y="1672640"/>
                  </a:lnTo>
                  <a:lnTo>
                    <a:pt x="1716648" y="1676449"/>
                  </a:lnTo>
                  <a:lnTo>
                    <a:pt x="1713155" y="1680259"/>
                  </a:lnTo>
                  <a:lnTo>
                    <a:pt x="1709344" y="1684385"/>
                  </a:lnTo>
                  <a:lnTo>
                    <a:pt x="1705215" y="1687243"/>
                  </a:lnTo>
                  <a:lnTo>
                    <a:pt x="1701086" y="1691052"/>
                  </a:lnTo>
                  <a:lnTo>
                    <a:pt x="1696640" y="1693909"/>
                  </a:lnTo>
                  <a:lnTo>
                    <a:pt x="1692193" y="1696766"/>
                  </a:lnTo>
                  <a:lnTo>
                    <a:pt x="1687746" y="1699623"/>
                  </a:lnTo>
                  <a:lnTo>
                    <a:pt x="1682982" y="1701845"/>
                  </a:lnTo>
                  <a:lnTo>
                    <a:pt x="1678218" y="1703750"/>
                  </a:lnTo>
                  <a:lnTo>
                    <a:pt x="1673454" y="1705655"/>
                  </a:lnTo>
                  <a:lnTo>
                    <a:pt x="1668373" y="1707242"/>
                  </a:lnTo>
                  <a:lnTo>
                    <a:pt x="1663609" y="1708829"/>
                  </a:lnTo>
                  <a:lnTo>
                    <a:pt x="1658527" y="1710099"/>
                  </a:lnTo>
                  <a:lnTo>
                    <a:pt x="1653445" y="1711369"/>
                  </a:lnTo>
                  <a:lnTo>
                    <a:pt x="1648364" y="1712004"/>
                  </a:lnTo>
                  <a:lnTo>
                    <a:pt x="1642964" y="1712321"/>
                  </a:lnTo>
                  <a:lnTo>
                    <a:pt x="1637883" y="1712956"/>
                  </a:lnTo>
                  <a:lnTo>
                    <a:pt x="1632801" y="1712956"/>
                  </a:lnTo>
                  <a:lnTo>
                    <a:pt x="1627402" y="1712321"/>
                  </a:lnTo>
                  <a:lnTo>
                    <a:pt x="1622320" y="1712004"/>
                  </a:lnTo>
                  <a:lnTo>
                    <a:pt x="1617238" y="1711369"/>
                  </a:lnTo>
                  <a:lnTo>
                    <a:pt x="1611522" y="1710099"/>
                  </a:lnTo>
                  <a:lnTo>
                    <a:pt x="1606440" y="1708829"/>
                  </a:lnTo>
                  <a:lnTo>
                    <a:pt x="1601358" y="1707242"/>
                  </a:lnTo>
                  <a:lnTo>
                    <a:pt x="1596277" y="1705337"/>
                  </a:lnTo>
                  <a:lnTo>
                    <a:pt x="1591195" y="1703432"/>
                  </a:lnTo>
                  <a:lnTo>
                    <a:pt x="1586113" y="1701210"/>
                  </a:lnTo>
                  <a:lnTo>
                    <a:pt x="1581349" y="1698353"/>
                  </a:lnTo>
                  <a:lnTo>
                    <a:pt x="1375542" y="1579627"/>
                  </a:lnTo>
                  <a:lnTo>
                    <a:pt x="1371096" y="1576770"/>
                  </a:lnTo>
                  <a:lnTo>
                    <a:pt x="1366332" y="1574548"/>
                  </a:lnTo>
                  <a:lnTo>
                    <a:pt x="1361568" y="1572643"/>
                  </a:lnTo>
                  <a:lnTo>
                    <a:pt x="1356803" y="1571056"/>
                  </a:lnTo>
                  <a:lnTo>
                    <a:pt x="1352039" y="1569469"/>
                  </a:lnTo>
                  <a:lnTo>
                    <a:pt x="1347910" y="1568199"/>
                  </a:lnTo>
                  <a:lnTo>
                    <a:pt x="1343464" y="1567564"/>
                  </a:lnTo>
                  <a:lnTo>
                    <a:pt x="1339335" y="1567247"/>
                  </a:lnTo>
                  <a:lnTo>
                    <a:pt x="1335206" y="1566612"/>
                  </a:lnTo>
                  <a:lnTo>
                    <a:pt x="1331078" y="1566612"/>
                  </a:lnTo>
                  <a:lnTo>
                    <a:pt x="1326949" y="1567247"/>
                  </a:lnTo>
                  <a:lnTo>
                    <a:pt x="1323137" y="1567882"/>
                  </a:lnTo>
                  <a:lnTo>
                    <a:pt x="1319644" y="1568517"/>
                  </a:lnTo>
                  <a:lnTo>
                    <a:pt x="1316150" y="1569786"/>
                  </a:lnTo>
                  <a:lnTo>
                    <a:pt x="1312656" y="1571374"/>
                  </a:lnTo>
                  <a:lnTo>
                    <a:pt x="1309480" y="1572961"/>
                  </a:lnTo>
                  <a:lnTo>
                    <a:pt x="1306304" y="1574866"/>
                  </a:lnTo>
                  <a:lnTo>
                    <a:pt x="1303446" y="1577405"/>
                  </a:lnTo>
                  <a:lnTo>
                    <a:pt x="1300270" y="1579627"/>
                  </a:lnTo>
                  <a:lnTo>
                    <a:pt x="1298047" y="1582484"/>
                  </a:lnTo>
                  <a:lnTo>
                    <a:pt x="1295188" y="1585659"/>
                  </a:lnTo>
                  <a:lnTo>
                    <a:pt x="1293283" y="1588516"/>
                  </a:lnTo>
                  <a:lnTo>
                    <a:pt x="1291059" y="1592325"/>
                  </a:lnTo>
                  <a:lnTo>
                    <a:pt x="1289471" y="1595817"/>
                  </a:lnTo>
                  <a:lnTo>
                    <a:pt x="1287566" y="1599944"/>
                  </a:lnTo>
                  <a:lnTo>
                    <a:pt x="1285978" y="1604071"/>
                  </a:lnTo>
                  <a:lnTo>
                    <a:pt x="1284707" y="1608198"/>
                  </a:lnTo>
                  <a:lnTo>
                    <a:pt x="1284072" y="1612959"/>
                  </a:lnTo>
                  <a:lnTo>
                    <a:pt x="1282802" y="1618039"/>
                  </a:lnTo>
                  <a:lnTo>
                    <a:pt x="1282484" y="1622800"/>
                  </a:lnTo>
                  <a:lnTo>
                    <a:pt x="1281849" y="1628197"/>
                  </a:lnTo>
                  <a:lnTo>
                    <a:pt x="1281849" y="1633594"/>
                  </a:lnTo>
                  <a:lnTo>
                    <a:pt x="1281849" y="1871046"/>
                  </a:lnTo>
                  <a:lnTo>
                    <a:pt x="1281531" y="1877077"/>
                  </a:lnTo>
                  <a:lnTo>
                    <a:pt x="1281214" y="1882156"/>
                  </a:lnTo>
                  <a:lnTo>
                    <a:pt x="1280261" y="1887553"/>
                  </a:lnTo>
                  <a:lnTo>
                    <a:pt x="1279626" y="1892950"/>
                  </a:lnTo>
                  <a:lnTo>
                    <a:pt x="1278355" y="1898029"/>
                  </a:lnTo>
                  <a:lnTo>
                    <a:pt x="1276767" y="1903108"/>
                  </a:lnTo>
                  <a:lnTo>
                    <a:pt x="1275179" y="1908187"/>
                  </a:lnTo>
                  <a:lnTo>
                    <a:pt x="1273274" y="1913266"/>
                  </a:lnTo>
                  <a:lnTo>
                    <a:pt x="1271050" y="1918028"/>
                  </a:lnTo>
                  <a:lnTo>
                    <a:pt x="1268510" y="1922790"/>
                  </a:lnTo>
                  <a:lnTo>
                    <a:pt x="1266286" y="1927234"/>
                  </a:lnTo>
                  <a:lnTo>
                    <a:pt x="1263110" y="1931361"/>
                  </a:lnTo>
                  <a:lnTo>
                    <a:pt x="1260570" y="1935805"/>
                  </a:lnTo>
                  <a:lnTo>
                    <a:pt x="1256758" y="1939932"/>
                  </a:lnTo>
                  <a:lnTo>
                    <a:pt x="1253900" y="1944059"/>
                  </a:lnTo>
                  <a:lnTo>
                    <a:pt x="1250088" y="1947551"/>
                  </a:lnTo>
                  <a:lnTo>
                    <a:pt x="1246277" y="1951360"/>
                  </a:lnTo>
                  <a:lnTo>
                    <a:pt x="1242466" y="1954535"/>
                  </a:lnTo>
                  <a:lnTo>
                    <a:pt x="1238337" y="1958027"/>
                  </a:lnTo>
                  <a:lnTo>
                    <a:pt x="1234208" y="1960884"/>
                  </a:lnTo>
                  <a:lnTo>
                    <a:pt x="1229444" y="1963423"/>
                  </a:lnTo>
                  <a:lnTo>
                    <a:pt x="1224998" y="1966280"/>
                  </a:lnTo>
                  <a:lnTo>
                    <a:pt x="1220551" y="1968502"/>
                  </a:lnTo>
                  <a:lnTo>
                    <a:pt x="1215787" y="1971042"/>
                  </a:lnTo>
                  <a:lnTo>
                    <a:pt x="1210706" y="1972947"/>
                  </a:lnTo>
                  <a:lnTo>
                    <a:pt x="1205624" y="1974534"/>
                  </a:lnTo>
                  <a:lnTo>
                    <a:pt x="1200542" y="1976121"/>
                  </a:lnTo>
                  <a:lnTo>
                    <a:pt x="1195461" y="1977391"/>
                  </a:lnTo>
                  <a:lnTo>
                    <a:pt x="1190379" y="1978026"/>
                  </a:lnTo>
                  <a:lnTo>
                    <a:pt x="1184662" y="1978978"/>
                  </a:lnTo>
                  <a:lnTo>
                    <a:pt x="1179263" y="1979296"/>
                  </a:lnTo>
                  <a:lnTo>
                    <a:pt x="1173864" y="1979613"/>
                  </a:lnTo>
                  <a:lnTo>
                    <a:pt x="771142" y="1979613"/>
                  </a:lnTo>
                  <a:lnTo>
                    <a:pt x="765743" y="1979296"/>
                  </a:lnTo>
                  <a:lnTo>
                    <a:pt x="760344" y="1978978"/>
                  </a:lnTo>
                  <a:lnTo>
                    <a:pt x="754944" y="1978026"/>
                  </a:lnTo>
                  <a:lnTo>
                    <a:pt x="749545" y="1977391"/>
                  </a:lnTo>
                  <a:lnTo>
                    <a:pt x="744146" y="1976121"/>
                  </a:lnTo>
                  <a:lnTo>
                    <a:pt x="739064" y="1974534"/>
                  </a:lnTo>
                  <a:lnTo>
                    <a:pt x="733982" y="1972947"/>
                  </a:lnTo>
                  <a:lnTo>
                    <a:pt x="729218" y="1971042"/>
                  </a:lnTo>
                  <a:lnTo>
                    <a:pt x="724772" y="1968502"/>
                  </a:lnTo>
                  <a:lnTo>
                    <a:pt x="720008" y="1966280"/>
                  </a:lnTo>
                  <a:lnTo>
                    <a:pt x="715244" y="1963423"/>
                  </a:lnTo>
                  <a:lnTo>
                    <a:pt x="710797" y="1960884"/>
                  </a:lnTo>
                  <a:lnTo>
                    <a:pt x="706668" y="1958027"/>
                  </a:lnTo>
                  <a:lnTo>
                    <a:pt x="702540" y="1954535"/>
                  </a:lnTo>
                  <a:lnTo>
                    <a:pt x="698728" y="1951360"/>
                  </a:lnTo>
                  <a:lnTo>
                    <a:pt x="694917" y="1947551"/>
                  </a:lnTo>
                  <a:lnTo>
                    <a:pt x="691423" y="1944059"/>
                  </a:lnTo>
                  <a:lnTo>
                    <a:pt x="687930" y="1939932"/>
                  </a:lnTo>
                  <a:lnTo>
                    <a:pt x="684754" y="1935805"/>
                  </a:lnTo>
                  <a:lnTo>
                    <a:pt x="681578" y="1931361"/>
                  </a:lnTo>
                  <a:lnTo>
                    <a:pt x="678719" y="1927234"/>
                  </a:lnTo>
                  <a:lnTo>
                    <a:pt x="675861" y="1922790"/>
                  </a:lnTo>
                  <a:lnTo>
                    <a:pt x="673638" y="1918028"/>
                  </a:lnTo>
                  <a:lnTo>
                    <a:pt x="671732" y="1913266"/>
                  </a:lnTo>
                  <a:lnTo>
                    <a:pt x="669826" y="1908187"/>
                  </a:lnTo>
                  <a:lnTo>
                    <a:pt x="667921" y="1903108"/>
                  </a:lnTo>
                  <a:lnTo>
                    <a:pt x="666650" y="1898029"/>
                  </a:lnTo>
                  <a:lnTo>
                    <a:pt x="665380" y="1892950"/>
                  </a:lnTo>
                  <a:lnTo>
                    <a:pt x="664110" y="1887553"/>
                  </a:lnTo>
                  <a:lnTo>
                    <a:pt x="663474" y="1882156"/>
                  </a:lnTo>
                  <a:lnTo>
                    <a:pt x="663157" y="1877077"/>
                  </a:lnTo>
                  <a:lnTo>
                    <a:pt x="663157" y="1871046"/>
                  </a:lnTo>
                  <a:lnTo>
                    <a:pt x="663157" y="1633594"/>
                  </a:lnTo>
                  <a:lnTo>
                    <a:pt x="663157" y="1628197"/>
                  </a:lnTo>
                  <a:lnTo>
                    <a:pt x="662839" y="1623118"/>
                  </a:lnTo>
                  <a:lnTo>
                    <a:pt x="661886" y="1618039"/>
                  </a:lnTo>
                  <a:lnTo>
                    <a:pt x="661251" y="1612959"/>
                  </a:lnTo>
                  <a:lnTo>
                    <a:pt x="659981" y="1608515"/>
                  </a:lnTo>
                  <a:lnTo>
                    <a:pt x="658710" y="1604071"/>
                  </a:lnTo>
                  <a:lnTo>
                    <a:pt x="657122" y="1599944"/>
                  </a:lnTo>
                  <a:lnTo>
                    <a:pt x="655534" y="1596135"/>
                  </a:lnTo>
                  <a:lnTo>
                    <a:pt x="653629" y="1592325"/>
                  </a:lnTo>
                  <a:lnTo>
                    <a:pt x="651723" y="1588516"/>
                  </a:lnTo>
                  <a:lnTo>
                    <a:pt x="649500" y="1585659"/>
                  </a:lnTo>
                  <a:lnTo>
                    <a:pt x="646959" y="1582484"/>
                  </a:lnTo>
                  <a:lnTo>
                    <a:pt x="644418" y="1579627"/>
                  </a:lnTo>
                  <a:lnTo>
                    <a:pt x="641560" y="1577405"/>
                  </a:lnTo>
                  <a:lnTo>
                    <a:pt x="638384" y="1574866"/>
                  </a:lnTo>
                  <a:lnTo>
                    <a:pt x="635525" y="1572961"/>
                  </a:lnTo>
                  <a:lnTo>
                    <a:pt x="632032" y="1571374"/>
                  </a:lnTo>
                  <a:lnTo>
                    <a:pt x="628538" y="1569786"/>
                  </a:lnTo>
                  <a:lnTo>
                    <a:pt x="625044" y="1568517"/>
                  </a:lnTo>
                  <a:lnTo>
                    <a:pt x="621551" y="1567882"/>
                  </a:lnTo>
                  <a:lnTo>
                    <a:pt x="617739" y="1567247"/>
                  </a:lnTo>
                  <a:lnTo>
                    <a:pt x="613610" y="1566612"/>
                  </a:lnTo>
                  <a:lnTo>
                    <a:pt x="609799" y="1566612"/>
                  </a:lnTo>
                  <a:lnTo>
                    <a:pt x="605353" y="1567247"/>
                  </a:lnTo>
                  <a:lnTo>
                    <a:pt x="601224" y="1567564"/>
                  </a:lnTo>
                  <a:lnTo>
                    <a:pt x="596778" y="1568199"/>
                  </a:lnTo>
                  <a:lnTo>
                    <a:pt x="592649" y="1569469"/>
                  </a:lnTo>
                  <a:lnTo>
                    <a:pt x="587885" y="1571056"/>
                  </a:lnTo>
                  <a:lnTo>
                    <a:pt x="583438" y="1572643"/>
                  </a:lnTo>
                  <a:lnTo>
                    <a:pt x="578674" y="1574548"/>
                  </a:lnTo>
                  <a:lnTo>
                    <a:pt x="574228" y="1576770"/>
                  </a:lnTo>
                  <a:lnTo>
                    <a:pt x="569146" y="1579627"/>
                  </a:lnTo>
                  <a:lnTo>
                    <a:pt x="363339" y="1698353"/>
                  </a:lnTo>
                  <a:lnTo>
                    <a:pt x="358575" y="1701210"/>
                  </a:lnTo>
                  <a:lnTo>
                    <a:pt x="353493" y="1703432"/>
                  </a:lnTo>
                  <a:lnTo>
                    <a:pt x="348411" y="1705337"/>
                  </a:lnTo>
                  <a:lnTo>
                    <a:pt x="343330" y="1707242"/>
                  </a:lnTo>
                  <a:lnTo>
                    <a:pt x="338248" y="1708829"/>
                  </a:lnTo>
                  <a:lnTo>
                    <a:pt x="333166" y="1710099"/>
                  </a:lnTo>
                  <a:lnTo>
                    <a:pt x="328085" y="1711369"/>
                  </a:lnTo>
                  <a:lnTo>
                    <a:pt x="323003" y="1712004"/>
                  </a:lnTo>
                  <a:lnTo>
                    <a:pt x="317286" y="1712321"/>
                  </a:lnTo>
                  <a:lnTo>
                    <a:pt x="312205" y="1712956"/>
                  </a:lnTo>
                  <a:lnTo>
                    <a:pt x="306805" y="1712956"/>
                  </a:lnTo>
                  <a:lnTo>
                    <a:pt x="301724" y="1712321"/>
                  </a:lnTo>
                  <a:lnTo>
                    <a:pt x="296642" y="1712004"/>
                  </a:lnTo>
                  <a:lnTo>
                    <a:pt x="291560" y="1711369"/>
                  </a:lnTo>
                  <a:lnTo>
                    <a:pt x="286479" y="1710099"/>
                  </a:lnTo>
                  <a:lnTo>
                    <a:pt x="281397" y="1708829"/>
                  </a:lnTo>
                  <a:lnTo>
                    <a:pt x="276315" y="1707242"/>
                  </a:lnTo>
                  <a:lnTo>
                    <a:pt x="271551" y="1705655"/>
                  </a:lnTo>
                  <a:lnTo>
                    <a:pt x="266470" y="1703750"/>
                  </a:lnTo>
                  <a:lnTo>
                    <a:pt x="261706" y="1701845"/>
                  </a:lnTo>
                  <a:lnTo>
                    <a:pt x="256941" y="1699623"/>
                  </a:lnTo>
                  <a:lnTo>
                    <a:pt x="252813" y="1696766"/>
                  </a:lnTo>
                  <a:lnTo>
                    <a:pt x="248049" y="1693909"/>
                  </a:lnTo>
                  <a:lnTo>
                    <a:pt x="243602" y="1691052"/>
                  </a:lnTo>
                  <a:lnTo>
                    <a:pt x="239791" y="1687243"/>
                  </a:lnTo>
                  <a:lnTo>
                    <a:pt x="235980" y="1684385"/>
                  </a:lnTo>
                  <a:lnTo>
                    <a:pt x="231851" y="1680259"/>
                  </a:lnTo>
                  <a:lnTo>
                    <a:pt x="228040" y="1676449"/>
                  </a:lnTo>
                  <a:lnTo>
                    <a:pt x="224863" y="1672640"/>
                  </a:lnTo>
                  <a:lnTo>
                    <a:pt x="221370" y="1668196"/>
                  </a:lnTo>
                  <a:lnTo>
                    <a:pt x="218194" y="1663434"/>
                  </a:lnTo>
                  <a:lnTo>
                    <a:pt x="215335" y="1658672"/>
                  </a:lnTo>
                  <a:lnTo>
                    <a:pt x="14292" y="1310430"/>
                  </a:lnTo>
                  <a:lnTo>
                    <a:pt x="11751" y="1305351"/>
                  </a:lnTo>
                  <a:lnTo>
                    <a:pt x="9211" y="1300589"/>
                  </a:lnTo>
                  <a:lnTo>
                    <a:pt x="6987" y="1295510"/>
                  </a:lnTo>
                  <a:lnTo>
                    <a:pt x="5399" y="1290431"/>
                  </a:lnTo>
                  <a:lnTo>
                    <a:pt x="3811" y="1285352"/>
                  </a:lnTo>
                  <a:lnTo>
                    <a:pt x="2541" y="1280273"/>
                  </a:lnTo>
                  <a:lnTo>
                    <a:pt x="1588" y="1274876"/>
                  </a:lnTo>
                  <a:lnTo>
                    <a:pt x="635" y="1269797"/>
                  </a:lnTo>
                  <a:lnTo>
                    <a:pt x="318" y="1264718"/>
                  </a:lnTo>
                  <a:lnTo>
                    <a:pt x="0" y="1259321"/>
                  </a:lnTo>
                  <a:lnTo>
                    <a:pt x="0" y="1254242"/>
                  </a:lnTo>
                  <a:lnTo>
                    <a:pt x="318" y="1249163"/>
                  </a:lnTo>
                  <a:lnTo>
                    <a:pt x="635" y="1243449"/>
                  </a:lnTo>
                  <a:lnTo>
                    <a:pt x="1588" y="1238369"/>
                  </a:lnTo>
                  <a:lnTo>
                    <a:pt x="2223" y="1233290"/>
                  </a:lnTo>
                  <a:lnTo>
                    <a:pt x="3494" y="1228211"/>
                  </a:lnTo>
                  <a:lnTo>
                    <a:pt x="5082" y="1223449"/>
                  </a:lnTo>
                  <a:lnTo>
                    <a:pt x="6987" y="1218370"/>
                  </a:lnTo>
                  <a:lnTo>
                    <a:pt x="8893" y="1213608"/>
                  </a:lnTo>
                  <a:lnTo>
                    <a:pt x="10799" y="1209164"/>
                  </a:lnTo>
                  <a:lnTo>
                    <a:pt x="13339" y="1204402"/>
                  </a:lnTo>
                  <a:lnTo>
                    <a:pt x="15880" y="1199641"/>
                  </a:lnTo>
                  <a:lnTo>
                    <a:pt x="18739" y="1195196"/>
                  </a:lnTo>
                  <a:lnTo>
                    <a:pt x="21915" y="1191069"/>
                  </a:lnTo>
                  <a:lnTo>
                    <a:pt x="25091" y="1186625"/>
                  </a:lnTo>
                  <a:lnTo>
                    <a:pt x="28584" y="1182816"/>
                  </a:lnTo>
                  <a:lnTo>
                    <a:pt x="32396" y="1179006"/>
                  </a:lnTo>
                  <a:lnTo>
                    <a:pt x="36207" y="1175514"/>
                  </a:lnTo>
                  <a:lnTo>
                    <a:pt x="40336" y="1171705"/>
                  </a:lnTo>
                  <a:lnTo>
                    <a:pt x="44465" y="1168848"/>
                  </a:lnTo>
                  <a:lnTo>
                    <a:pt x="49229" y="1165674"/>
                  </a:lnTo>
                  <a:lnTo>
                    <a:pt x="53993" y="1162499"/>
                  </a:lnTo>
                  <a:lnTo>
                    <a:pt x="259800" y="1043773"/>
                  </a:lnTo>
                  <a:lnTo>
                    <a:pt x="264564" y="1040916"/>
                  </a:lnTo>
                  <a:lnTo>
                    <a:pt x="268693" y="1038376"/>
                  </a:lnTo>
                  <a:lnTo>
                    <a:pt x="272822" y="1035202"/>
                  </a:lnTo>
                  <a:lnTo>
                    <a:pt x="276633" y="1032027"/>
                  </a:lnTo>
                  <a:lnTo>
                    <a:pt x="280127" y="1028853"/>
                  </a:lnTo>
                  <a:lnTo>
                    <a:pt x="283303" y="1025361"/>
                  </a:lnTo>
                  <a:lnTo>
                    <a:pt x="286161" y="1022187"/>
                  </a:lnTo>
                  <a:lnTo>
                    <a:pt x="288702" y="1018695"/>
                  </a:lnTo>
                  <a:lnTo>
                    <a:pt x="291243" y="1015203"/>
                  </a:lnTo>
                  <a:lnTo>
                    <a:pt x="293148" y="1011711"/>
                  </a:lnTo>
                  <a:lnTo>
                    <a:pt x="294736" y="1008219"/>
                  </a:lnTo>
                  <a:lnTo>
                    <a:pt x="295689" y="1004409"/>
                  </a:lnTo>
                  <a:lnTo>
                    <a:pt x="296960" y="1000600"/>
                  </a:lnTo>
                  <a:lnTo>
                    <a:pt x="297912" y="997108"/>
                  </a:lnTo>
                  <a:lnTo>
                    <a:pt x="298230" y="993616"/>
                  </a:lnTo>
                  <a:lnTo>
                    <a:pt x="298230" y="989807"/>
                  </a:lnTo>
                  <a:lnTo>
                    <a:pt x="298230" y="985997"/>
                  </a:lnTo>
                  <a:lnTo>
                    <a:pt x="297912" y="982188"/>
                  </a:lnTo>
                  <a:lnTo>
                    <a:pt x="296960" y="978696"/>
                  </a:lnTo>
                  <a:lnTo>
                    <a:pt x="295689" y="975204"/>
                  </a:lnTo>
                  <a:lnTo>
                    <a:pt x="294736" y="971395"/>
                  </a:lnTo>
                  <a:lnTo>
                    <a:pt x="293148" y="967585"/>
                  </a:lnTo>
                  <a:lnTo>
                    <a:pt x="291243" y="964093"/>
                  </a:lnTo>
                  <a:lnTo>
                    <a:pt x="288702" y="960601"/>
                  </a:lnTo>
                  <a:lnTo>
                    <a:pt x="286161" y="957427"/>
                  </a:lnTo>
                  <a:lnTo>
                    <a:pt x="283303" y="953935"/>
                  </a:lnTo>
                  <a:lnTo>
                    <a:pt x="280127" y="950760"/>
                  </a:lnTo>
                  <a:lnTo>
                    <a:pt x="276633" y="947269"/>
                  </a:lnTo>
                  <a:lnTo>
                    <a:pt x="272822" y="944094"/>
                  </a:lnTo>
                  <a:lnTo>
                    <a:pt x="268693" y="941554"/>
                  </a:lnTo>
                  <a:lnTo>
                    <a:pt x="264564" y="938380"/>
                  </a:lnTo>
                  <a:lnTo>
                    <a:pt x="259800" y="935523"/>
                  </a:lnTo>
                  <a:lnTo>
                    <a:pt x="53993" y="816797"/>
                  </a:lnTo>
                  <a:lnTo>
                    <a:pt x="49229" y="813940"/>
                  </a:lnTo>
                  <a:lnTo>
                    <a:pt x="44465" y="811083"/>
                  </a:lnTo>
                  <a:lnTo>
                    <a:pt x="40336" y="807591"/>
                  </a:lnTo>
                  <a:lnTo>
                    <a:pt x="36207" y="804099"/>
                  </a:lnTo>
                  <a:lnTo>
                    <a:pt x="32396" y="800607"/>
                  </a:lnTo>
                  <a:lnTo>
                    <a:pt x="28584" y="796480"/>
                  </a:lnTo>
                  <a:lnTo>
                    <a:pt x="25091" y="792671"/>
                  </a:lnTo>
                  <a:lnTo>
                    <a:pt x="21915" y="788226"/>
                  </a:lnTo>
                  <a:lnTo>
                    <a:pt x="18739" y="784100"/>
                  </a:lnTo>
                  <a:lnTo>
                    <a:pt x="15880" y="779655"/>
                  </a:lnTo>
                  <a:lnTo>
                    <a:pt x="13339" y="775529"/>
                  </a:lnTo>
                  <a:lnTo>
                    <a:pt x="10799" y="770767"/>
                  </a:lnTo>
                  <a:lnTo>
                    <a:pt x="8893" y="766005"/>
                  </a:lnTo>
                  <a:lnTo>
                    <a:pt x="6987" y="760926"/>
                  </a:lnTo>
                  <a:lnTo>
                    <a:pt x="5082" y="756164"/>
                  </a:lnTo>
                  <a:lnTo>
                    <a:pt x="3494" y="751085"/>
                  </a:lnTo>
                  <a:lnTo>
                    <a:pt x="2223" y="746006"/>
                  </a:lnTo>
                  <a:lnTo>
                    <a:pt x="1588" y="740927"/>
                  </a:lnTo>
                  <a:lnTo>
                    <a:pt x="635" y="735847"/>
                  </a:lnTo>
                  <a:lnTo>
                    <a:pt x="318" y="730768"/>
                  </a:lnTo>
                  <a:lnTo>
                    <a:pt x="0" y="725372"/>
                  </a:lnTo>
                  <a:lnTo>
                    <a:pt x="0" y="720292"/>
                  </a:lnTo>
                  <a:lnTo>
                    <a:pt x="318" y="715213"/>
                  </a:lnTo>
                  <a:lnTo>
                    <a:pt x="635" y="709499"/>
                  </a:lnTo>
                  <a:lnTo>
                    <a:pt x="1588" y="704420"/>
                  </a:lnTo>
                  <a:lnTo>
                    <a:pt x="2541" y="699341"/>
                  </a:lnTo>
                  <a:lnTo>
                    <a:pt x="3811" y="693944"/>
                  </a:lnTo>
                  <a:lnTo>
                    <a:pt x="5399" y="688865"/>
                  </a:lnTo>
                  <a:lnTo>
                    <a:pt x="6987" y="683786"/>
                  </a:lnTo>
                  <a:lnTo>
                    <a:pt x="9211" y="678707"/>
                  </a:lnTo>
                  <a:lnTo>
                    <a:pt x="11751" y="673945"/>
                  </a:lnTo>
                  <a:lnTo>
                    <a:pt x="14292" y="668866"/>
                  </a:lnTo>
                  <a:lnTo>
                    <a:pt x="215335" y="320624"/>
                  </a:lnTo>
                  <a:lnTo>
                    <a:pt x="218194" y="315862"/>
                  </a:lnTo>
                  <a:lnTo>
                    <a:pt x="221370" y="311418"/>
                  </a:lnTo>
                  <a:lnTo>
                    <a:pt x="224863" y="307291"/>
                  </a:lnTo>
                  <a:lnTo>
                    <a:pt x="228040" y="302847"/>
                  </a:lnTo>
                  <a:lnTo>
                    <a:pt x="231851" y="299037"/>
                  </a:lnTo>
                  <a:lnTo>
                    <a:pt x="235980" y="295545"/>
                  </a:lnTo>
                  <a:lnTo>
                    <a:pt x="239791" y="292053"/>
                  </a:lnTo>
                  <a:lnTo>
                    <a:pt x="243602" y="288562"/>
                  </a:lnTo>
                  <a:lnTo>
                    <a:pt x="248049" y="285704"/>
                  </a:lnTo>
                  <a:lnTo>
                    <a:pt x="252813" y="282530"/>
                  </a:lnTo>
                  <a:lnTo>
                    <a:pt x="256941" y="280308"/>
                  </a:lnTo>
                  <a:lnTo>
                    <a:pt x="261706" y="277768"/>
                  </a:lnTo>
                  <a:lnTo>
                    <a:pt x="266470" y="275546"/>
                  </a:lnTo>
                  <a:lnTo>
                    <a:pt x="271551" y="273641"/>
                  </a:lnTo>
                  <a:lnTo>
                    <a:pt x="276315" y="272054"/>
                  </a:lnTo>
                  <a:lnTo>
                    <a:pt x="281397" y="270467"/>
                  </a:lnTo>
                  <a:lnTo>
                    <a:pt x="286479" y="269197"/>
                  </a:lnTo>
                  <a:lnTo>
                    <a:pt x="291560" y="268562"/>
                  </a:lnTo>
                  <a:lnTo>
                    <a:pt x="296642" y="267610"/>
                  </a:lnTo>
                  <a:lnTo>
                    <a:pt x="301724" y="266975"/>
                  </a:lnTo>
                  <a:lnTo>
                    <a:pt x="306805" y="266975"/>
                  </a:lnTo>
                  <a:lnTo>
                    <a:pt x="312205" y="266975"/>
                  </a:lnTo>
                  <a:lnTo>
                    <a:pt x="317286" y="266975"/>
                  </a:lnTo>
                  <a:lnTo>
                    <a:pt x="323003" y="267610"/>
                  </a:lnTo>
                  <a:lnTo>
                    <a:pt x="328085" y="268562"/>
                  </a:lnTo>
                  <a:lnTo>
                    <a:pt x="333166" y="269197"/>
                  </a:lnTo>
                  <a:lnTo>
                    <a:pt x="338248" y="270784"/>
                  </a:lnTo>
                  <a:lnTo>
                    <a:pt x="343330" y="272372"/>
                  </a:lnTo>
                  <a:lnTo>
                    <a:pt x="348411" y="273959"/>
                  </a:lnTo>
                  <a:lnTo>
                    <a:pt x="353493" y="276181"/>
                  </a:lnTo>
                  <a:lnTo>
                    <a:pt x="358575" y="278721"/>
                  </a:lnTo>
                  <a:lnTo>
                    <a:pt x="363339" y="281260"/>
                  </a:lnTo>
                  <a:lnTo>
                    <a:pt x="569146" y="399986"/>
                  </a:lnTo>
                  <a:lnTo>
                    <a:pt x="574228" y="402526"/>
                  </a:lnTo>
                  <a:lnTo>
                    <a:pt x="578674" y="404748"/>
                  </a:lnTo>
                  <a:lnTo>
                    <a:pt x="583438" y="406653"/>
                  </a:lnTo>
                  <a:lnTo>
                    <a:pt x="587885" y="408875"/>
                  </a:lnTo>
                  <a:lnTo>
                    <a:pt x="592649" y="409827"/>
                  </a:lnTo>
                  <a:lnTo>
                    <a:pt x="596778" y="411097"/>
                  </a:lnTo>
                  <a:lnTo>
                    <a:pt x="601224" y="411732"/>
                  </a:lnTo>
                  <a:lnTo>
                    <a:pt x="605353" y="412367"/>
                  </a:lnTo>
                  <a:lnTo>
                    <a:pt x="609799" y="412684"/>
                  </a:lnTo>
                  <a:lnTo>
                    <a:pt x="613610" y="412684"/>
                  </a:lnTo>
                  <a:lnTo>
                    <a:pt x="617739" y="412367"/>
                  </a:lnTo>
                  <a:lnTo>
                    <a:pt x="621551" y="411414"/>
                  </a:lnTo>
                  <a:lnTo>
                    <a:pt x="625044" y="410779"/>
                  </a:lnTo>
                  <a:lnTo>
                    <a:pt x="628538" y="409510"/>
                  </a:lnTo>
                  <a:lnTo>
                    <a:pt x="632032" y="407922"/>
                  </a:lnTo>
                  <a:lnTo>
                    <a:pt x="635525" y="406335"/>
                  </a:lnTo>
                  <a:lnTo>
                    <a:pt x="638384" y="404430"/>
                  </a:lnTo>
                  <a:lnTo>
                    <a:pt x="641560" y="402208"/>
                  </a:lnTo>
                  <a:lnTo>
                    <a:pt x="644418" y="399669"/>
                  </a:lnTo>
                  <a:lnTo>
                    <a:pt x="646959" y="396812"/>
                  </a:lnTo>
                  <a:lnTo>
                    <a:pt x="649500" y="393955"/>
                  </a:lnTo>
                  <a:lnTo>
                    <a:pt x="651723" y="390780"/>
                  </a:lnTo>
                  <a:lnTo>
                    <a:pt x="653629" y="387288"/>
                  </a:lnTo>
                  <a:lnTo>
                    <a:pt x="655534" y="383796"/>
                  </a:lnTo>
                  <a:lnTo>
                    <a:pt x="657122" y="379669"/>
                  </a:lnTo>
                  <a:lnTo>
                    <a:pt x="658710" y="375543"/>
                  </a:lnTo>
                  <a:lnTo>
                    <a:pt x="659981" y="371098"/>
                  </a:lnTo>
                  <a:lnTo>
                    <a:pt x="661251" y="366337"/>
                  </a:lnTo>
                  <a:lnTo>
                    <a:pt x="661886" y="361575"/>
                  </a:lnTo>
                  <a:lnTo>
                    <a:pt x="662839" y="356496"/>
                  </a:lnTo>
                  <a:lnTo>
                    <a:pt x="663157" y="351099"/>
                  </a:lnTo>
                  <a:lnTo>
                    <a:pt x="663157" y="345702"/>
                  </a:lnTo>
                  <a:lnTo>
                    <a:pt x="663157" y="108250"/>
                  </a:lnTo>
                  <a:lnTo>
                    <a:pt x="663157" y="102854"/>
                  </a:lnTo>
                  <a:lnTo>
                    <a:pt x="663474" y="97140"/>
                  </a:lnTo>
                  <a:lnTo>
                    <a:pt x="664110" y="91743"/>
                  </a:lnTo>
                  <a:lnTo>
                    <a:pt x="665380" y="86664"/>
                  </a:lnTo>
                  <a:lnTo>
                    <a:pt x="666650" y="81267"/>
                  </a:lnTo>
                  <a:lnTo>
                    <a:pt x="667921" y="76188"/>
                  </a:lnTo>
                  <a:lnTo>
                    <a:pt x="669826" y="71109"/>
                  </a:lnTo>
                  <a:lnTo>
                    <a:pt x="671732" y="66347"/>
                  </a:lnTo>
                  <a:lnTo>
                    <a:pt x="673638" y="61585"/>
                  </a:lnTo>
                  <a:lnTo>
                    <a:pt x="675861" y="56824"/>
                  </a:lnTo>
                  <a:lnTo>
                    <a:pt x="678719" y="52379"/>
                  </a:lnTo>
                  <a:lnTo>
                    <a:pt x="681578" y="47935"/>
                  </a:lnTo>
                  <a:lnTo>
                    <a:pt x="684754" y="43491"/>
                  </a:lnTo>
                  <a:lnTo>
                    <a:pt x="687930" y="39681"/>
                  </a:lnTo>
                  <a:lnTo>
                    <a:pt x="691423" y="35872"/>
                  </a:lnTo>
                  <a:lnTo>
                    <a:pt x="694917" y="31745"/>
                  </a:lnTo>
                  <a:lnTo>
                    <a:pt x="698728" y="28253"/>
                  </a:lnTo>
                  <a:lnTo>
                    <a:pt x="702540" y="24761"/>
                  </a:lnTo>
                  <a:lnTo>
                    <a:pt x="706668" y="21587"/>
                  </a:lnTo>
                  <a:lnTo>
                    <a:pt x="710797" y="18412"/>
                  </a:lnTo>
                  <a:lnTo>
                    <a:pt x="715244" y="15873"/>
                  </a:lnTo>
                  <a:lnTo>
                    <a:pt x="720008" y="13016"/>
                  </a:lnTo>
                  <a:lnTo>
                    <a:pt x="724772" y="10794"/>
                  </a:lnTo>
                  <a:lnTo>
                    <a:pt x="729218" y="8889"/>
                  </a:lnTo>
                  <a:lnTo>
                    <a:pt x="733982" y="6667"/>
                  </a:lnTo>
                  <a:lnTo>
                    <a:pt x="739064" y="4762"/>
                  </a:lnTo>
                  <a:lnTo>
                    <a:pt x="744146" y="3810"/>
                  </a:lnTo>
                  <a:lnTo>
                    <a:pt x="749545" y="2222"/>
                  </a:lnTo>
                  <a:lnTo>
                    <a:pt x="754944" y="1270"/>
                  </a:lnTo>
                  <a:lnTo>
                    <a:pt x="760344" y="635"/>
                  </a:lnTo>
                  <a:lnTo>
                    <a:pt x="765743" y="0"/>
                  </a:lnTo>
                  <a:close/>
                </a:path>
              </a:pathLst>
            </a:custGeom>
            <a:solidFill>
              <a:srgbClr val="282830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673914" y="4103550"/>
            <a:ext cx="1161494" cy="1161494"/>
            <a:chOff x="8776009" y="2930652"/>
            <a:chExt cx="1769807" cy="1769807"/>
          </a:xfrm>
        </p:grpSpPr>
        <p:sp>
          <p:nvSpPr>
            <p:cNvPr id="31" name="椭圆 30"/>
            <p:cNvSpPr/>
            <p:nvPr/>
          </p:nvSpPr>
          <p:spPr>
            <a:xfrm>
              <a:off x="8776009" y="2930652"/>
              <a:ext cx="1769807" cy="1769807"/>
            </a:xfrm>
            <a:prstGeom prst="ellipse">
              <a:avLst/>
            </a:prstGeom>
            <a:solidFill>
              <a:srgbClr val="F7B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KSO_Shape"/>
            <p:cNvSpPr>
              <a:spLocks/>
            </p:cNvSpPr>
            <p:nvPr/>
          </p:nvSpPr>
          <p:spPr bwMode="auto">
            <a:xfrm>
              <a:off x="9349755" y="3417487"/>
              <a:ext cx="622314" cy="796137"/>
            </a:xfrm>
            <a:custGeom>
              <a:avLst/>
              <a:gdLst>
                <a:gd name="T0" fmla="*/ 1139504 w 1546226"/>
                <a:gd name="T1" fmla="*/ 1893571 h 1979613"/>
                <a:gd name="T2" fmla="*/ 1117260 w 1546226"/>
                <a:gd name="T3" fmla="*/ 1969136 h 1979613"/>
                <a:gd name="T4" fmla="*/ 423882 w 1546226"/>
                <a:gd name="T5" fmla="*/ 1965643 h 1979613"/>
                <a:gd name="T6" fmla="*/ 408946 w 1546226"/>
                <a:gd name="T7" fmla="*/ 1888173 h 1979613"/>
                <a:gd name="T8" fmla="*/ 965201 w 1546226"/>
                <a:gd name="T9" fmla="*/ 1608456 h 1979613"/>
                <a:gd name="T10" fmla="*/ 1020446 w 1546226"/>
                <a:gd name="T11" fmla="*/ 1663701 h 1979613"/>
                <a:gd name="T12" fmla="*/ 977266 w 1546226"/>
                <a:gd name="T13" fmla="*/ 1729106 h 1979613"/>
                <a:gd name="T14" fmla="*/ 536258 w 1546226"/>
                <a:gd name="T15" fmla="*/ 1704658 h 1979613"/>
                <a:gd name="T16" fmla="*/ 543878 w 1546226"/>
                <a:gd name="T17" fmla="*/ 1626236 h 1979613"/>
                <a:gd name="T18" fmla="*/ 859473 w 1546226"/>
                <a:gd name="T19" fmla="*/ 1366838 h 1979613"/>
                <a:gd name="T20" fmla="*/ 895986 w 1546226"/>
                <a:gd name="T21" fmla="*/ 1436370 h 1979613"/>
                <a:gd name="T22" fmla="*/ 835026 w 1546226"/>
                <a:gd name="T23" fmla="*/ 1485900 h 1979613"/>
                <a:gd name="T24" fmla="*/ 652463 w 1546226"/>
                <a:gd name="T25" fmla="*/ 1442403 h 1979613"/>
                <a:gd name="T26" fmla="*/ 681991 w 1546226"/>
                <a:gd name="T27" fmla="*/ 1369695 h 1979613"/>
                <a:gd name="T28" fmla="*/ 1304222 w 1546226"/>
                <a:gd name="T29" fmla="*/ 1188236 h 1979613"/>
                <a:gd name="T30" fmla="*/ 1445365 w 1546226"/>
                <a:gd name="T31" fmla="*/ 1409543 h 1979613"/>
                <a:gd name="T32" fmla="*/ 1521804 w 1546226"/>
                <a:gd name="T33" fmla="*/ 1643532 h 1979613"/>
                <a:gd name="T34" fmla="*/ 1542420 w 1546226"/>
                <a:gd name="T35" fmla="*/ 1979613 h 1979613"/>
                <a:gd name="T36" fmla="*/ 1276311 w 1546226"/>
                <a:gd name="T37" fmla="*/ 1712016 h 1979613"/>
                <a:gd name="T38" fmla="*/ 1209387 w 1546226"/>
                <a:gd name="T39" fmla="*/ 1506880 h 1979613"/>
                <a:gd name="T40" fmla="*/ 1061267 w 1546226"/>
                <a:gd name="T41" fmla="*/ 1303011 h 1979613"/>
                <a:gd name="T42" fmla="*/ 1032087 w 1546226"/>
                <a:gd name="T43" fmla="*/ 1155896 h 1979613"/>
                <a:gd name="T44" fmla="*/ 847726 w 1546226"/>
                <a:gd name="T45" fmla="*/ 496570 h 1979613"/>
                <a:gd name="T46" fmla="*/ 896938 w 1546226"/>
                <a:gd name="T47" fmla="*/ 557212 h 1979613"/>
                <a:gd name="T48" fmla="*/ 847726 w 1546226"/>
                <a:gd name="T49" fmla="*/ 617855 h 1979613"/>
                <a:gd name="T50" fmla="*/ 656908 w 1546226"/>
                <a:gd name="T51" fmla="*/ 586740 h 1979613"/>
                <a:gd name="T52" fmla="*/ 672148 w 1546226"/>
                <a:gd name="T53" fmla="*/ 509270 h 1979613"/>
                <a:gd name="T54" fmla="*/ 988378 w 1546226"/>
                <a:gd name="T55" fmla="*/ 255587 h 1979613"/>
                <a:gd name="T56" fmla="*/ 1017588 w 1546226"/>
                <a:gd name="T57" fmla="*/ 328295 h 1979613"/>
                <a:gd name="T58" fmla="*/ 587375 w 1546226"/>
                <a:gd name="T59" fmla="*/ 371475 h 1979613"/>
                <a:gd name="T60" fmla="*/ 527050 w 1546226"/>
                <a:gd name="T61" fmla="*/ 322262 h 1979613"/>
                <a:gd name="T62" fmla="*/ 563563 w 1546226"/>
                <a:gd name="T63" fmla="*/ 252730 h 1979613"/>
                <a:gd name="T64" fmla="*/ 1543686 w 1546226"/>
                <a:gd name="T65" fmla="*/ 172057 h 1979613"/>
                <a:gd name="T66" fmla="*/ 1479895 w 1546226"/>
                <a:gd name="T67" fmla="*/ 486332 h 1979613"/>
                <a:gd name="T68" fmla="*/ 1310737 w 1546226"/>
                <a:gd name="T69" fmla="*/ 784417 h 1979613"/>
                <a:gd name="T70" fmla="*/ 1144435 w 1546226"/>
                <a:gd name="T71" fmla="*/ 941872 h 1979613"/>
                <a:gd name="T72" fmla="*/ 913707 w 1546226"/>
                <a:gd name="T73" fmla="*/ 1072978 h 1979613"/>
                <a:gd name="T74" fmla="*/ 591894 w 1546226"/>
                <a:gd name="T75" fmla="*/ 1216782 h 1979613"/>
                <a:gd name="T76" fmla="*/ 376083 w 1546226"/>
                <a:gd name="T77" fmla="*/ 1436140 h 1979613"/>
                <a:gd name="T78" fmla="*/ 278650 w 1546226"/>
                <a:gd name="T79" fmla="*/ 1673275 h 1979613"/>
                <a:gd name="T80" fmla="*/ 256752 w 1546226"/>
                <a:gd name="T81" fmla="*/ 1943107 h 1979613"/>
                <a:gd name="T82" fmla="*/ 11425 w 1546226"/>
                <a:gd name="T83" fmla="*/ 1721210 h 1979613"/>
                <a:gd name="T84" fmla="*/ 94893 w 1546226"/>
                <a:gd name="T85" fmla="*/ 1422807 h 1979613"/>
                <a:gd name="T86" fmla="*/ 266908 w 1546226"/>
                <a:gd name="T87" fmla="*/ 1159959 h 1979613"/>
                <a:gd name="T88" fmla="*/ 445904 w 1546226"/>
                <a:gd name="T89" fmla="*/ 1007266 h 1979613"/>
                <a:gd name="T90" fmla="*/ 691866 w 1546226"/>
                <a:gd name="T91" fmla="*/ 883143 h 1979613"/>
                <a:gd name="T92" fmla="*/ 1012409 w 1546226"/>
                <a:gd name="T93" fmla="*/ 720292 h 1979613"/>
                <a:gd name="T94" fmla="*/ 1199340 w 1546226"/>
                <a:gd name="T95" fmla="*/ 492998 h 1979613"/>
                <a:gd name="T96" fmla="*/ 1277730 w 1546226"/>
                <a:gd name="T97" fmla="*/ 259356 h 1979613"/>
                <a:gd name="T98" fmla="*/ 463603 w 1546226"/>
                <a:gd name="T99" fmla="*/ 0 h 1979613"/>
                <a:gd name="T100" fmla="*/ 1141411 w 1546226"/>
                <a:gd name="T101" fmla="*/ 43609 h 1979613"/>
                <a:gd name="T102" fmla="*/ 1112176 w 1546226"/>
                <a:gd name="T103" fmla="*/ 116504 h 1979613"/>
                <a:gd name="T104" fmla="*/ 419433 w 1546226"/>
                <a:gd name="T105" fmla="*/ 105681 h 1979613"/>
                <a:gd name="T106" fmla="*/ 412124 w 1546226"/>
                <a:gd name="T107" fmla="*/ 27693 h 1979613"/>
                <a:gd name="T108" fmla="*/ 256779 w 1546226"/>
                <a:gd name="T109" fmla="*/ 31137 h 1979613"/>
                <a:gd name="T110" fmla="*/ 279287 w 1546226"/>
                <a:gd name="T111" fmla="*/ 311049 h 1979613"/>
                <a:gd name="T112" fmla="*/ 361076 w 1546226"/>
                <a:gd name="T113" fmla="*/ 519156 h 1979613"/>
                <a:gd name="T114" fmla="*/ 530043 w 1546226"/>
                <a:gd name="T115" fmla="*/ 718050 h 1979613"/>
                <a:gd name="T116" fmla="*/ 466323 w 1546226"/>
                <a:gd name="T117" fmla="*/ 850539 h 1979613"/>
                <a:gd name="T118" fmla="*/ 255828 w 1546226"/>
                <a:gd name="T119" fmla="*/ 808600 h 1979613"/>
                <a:gd name="T120" fmla="*/ 108418 w 1546226"/>
                <a:gd name="T121" fmla="*/ 587149 h 1979613"/>
                <a:gd name="T122" fmla="*/ 28214 w 1546226"/>
                <a:gd name="T123" fmla="*/ 353306 h 1979613"/>
                <a:gd name="T124" fmla="*/ 2853 w 1546226"/>
                <a:gd name="T125" fmla="*/ 15886 h 1979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46226" h="1979613">
                  <a:moveTo>
                    <a:pt x="463603" y="1855788"/>
                  </a:moveTo>
                  <a:lnTo>
                    <a:pt x="1082623" y="1855788"/>
                  </a:lnTo>
                  <a:lnTo>
                    <a:pt x="1088978" y="1856106"/>
                  </a:lnTo>
                  <a:lnTo>
                    <a:pt x="1095016" y="1857058"/>
                  </a:lnTo>
                  <a:lnTo>
                    <a:pt x="1101054" y="1858646"/>
                  </a:lnTo>
                  <a:lnTo>
                    <a:pt x="1106773" y="1860551"/>
                  </a:lnTo>
                  <a:lnTo>
                    <a:pt x="1112176" y="1863091"/>
                  </a:lnTo>
                  <a:lnTo>
                    <a:pt x="1117260" y="1866266"/>
                  </a:lnTo>
                  <a:lnTo>
                    <a:pt x="1122026" y="1869758"/>
                  </a:lnTo>
                  <a:lnTo>
                    <a:pt x="1126157" y="1873886"/>
                  </a:lnTo>
                  <a:lnTo>
                    <a:pt x="1130606" y="1878013"/>
                  </a:lnTo>
                  <a:lnTo>
                    <a:pt x="1134102" y="1883093"/>
                  </a:lnTo>
                  <a:lnTo>
                    <a:pt x="1137279" y="1888173"/>
                  </a:lnTo>
                  <a:lnTo>
                    <a:pt x="1139504" y="1893571"/>
                  </a:lnTo>
                  <a:lnTo>
                    <a:pt x="1141411" y="1899286"/>
                  </a:lnTo>
                  <a:lnTo>
                    <a:pt x="1142999" y="1905318"/>
                  </a:lnTo>
                  <a:lnTo>
                    <a:pt x="1144270" y="1911351"/>
                  </a:lnTo>
                  <a:lnTo>
                    <a:pt x="1144588" y="1917701"/>
                  </a:lnTo>
                  <a:lnTo>
                    <a:pt x="1144270" y="1924051"/>
                  </a:lnTo>
                  <a:lnTo>
                    <a:pt x="1142999" y="1930401"/>
                  </a:lnTo>
                  <a:lnTo>
                    <a:pt x="1141411" y="1936116"/>
                  </a:lnTo>
                  <a:lnTo>
                    <a:pt x="1139504" y="1941513"/>
                  </a:lnTo>
                  <a:lnTo>
                    <a:pt x="1137279" y="1947228"/>
                  </a:lnTo>
                  <a:lnTo>
                    <a:pt x="1134102" y="1952308"/>
                  </a:lnTo>
                  <a:lnTo>
                    <a:pt x="1130606" y="1956753"/>
                  </a:lnTo>
                  <a:lnTo>
                    <a:pt x="1126157" y="1961198"/>
                  </a:lnTo>
                  <a:lnTo>
                    <a:pt x="1122026" y="1965643"/>
                  </a:lnTo>
                  <a:lnTo>
                    <a:pt x="1117260" y="1969136"/>
                  </a:lnTo>
                  <a:lnTo>
                    <a:pt x="1112176" y="1972311"/>
                  </a:lnTo>
                  <a:lnTo>
                    <a:pt x="1106773" y="1974533"/>
                  </a:lnTo>
                  <a:lnTo>
                    <a:pt x="1101054" y="1976756"/>
                  </a:lnTo>
                  <a:lnTo>
                    <a:pt x="1095016" y="1978026"/>
                  </a:lnTo>
                  <a:lnTo>
                    <a:pt x="1088978" y="1979296"/>
                  </a:lnTo>
                  <a:lnTo>
                    <a:pt x="1082623" y="1979613"/>
                  </a:lnTo>
                  <a:lnTo>
                    <a:pt x="463603" y="1979613"/>
                  </a:lnTo>
                  <a:lnTo>
                    <a:pt x="457248" y="1979296"/>
                  </a:lnTo>
                  <a:lnTo>
                    <a:pt x="450892" y="1978026"/>
                  </a:lnTo>
                  <a:lnTo>
                    <a:pt x="445172" y="1976756"/>
                  </a:lnTo>
                  <a:lnTo>
                    <a:pt x="439135" y="1974533"/>
                  </a:lnTo>
                  <a:lnTo>
                    <a:pt x="433733" y="1972311"/>
                  </a:lnTo>
                  <a:lnTo>
                    <a:pt x="428648" y="1969136"/>
                  </a:lnTo>
                  <a:lnTo>
                    <a:pt x="423882" y="1965643"/>
                  </a:lnTo>
                  <a:lnTo>
                    <a:pt x="419433" y="1961198"/>
                  </a:lnTo>
                  <a:lnTo>
                    <a:pt x="415620" y="1956753"/>
                  </a:lnTo>
                  <a:lnTo>
                    <a:pt x="412124" y="1952308"/>
                  </a:lnTo>
                  <a:lnTo>
                    <a:pt x="408946" y="1947228"/>
                  </a:lnTo>
                  <a:lnTo>
                    <a:pt x="406087" y="1941513"/>
                  </a:lnTo>
                  <a:lnTo>
                    <a:pt x="404180" y="1936116"/>
                  </a:lnTo>
                  <a:lnTo>
                    <a:pt x="402591" y="1930401"/>
                  </a:lnTo>
                  <a:lnTo>
                    <a:pt x="401956" y="1924051"/>
                  </a:lnTo>
                  <a:lnTo>
                    <a:pt x="401638" y="1917701"/>
                  </a:lnTo>
                  <a:lnTo>
                    <a:pt x="401956" y="1911351"/>
                  </a:lnTo>
                  <a:lnTo>
                    <a:pt x="402591" y="1905318"/>
                  </a:lnTo>
                  <a:lnTo>
                    <a:pt x="404180" y="1899286"/>
                  </a:lnTo>
                  <a:lnTo>
                    <a:pt x="406087" y="1893571"/>
                  </a:lnTo>
                  <a:lnTo>
                    <a:pt x="408946" y="1888173"/>
                  </a:lnTo>
                  <a:lnTo>
                    <a:pt x="412124" y="1883093"/>
                  </a:lnTo>
                  <a:lnTo>
                    <a:pt x="415620" y="1878013"/>
                  </a:lnTo>
                  <a:lnTo>
                    <a:pt x="419433" y="1873886"/>
                  </a:lnTo>
                  <a:lnTo>
                    <a:pt x="423882" y="1869758"/>
                  </a:lnTo>
                  <a:lnTo>
                    <a:pt x="428648" y="1866266"/>
                  </a:lnTo>
                  <a:lnTo>
                    <a:pt x="433733" y="1863091"/>
                  </a:lnTo>
                  <a:lnTo>
                    <a:pt x="439135" y="1860551"/>
                  </a:lnTo>
                  <a:lnTo>
                    <a:pt x="445172" y="1858646"/>
                  </a:lnTo>
                  <a:lnTo>
                    <a:pt x="450892" y="1857058"/>
                  </a:lnTo>
                  <a:lnTo>
                    <a:pt x="457248" y="1856106"/>
                  </a:lnTo>
                  <a:lnTo>
                    <a:pt x="463603" y="1855788"/>
                  </a:lnTo>
                  <a:close/>
                  <a:moveTo>
                    <a:pt x="587375" y="1608138"/>
                  </a:moveTo>
                  <a:lnTo>
                    <a:pt x="958851" y="1608138"/>
                  </a:lnTo>
                  <a:lnTo>
                    <a:pt x="965201" y="1608456"/>
                  </a:lnTo>
                  <a:lnTo>
                    <a:pt x="971551" y="1609408"/>
                  </a:lnTo>
                  <a:lnTo>
                    <a:pt x="977266" y="1610996"/>
                  </a:lnTo>
                  <a:lnTo>
                    <a:pt x="982981" y="1612901"/>
                  </a:lnTo>
                  <a:lnTo>
                    <a:pt x="988378" y="1615758"/>
                  </a:lnTo>
                  <a:lnTo>
                    <a:pt x="993458" y="1618616"/>
                  </a:lnTo>
                  <a:lnTo>
                    <a:pt x="998221" y="1622426"/>
                  </a:lnTo>
                  <a:lnTo>
                    <a:pt x="1002348" y="1626236"/>
                  </a:lnTo>
                  <a:lnTo>
                    <a:pt x="1006793" y="1630998"/>
                  </a:lnTo>
                  <a:lnTo>
                    <a:pt x="1010286" y="1635761"/>
                  </a:lnTo>
                  <a:lnTo>
                    <a:pt x="1013461" y="1640841"/>
                  </a:lnTo>
                  <a:lnTo>
                    <a:pt x="1015683" y="1646238"/>
                  </a:lnTo>
                  <a:lnTo>
                    <a:pt x="1017588" y="1651636"/>
                  </a:lnTo>
                  <a:lnTo>
                    <a:pt x="1019176" y="1657668"/>
                  </a:lnTo>
                  <a:lnTo>
                    <a:pt x="1020446" y="1663701"/>
                  </a:lnTo>
                  <a:lnTo>
                    <a:pt x="1020763" y="1670051"/>
                  </a:lnTo>
                  <a:lnTo>
                    <a:pt x="1020446" y="1676401"/>
                  </a:lnTo>
                  <a:lnTo>
                    <a:pt x="1019176" y="1682751"/>
                  </a:lnTo>
                  <a:lnTo>
                    <a:pt x="1017588" y="1688466"/>
                  </a:lnTo>
                  <a:lnTo>
                    <a:pt x="1015683" y="1694498"/>
                  </a:lnTo>
                  <a:lnTo>
                    <a:pt x="1013461" y="1699578"/>
                  </a:lnTo>
                  <a:lnTo>
                    <a:pt x="1010286" y="1704658"/>
                  </a:lnTo>
                  <a:lnTo>
                    <a:pt x="1006793" y="1709738"/>
                  </a:lnTo>
                  <a:lnTo>
                    <a:pt x="1002348" y="1713866"/>
                  </a:lnTo>
                  <a:lnTo>
                    <a:pt x="998221" y="1717993"/>
                  </a:lnTo>
                  <a:lnTo>
                    <a:pt x="993458" y="1721486"/>
                  </a:lnTo>
                  <a:lnTo>
                    <a:pt x="988378" y="1724661"/>
                  </a:lnTo>
                  <a:lnTo>
                    <a:pt x="982981" y="1727201"/>
                  </a:lnTo>
                  <a:lnTo>
                    <a:pt x="977266" y="1729106"/>
                  </a:lnTo>
                  <a:lnTo>
                    <a:pt x="971551" y="1730693"/>
                  </a:lnTo>
                  <a:lnTo>
                    <a:pt x="965201" y="1731646"/>
                  </a:lnTo>
                  <a:lnTo>
                    <a:pt x="958851" y="1731963"/>
                  </a:lnTo>
                  <a:lnTo>
                    <a:pt x="587375" y="1731963"/>
                  </a:lnTo>
                  <a:lnTo>
                    <a:pt x="581343" y="1731646"/>
                  </a:lnTo>
                  <a:lnTo>
                    <a:pt x="575310" y="1730693"/>
                  </a:lnTo>
                  <a:lnTo>
                    <a:pt x="568960" y="1729106"/>
                  </a:lnTo>
                  <a:lnTo>
                    <a:pt x="563563" y="1727201"/>
                  </a:lnTo>
                  <a:lnTo>
                    <a:pt x="558165" y="1724661"/>
                  </a:lnTo>
                  <a:lnTo>
                    <a:pt x="553085" y="1721486"/>
                  </a:lnTo>
                  <a:lnTo>
                    <a:pt x="548323" y="1717993"/>
                  </a:lnTo>
                  <a:lnTo>
                    <a:pt x="543878" y="1713866"/>
                  </a:lnTo>
                  <a:lnTo>
                    <a:pt x="539750" y="1709738"/>
                  </a:lnTo>
                  <a:lnTo>
                    <a:pt x="536258" y="1704658"/>
                  </a:lnTo>
                  <a:lnTo>
                    <a:pt x="533083" y="1699578"/>
                  </a:lnTo>
                  <a:lnTo>
                    <a:pt x="530543" y="1694498"/>
                  </a:lnTo>
                  <a:lnTo>
                    <a:pt x="528320" y="1688466"/>
                  </a:lnTo>
                  <a:lnTo>
                    <a:pt x="527050" y="1682751"/>
                  </a:lnTo>
                  <a:lnTo>
                    <a:pt x="526098" y="1676401"/>
                  </a:lnTo>
                  <a:lnTo>
                    <a:pt x="525463" y="1670051"/>
                  </a:lnTo>
                  <a:lnTo>
                    <a:pt x="526098" y="1663701"/>
                  </a:lnTo>
                  <a:lnTo>
                    <a:pt x="527050" y="1657668"/>
                  </a:lnTo>
                  <a:lnTo>
                    <a:pt x="528320" y="1651636"/>
                  </a:lnTo>
                  <a:lnTo>
                    <a:pt x="530543" y="1646238"/>
                  </a:lnTo>
                  <a:lnTo>
                    <a:pt x="533083" y="1640841"/>
                  </a:lnTo>
                  <a:lnTo>
                    <a:pt x="536258" y="1635761"/>
                  </a:lnTo>
                  <a:lnTo>
                    <a:pt x="539750" y="1630998"/>
                  </a:lnTo>
                  <a:lnTo>
                    <a:pt x="543878" y="1626236"/>
                  </a:lnTo>
                  <a:lnTo>
                    <a:pt x="548323" y="1622426"/>
                  </a:lnTo>
                  <a:lnTo>
                    <a:pt x="553085" y="1618616"/>
                  </a:lnTo>
                  <a:lnTo>
                    <a:pt x="558165" y="1615758"/>
                  </a:lnTo>
                  <a:lnTo>
                    <a:pt x="563563" y="1612901"/>
                  </a:lnTo>
                  <a:lnTo>
                    <a:pt x="568960" y="1610996"/>
                  </a:lnTo>
                  <a:lnTo>
                    <a:pt x="575310" y="1609408"/>
                  </a:lnTo>
                  <a:lnTo>
                    <a:pt x="581343" y="1608456"/>
                  </a:lnTo>
                  <a:lnTo>
                    <a:pt x="587375" y="1608138"/>
                  </a:lnTo>
                  <a:close/>
                  <a:moveTo>
                    <a:pt x="711201" y="1362075"/>
                  </a:moveTo>
                  <a:lnTo>
                    <a:pt x="835026" y="1362075"/>
                  </a:lnTo>
                  <a:lnTo>
                    <a:pt x="841376" y="1362710"/>
                  </a:lnTo>
                  <a:lnTo>
                    <a:pt x="847726" y="1363345"/>
                  </a:lnTo>
                  <a:lnTo>
                    <a:pt x="853441" y="1364933"/>
                  </a:lnTo>
                  <a:lnTo>
                    <a:pt x="859473" y="1366838"/>
                  </a:lnTo>
                  <a:lnTo>
                    <a:pt x="864553" y="1369695"/>
                  </a:lnTo>
                  <a:lnTo>
                    <a:pt x="869633" y="1372870"/>
                  </a:lnTo>
                  <a:lnTo>
                    <a:pt x="874713" y="1376363"/>
                  </a:lnTo>
                  <a:lnTo>
                    <a:pt x="879158" y="1380173"/>
                  </a:lnTo>
                  <a:lnTo>
                    <a:pt x="882968" y="1384618"/>
                  </a:lnTo>
                  <a:lnTo>
                    <a:pt x="886461" y="1389380"/>
                  </a:lnTo>
                  <a:lnTo>
                    <a:pt x="889636" y="1394460"/>
                  </a:lnTo>
                  <a:lnTo>
                    <a:pt x="892493" y="1399858"/>
                  </a:lnTo>
                  <a:lnTo>
                    <a:pt x="894398" y="1405573"/>
                  </a:lnTo>
                  <a:lnTo>
                    <a:pt x="895986" y="1411605"/>
                  </a:lnTo>
                  <a:lnTo>
                    <a:pt x="896621" y="1417320"/>
                  </a:lnTo>
                  <a:lnTo>
                    <a:pt x="896938" y="1423670"/>
                  </a:lnTo>
                  <a:lnTo>
                    <a:pt x="896621" y="1430338"/>
                  </a:lnTo>
                  <a:lnTo>
                    <a:pt x="895986" y="1436370"/>
                  </a:lnTo>
                  <a:lnTo>
                    <a:pt x="894398" y="1442403"/>
                  </a:lnTo>
                  <a:lnTo>
                    <a:pt x="892493" y="1448118"/>
                  </a:lnTo>
                  <a:lnTo>
                    <a:pt x="889636" y="1453515"/>
                  </a:lnTo>
                  <a:lnTo>
                    <a:pt x="886461" y="1458595"/>
                  </a:lnTo>
                  <a:lnTo>
                    <a:pt x="882968" y="1463358"/>
                  </a:lnTo>
                  <a:lnTo>
                    <a:pt x="879158" y="1467485"/>
                  </a:lnTo>
                  <a:lnTo>
                    <a:pt x="874713" y="1471930"/>
                  </a:lnTo>
                  <a:lnTo>
                    <a:pt x="869633" y="1475423"/>
                  </a:lnTo>
                  <a:lnTo>
                    <a:pt x="864553" y="1478598"/>
                  </a:lnTo>
                  <a:lnTo>
                    <a:pt x="859473" y="1480820"/>
                  </a:lnTo>
                  <a:lnTo>
                    <a:pt x="853441" y="1483360"/>
                  </a:lnTo>
                  <a:lnTo>
                    <a:pt x="847726" y="1484313"/>
                  </a:lnTo>
                  <a:lnTo>
                    <a:pt x="841376" y="1485583"/>
                  </a:lnTo>
                  <a:lnTo>
                    <a:pt x="835026" y="1485900"/>
                  </a:lnTo>
                  <a:lnTo>
                    <a:pt x="711201" y="1485900"/>
                  </a:lnTo>
                  <a:lnTo>
                    <a:pt x="705168" y="1485583"/>
                  </a:lnTo>
                  <a:lnTo>
                    <a:pt x="698818" y="1484313"/>
                  </a:lnTo>
                  <a:lnTo>
                    <a:pt x="692786" y="1483360"/>
                  </a:lnTo>
                  <a:lnTo>
                    <a:pt x="687388" y="1480820"/>
                  </a:lnTo>
                  <a:lnTo>
                    <a:pt x="681991" y="1478598"/>
                  </a:lnTo>
                  <a:lnTo>
                    <a:pt x="676911" y="1475423"/>
                  </a:lnTo>
                  <a:lnTo>
                    <a:pt x="672148" y="1471930"/>
                  </a:lnTo>
                  <a:lnTo>
                    <a:pt x="667703" y="1467485"/>
                  </a:lnTo>
                  <a:lnTo>
                    <a:pt x="663576" y="1463358"/>
                  </a:lnTo>
                  <a:lnTo>
                    <a:pt x="660083" y="1458595"/>
                  </a:lnTo>
                  <a:lnTo>
                    <a:pt x="656908" y="1453515"/>
                  </a:lnTo>
                  <a:lnTo>
                    <a:pt x="654368" y="1448118"/>
                  </a:lnTo>
                  <a:lnTo>
                    <a:pt x="652463" y="1442403"/>
                  </a:lnTo>
                  <a:lnTo>
                    <a:pt x="650876" y="1436370"/>
                  </a:lnTo>
                  <a:lnTo>
                    <a:pt x="649923" y="1430338"/>
                  </a:lnTo>
                  <a:lnTo>
                    <a:pt x="649288" y="1423670"/>
                  </a:lnTo>
                  <a:lnTo>
                    <a:pt x="649923" y="1417320"/>
                  </a:lnTo>
                  <a:lnTo>
                    <a:pt x="650876" y="1411605"/>
                  </a:lnTo>
                  <a:lnTo>
                    <a:pt x="652463" y="1405573"/>
                  </a:lnTo>
                  <a:lnTo>
                    <a:pt x="654368" y="1399858"/>
                  </a:lnTo>
                  <a:lnTo>
                    <a:pt x="656908" y="1394460"/>
                  </a:lnTo>
                  <a:lnTo>
                    <a:pt x="660083" y="1389380"/>
                  </a:lnTo>
                  <a:lnTo>
                    <a:pt x="663576" y="1384618"/>
                  </a:lnTo>
                  <a:lnTo>
                    <a:pt x="667703" y="1380173"/>
                  </a:lnTo>
                  <a:lnTo>
                    <a:pt x="672148" y="1376363"/>
                  </a:lnTo>
                  <a:lnTo>
                    <a:pt x="676911" y="1372870"/>
                  </a:lnTo>
                  <a:lnTo>
                    <a:pt x="681991" y="1369695"/>
                  </a:lnTo>
                  <a:lnTo>
                    <a:pt x="687388" y="1366838"/>
                  </a:lnTo>
                  <a:lnTo>
                    <a:pt x="692786" y="1364933"/>
                  </a:lnTo>
                  <a:lnTo>
                    <a:pt x="698818" y="1363345"/>
                  </a:lnTo>
                  <a:lnTo>
                    <a:pt x="705168" y="1362710"/>
                  </a:lnTo>
                  <a:lnTo>
                    <a:pt x="711201" y="1362075"/>
                  </a:lnTo>
                  <a:close/>
                  <a:moveTo>
                    <a:pt x="1181793" y="1068388"/>
                  </a:moveTo>
                  <a:lnTo>
                    <a:pt x="1199238" y="1082973"/>
                  </a:lnTo>
                  <a:lnTo>
                    <a:pt x="1215731" y="1097240"/>
                  </a:lnTo>
                  <a:lnTo>
                    <a:pt x="1231590" y="1112142"/>
                  </a:lnTo>
                  <a:lnTo>
                    <a:pt x="1247448" y="1127044"/>
                  </a:lnTo>
                  <a:lnTo>
                    <a:pt x="1262038" y="1142262"/>
                  </a:lnTo>
                  <a:lnTo>
                    <a:pt x="1276628" y="1157164"/>
                  </a:lnTo>
                  <a:lnTo>
                    <a:pt x="1290267" y="1172700"/>
                  </a:lnTo>
                  <a:lnTo>
                    <a:pt x="1304222" y="1188236"/>
                  </a:lnTo>
                  <a:lnTo>
                    <a:pt x="1316909" y="1203772"/>
                  </a:lnTo>
                  <a:lnTo>
                    <a:pt x="1329596" y="1219308"/>
                  </a:lnTo>
                  <a:lnTo>
                    <a:pt x="1341332" y="1235160"/>
                  </a:lnTo>
                  <a:lnTo>
                    <a:pt x="1353067" y="1250696"/>
                  </a:lnTo>
                  <a:lnTo>
                    <a:pt x="1363851" y="1266866"/>
                  </a:lnTo>
                  <a:lnTo>
                    <a:pt x="1374952" y="1282402"/>
                  </a:lnTo>
                  <a:lnTo>
                    <a:pt x="1385102" y="1298572"/>
                  </a:lnTo>
                  <a:lnTo>
                    <a:pt x="1394934" y="1314425"/>
                  </a:lnTo>
                  <a:lnTo>
                    <a:pt x="1404132" y="1330278"/>
                  </a:lnTo>
                  <a:lnTo>
                    <a:pt x="1413330" y="1346131"/>
                  </a:lnTo>
                  <a:lnTo>
                    <a:pt x="1421894" y="1362301"/>
                  </a:lnTo>
                  <a:lnTo>
                    <a:pt x="1430141" y="1377837"/>
                  </a:lnTo>
                  <a:lnTo>
                    <a:pt x="1438070" y="1394007"/>
                  </a:lnTo>
                  <a:lnTo>
                    <a:pt x="1445365" y="1409543"/>
                  </a:lnTo>
                  <a:lnTo>
                    <a:pt x="1452343" y="1425079"/>
                  </a:lnTo>
                  <a:lnTo>
                    <a:pt x="1459003" y="1440931"/>
                  </a:lnTo>
                  <a:lnTo>
                    <a:pt x="1465664" y="1456467"/>
                  </a:lnTo>
                  <a:lnTo>
                    <a:pt x="1471690" y="1471686"/>
                  </a:lnTo>
                  <a:lnTo>
                    <a:pt x="1477399" y="1486905"/>
                  </a:lnTo>
                  <a:lnTo>
                    <a:pt x="1483109" y="1502124"/>
                  </a:lnTo>
                  <a:lnTo>
                    <a:pt x="1488183" y="1517025"/>
                  </a:lnTo>
                  <a:lnTo>
                    <a:pt x="1492624" y="1531927"/>
                  </a:lnTo>
                  <a:lnTo>
                    <a:pt x="1501822" y="1561413"/>
                  </a:lnTo>
                  <a:lnTo>
                    <a:pt x="1506579" y="1577901"/>
                  </a:lnTo>
                  <a:lnTo>
                    <a:pt x="1510703" y="1594705"/>
                  </a:lnTo>
                  <a:lnTo>
                    <a:pt x="1514509" y="1611192"/>
                  </a:lnTo>
                  <a:lnTo>
                    <a:pt x="1518315" y="1627045"/>
                  </a:lnTo>
                  <a:lnTo>
                    <a:pt x="1521804" y="1643532"/>
                  </a:lnTo>
                  <a:lnTo>
                    <a:pt x="1524976" y="1659067"/>
                  </a:lnTo>
                  <a:lnTo>
                    <a:pt x="1530685" y="1690773"/>
                  </a:lnTo>
                  <a:lnTo>
                    <a:pt x="1535125" y="1721528"/>
                  </a:lnTo>
                  <a:lnTo>
                    <a:pt x="1538931" y="1751014"/>
                  </a:lnTo>
                  <a:lnTo>
                    <a:pt x="1541786" y="1780184"/>
                  </a:lnTo>
                  <a:lnTo>
                    <a:pt x="1543689" y="1807451"/>
                  </a:lnTo>
                  <a:lnTo>
                    <a:pt x="1545275" y="1834084"/>
                  </a:lnTo>
                  <a:lnTo>
                    <a:pt x="1545909" y="1859448"/>
                  </a:lnTo>
                  <a:lnTo>
                    <a:pt x="1546226" y="1883228"/>
                  </a:lnTo>
                  <a:lnTo>
                    <a:pt x="1546226" y="1905739"/>
                  </a:lnTo>
                  <a:lnTo>
                    <a:pt x="1545592" y="1926665"/>
                  </a:lnTo>
                  <a:lnTo>
                    <a:pt x="1544640" y="1946005"/>
                  </a:lnTo>
                  <a:lnTo>
                    <a:pt x="1543689" y="1963443"/>
                  </a:lnTo>
                  <a:lnTo>
                    <a:pt x="1542420" y="1979613"/>
                  </a:lnTo>
                  <a:lnTo>
                    <a:pt x="1286461" y="1979613"/>
                  </a:lnTo>
                  <a:lnTo>
                    <a:pt x="1288681" y="1961224"/>
                  </a:lnTo>
                  <a:lnTo>
                    <a:pt x="1289632" y="1948859"/>
                  </a:lnTo>
                  <a:lnTo>
                    <a:pt x="1290901" y="1934591"/>
                  </a:lnTo>
                  <a:lnTo>
                    <a:pt x="1291535" y="1919055"/>
                  </a:lnTo>
                  <a:lnTo>
                    <a:pt x="1291853" y="1900983"/>
                  </a:lnTo>
                  <a:lnTo>
                    <a:pt x="1292487" y="1881642"/>
                  </a:lnTo>
                  <a:lnTo>
                    <a:pt x="1291853" y="1861033"/>
                  </a:lnTo>
                  <a:lnTo>
                    <a:pt x="1291218" y="1839156"/>
                  </a:lnTo>
                  <a:lnTo>
                    <a:pt x="1289950" y="1815694"/>
                  </a:lnTo>
                  <a:lnTo>
                    <a:pt x="1287729" y="1791281"/>
                  </a:lnTo>
                  <a:lnTo>
                    <a:pt x="1284875" y="1765916"/>
                  </a:lnTo>
                  <a:lnTo>
                    <a:pt x="1281069" y="1739283"/>
                  </a:lnTo>
                  <a:lnTo>
                    <a:pt x="1276311" y="1712016"/>
                  </a:lnTo>
                  <a:lnTo>
                    <a:pt x="1273456" y="1698383"/>
                  </a:lnTo>
                  <a:lnTo>
                    <a:pt x="1270919" y="1684115"/>
                  </a:lnTo>
                  <a:lnTo>
                    <a:pt x="1267430" y="1669847"/>
                  </a:lnTo>
                  <a:lnTo>
                    <a:pt x="1263624" y="1655263"/>
                  </a:lnTo>
                  <a:lnTo>
                    <a:pt x="1259818" y="1640678"/>
                  </a:lnTo>
                  <a:lnTo>
                    <a:pt x="1256012" y="1626410"/>
                  </a:lnTo>
                  <a:lnTo>
                    <a:pt x="1251254" y="1611509"/>
                  </a:lnTo>
                  <a:lnTo>
                    <a:pt x="1246497" y="1596607"/>
                  </a:lnTo>
                  <a:lnTo>
                    <a:pt x="1241105" y="1581705"/>
                  </a:lnTo>
                  <a:lnTo>
                    <a:pt x="1235713" y="1566803"/>
                  </a:lnTo>
                  <a:lnTo>
                    <a:pt x="1229686" y="1551902"/>
                  </a:lnTo>
                  <a:lnTo>
                    <a:pt x="1223343" y="1536683"/>
                  </a:lnTo>
                  <a:lnTo>
                    <a:pt x="1216365" y="1521781"/>
                  </a:lnTo>
                  <a:lnTo>
                    <a:pt x="1209387" y="1506880"/>
                  </a:lnTo>
                  <a:lnTo>
                    <a:pt x="1201775" y="1491661"/>
                  </a:lnTo>
                  <a:lnTo>
                    <a:pt x="1194163" y="1476759"/>
                  </a:lnTo>
                  <a:lnTo>
                    <a:pt x="1185599" y="1461540"/>
                  </a:lnTo>
                  <a:lnTo>
                    <a:pt x="1176718" y="1446638"/>
                  </a:lnTo>
                  <a:lnTo>
                    <a:pt x="1167520" y="1431737"/>
                  </a:lnTo>
                  <a:lnTo>
                    <a:pt x="1157688" y="1416835"/>
                  </a:lnTo>
                  <a:lnTo>
                    <a:pt x="1147538" y="1402567"/>
                  </a:lnTo>
                  <a:lnTo>
                    <a:pt x="1136437" y="1387666"/>
                  </a:lnTo>
                  <a:lnTo>
                    <a:pt x="1125653" y="1373081"/>
                  </a:lnTo>
                  <a:lnTo>
                    <a:pt x="1113918" y="1359130"/>
                  </a:lnTo>
                  <a:lnTo>
                    <a:pt x="1101231" y="1344545"/>
                  </a:lnTo>
                  <a:lnTo>
                    <a:pt x="1088861" y="1330595"/>
                  </a:lnTo>
                  <a:lnTo>
                    <a:pt x="1075540" y="1316961"/>
                  </a:lnTo>
                  <a:lnTo>
                    <a:pt x="1061267" y="1303011"/>
                  </a:lnTo>
                  <a:lnTo>
                    <a:pt x="1046994" y="1289377"/>
                  </a:lnTo>
                  <a:lnTo>
                    <a:pt x="1032087" y="1276061"/>
                  </a:lnTo>
                  <a:lnTo>
                    <a:pt x="1016228" y="1263062"/>
                  </a:lnTo>
                  <a:lnTo>
                    <a:pt x="1000052" y="1250379"/>
                  </a:lnTo>
                  <a:lnTo>
                    <a:pt x="983242" y="1237697"/>
                  </a:lnTo>
                  <a:lnTo>
                    <a:pt x="965798" y="1225332"/>
                  </a:lnTo>
                  <a:lnTo>
                    <a:pt x="947402" y="1213283"/>
                  </a:lnTo>
                  <a:lnTo>
                    <a:pt x="928688" y="1201552"/>
                  </a:lnTo>
                  <a:lnTo>
                    <a:pt x="946767" y="1194260"/>
                  </a:lnTo>
                  <a:lnTo>
                    <a:pt x="964212" y="1186968"/>
                  </a:lnTo>
                  <a:lnTo>
                    <a:pt x="981973" y="1179358"/>
                  </a:lnTo>
                  <a:lnTo>
                    <a:pt x="998784" y="1171749"/>
                  </a:lnTo>
                  <a:lnTo>
                    <a:pt x="1015594" y="1163822"/>
                  </a:lnTo>
                  <a:lnTo>
                    <a:pt x="1032087" y="1155896"/>
                  </a:lnTo>
                  <a:lnTo>
                    <a:pt x="1048580" y="1147652"/>
                  </a:lnTo>
                  <a:lnTo>
                    <a:pt x="1064122" y="1139726"/>
                  </a:lnTo>
                  <a:lnTo>
                    <a:pt x="1079663" y="1130848"/>
                  </a:lnTo>
                  <a:lnTo>
                    <a:pt x="1095522" y="1122288"/>
                  </a:lnTo>
                  <a:lnTo>
                    <a:pt x="1110429" y="1113727"/>
                  </a:lnTo>
                  <a:lnTo>
                    <a:pt x="1125336" y="1105167"/>
                  </a:lnTo>
                  <a:lnTo>
                    <a:pt x="1139609" y="1096289"/>
                  </a:lnTo>
                  <a:lnTo>
                    <a:pt x="1154199" y="1087094"/>
                  </a:lnTo>
                  <a:lnTo>
                    <a:pt x="1168155" y="1077900"/>
                  </a:lnTo>
                  <a:lnTo>
                    <a:pt x="1181793" y="1068388"/>
                  </a:lnTo>
                  <a:close/>
                  <a:moveTo>
                    <a:pt x="711201" y="495300"/>
                  </a:moveTo>
                  <a:lnTo>
                    <a:pt x="835026" y="495300"/>
                  </a:lnTo>
                  <a:lnTo>
                    <a:pt x="841376" y="495617"/>
                  </a:lnTo>
                  <a:lnTo>
                    <a:pt x="847726" y="496570"/>
                  </a:lnTo>
                  <a:lnTo>
                    <a:pt x="853441" y="498157"/>
                  </a:lnTo>
                  <a:lnTo>
                    <a:pt x="859473" y="500062"/>
                  </a:lnTo>
                  <a:lnTo>
                    <a:pt x="864553" y="502602"/>
                  </a:lnTo>
                  <a:lnTo>
                    <a:pt x="869633" y="505777"/>
                  </a:lnTo>
                  <a:lnTo>
                    <a:pt x="874713" y="509270"/>
                  </a:lnTo>
                  <a:lnTo>
                    <a:pt x="879158" y="513397"/>
                  </a:lnTo>
                  <a:lnTo>
                    <a:pt x="882968" y="518160"/>
                  </a:lnTo>
                  <a:lnTo>
                    <a:pt x="886461" y="522605"/>
                  </a:lnTo>
                  <a:lnTo>
                    <a:pt x="889636" y="527685"/>
                  </a:lnTo>
                  <a:lnTo>
                    <a:pt x="892493" y="533400"/>
                  </a:lnTo>
                  <a:lnTo>
                    <a:pt x="894398" y="538797"/>
                  </a:lnTo>
                  <a:lnTo>
                    <a:pt x="895986" y="544512"/>
                  </a:lnTo>
                  <a:lnTo>
                    <a:pt x="896621" y="550862"/>
                  </a:lnTo>
                  <a:lnTo>
                    <a:pt x="896938" y="557212"/>
                  </a:lnTo>
                  <a:lnTo>
                    <a:pt x="896621" y="563562"/>
                  </a:lnTo>
                  <a:lnTo>
                    <a:pt x="895986" y="569595"/>
                  </a:lnTo>
                  <a:lnTo>
                    <a:pt x="894398" y="575627"/>
                  </a:lnTo>
                  <a:lnTo>
                    <a:pt x="892493" y="581342"/>
                  </a:lnTo>
                  <a:lnTo>
                    <a:pt x="889636" y="586740"/>
                  </a:lnTo>
                  <a:lnTo>
                    <a:pt x="886461" y="591820"/>
                  </a:lnTo>
                  <a:lnTo>
                    <a:pt x="882968" y="596265"/>
                  </a:lnTo>
                  <a:lnTo>
                    <a:pt x="879158" y="601027"/>
                  </a:lnTo>
                  <a:lnTo>
                    <a:pt x="874713" y="605155"/>
                  </a:lnTo>
                  <a:lnTo>
                    <a:pt x="869633" y="608647"/>
                  </a:lnTo>
                  <a:lnTo>
                    <a:pt x="864553" y="611822"/>
                  </a:lnTo>
                  <a:lnTo>
                    <a:pt x="859473" y="614045"/>
                  </a:lnTo>
                  <a:lnTo>
                    <a:pt x="853441" y="616267"/>
                  </a:lnTo>
                  <a:lnTo>
                    <a:pt x="847726" y="617855"/>
                  </a:lnTo>
                  <a:lnTo>
                    <a:pt x="841376" y="618807"/>
                  </a:lnTo>
                  <a:lnTo>
                    <a:pt x="835026" y="619125"/>
                  </a:lnTo>
                  <a:lnTo>
                    <a:pt x="711201" y="619125"/>
                  </a:lnTo>
                  <a:lnTo>
                    <a:pt x="705168" y="618807"/>
                  </a:lnTo>
                  <a:lnTo>
                    <a:pt x="698818" y="617855"/>
                  </a:lnTo>
                  <a:lnTo>
                    <a:pt x="692786" y="616267"/>
                  </a:lnTo>
                  <a:lnTo>
                    <a:pt x="687388" y="614045"/>
                  </a:lnTo>
                  <a:lnTo>
                    <a:pt x="681991" y="611822"/>
                  </a:lnTo>
                  <a:lnTo>
                    <a:pt x="676911" y="608647"/>
                  </a:lnTo>
                  <a:lnTo>
                    <a:pt x="672148" y="605155"/>
                  </a:lnTo>
                  <a:lnTo>
                    <a:pt x="667703" y="601027"/>
                  </a:lnTo>
                  <a:lnTo>
                    <a:pt x="663576" y="596265"/>
                  </a:lnTo>
                  <a:lnTo>
                    <a:pt x="660083" y="591820"/>
                  </a:lnTo>
                  <a:lnTo>
                    <a:pt x="656908" y="586740"/>
                  </a:lnTo>
                  <a:lnTo>
                    <a:pt x="654368" y="581342"/>
                  </a:lnTo>
                  <a:lnTo>
                    <a:pt x="652463" y="575627"/>
                  </a:lnTo>
                  <a:lnTo>
                    <a:pt x="650876" y="569595"/>
                  </a:lnTo>
                  <a:lnTo>
                    <a:pt x="649923" y="563562"/>
                  </a:lnTo>
                  <a:lnTo>
                    <a:pt x="649288" y="557212"/>
                  </a:lnTo>
                  <a:lnTo>
                    <a:pt x="649923" y="550862"/>
                  </a:lnTo>
                  <a:lnTo>
                    <a:pt x="650876" y="544512"/>
                  </a:lnTo>
                  <a:lnTo>
                    <a:pt x="652463" y="538797"/>
                  </a:lnTo>
                  <a:lnTo>
                    <a:pt x="654368" y="533400"/>
                  </a:lnTo>
                  <a:lnTo>
                    <a:pt x="656908" y="527685"/>
                  </a:lnTo>
                  <a:lnTo>
                    <a:pt x="660083" y="522605"/>
                  </a:lnTo>
                  <a:lnTo>
                    <a:pt x="663576" y="518160"/>
                  </a:lnTo>
                  <a:lnTo>
                    <a:pt x="667703" y="513397"/>
                  </a:lnTo>
                  <a:lnTo>
                    <a:pt x="672148" y="509270"/>
                  </a:lnTo>
                  <a:lnTo>
                    <a:pt x="676911" y="505777"/>
                  </a:lnTo>
                  <a:lnTo>
                    <a:pt x="681991" y="502602"/>
                  </a:lnTo>
                  <a:lnTo>
                    <a:pt x="687388" y="500062"/>
                  </a:lnTo>
                  <a:lnTo>
                    <a:pt x="692786" y="498157"/>
                  </a:lnTo>
                  <a:lnTo>
                    <a:pt x="698818" y="496570"/>
                  </a:lnTo>
                  <a:lnTo>
                    <a:pt x="705168" y="495617"/>
                  </a:lnTo>
                  <a:lnTo>
                    <a:pt x="711201" y="495300"/>
                  </a:lnTo>
                  <a:close/>
                  <a:moveTo>
                    <a:pt x="587375" y="247650"/>
                  </a:moveTo>
                  <a:lnTo>
                    <a:pt x="958851" y="247650"/>
                  </a:lnTo>
                  <a:lnTo>
                    <a:pt x="965201" y="247967"/>
                  </a:lnTo>
                  <a:lnTo>
                    <a:pt x="971551" y="249237"/>
                  </a:lnTo>
                  <a:lnTo>
                    <a:pt x="977266" y="250507"/>
                  </a:lnTo>
                  <a:lnTo>
                    <a:pt x="982981" y="252730"/>
                  </a:lnTo>
                  <a:lnTo>
                    <a:pt x="988378" y="255587"/>
                  </a:lnTo>
                  <a:lnTo>
                    <a:pt x="993458" y="258127"/>
                  </a:lnTo>
                  <a:lnTo>
                    <a:pt x="998221" y="262255"/>
                  </a:lnTo>
                  <a:lnTo>
                    <a:pt x="1002348" y="266065"/>
                  </a:lnTo>
                  <a:lnTo>
                    <a:pt x="1006793" y="270510"/>
                  </a:lnTo>
                  <a:lnTo>
                    <a:pt x="1010286" y="274955"/>
                  </a:lnTo>
                  <a:lnTo>
                    <a:pt x="1013461" y="280352"/>
                  </a:lnTo>
                  <a:lnTo>
                    <a:pt x="1015683" y="285750"/>
                  </a:lnTo>
                  <a:lnTo>
                    <a:pt x="1017588" y="291465"/>
                  </a:lnTo>
                  <a:lnTo>
                    <a:pt x="1019176" y="297497"/>
                  </a:lnTo>
                  <a:lnTo>
                    <a:pt x="1020446" y="303212"/>
                  </a:lnTo>
                  <a:lnTo>
                    <a:pt x="1020763" y="309880"/>
                  </a:lnTo>
                  <a:lnTo>
                    <a:pt x="1020446" y="316230"/>
                  </a:lnTo>
                  <a:lnTo>
                    <a:pt x="1019176" y="322262"/>
                  </a:lnTo>
                  <a:lnTo>
                    <a:pt x="1017588" y="328295"/>
                  </a:lnTo>
                  <a:lnTo>
                    <a:pt x="1015683" y="334010"/>
                  </a:lnTo>
                  <a:lnTo>
                    <a:pt x="1013461" y="339407"/>
                  </a:lnTo>
                  <a:lnTo>
                    <a:pt x="1010286" y="344487"/>
                  </a:lnTo>
                  <a:lnTo>
                    <a:pt x="1006793" y="349250"/>
                  </a:lnTo>
                  <a:lnTo>
                    <a:pt x="1002348" y="353377"/>
                  </a:lnTo>
                  <a:lnTo>
                    <a:pt x="998221" y="357505"/>
                  </a:lnTo>
                  <a:lnTo>
                    <a:pt x="993458" y="360997"/>
                  </a:lnTo>
                  <a:lnTo>
                    <a:pt x="988378" y="364172"/>
                  </a:lnTo>
                  <a:lnTo>
                    <a:pt x="982981" y="366712"/>
                  </a:lnTo>
                  <a:lnTo>
                    <a:pt x="977266" y="368617"/>
                  </a:lnTo>
                  <a:lnTo>
                    <a:pt x="971551" y="370205"/>
                  </a:lnTo>
                  <a:lnTo>
                    <a:pt x="965201" y="371475"/>
                  </a:lnTo>
                  <a:lnTo>
                    <a:pt x="958851" y="371475"/>
                  </a:lnTo>
                  <a:lnTo>
                    <a:pt x="587375" y="371475"/>
                  </a:lnTo>
                  <a:lnTo>
                    <a:pt x="581343" y="371475"/>
                  </a:lnTo>
                  <a:lnTo>
                    <a:pt x="575310" y="370205"/>
                  </a:lnTo>
                  <a:lnTo>
                    <a:pt x="568960" y="368617"/>
                  </a:lnTo>
                  <a:lnTo>
                    <a:pt x="563563" y="366712"/>
                  </a:lnTo>
                  <a:lnTo>
                    <a:pt x="558165" y="364172"/>
                  </a:lnTo>
                  <a:lnTo>
                    <a:pt x="553085" y="360997"/>
                  </a:lnTo>
                  <a:lnTo>
                    <a:pt x="548323" y="357505"/>
                  </a:lnTo>
                  <a:lnTo>
                    <a:pt x="543878" y="353377"/>
                  </a:lnTo>
                  <a:lnTo>
                    <a:pt x="539750" y="349250"/>
                  </a:lnTo>
                  <a:lnTo>
                    <a:pt x="536258" y="344487"/>
                  </a:lnTo>
                  <a:lnTo>
                    <a:pt x="533083" y="339407"/>
                  </a:lnTo>
                  <a:lnTo>
                    <a:pt x="530543" y="334010"/>
                  </a:lnTo>
                  <a:lnTo>
                    <a:pt x="528320" y="328295"/>
                  </a:lnTo>
                  <a:lnTo>
                    <a:pt x="527050" y="322262"/>
                  </a:lnTo>
                  <a:lnTo>
                    <a:pt x="526098" y="316230"/>
                  </a:lnTo>
                  <a:lnTo>
                    <a:pt x="525463" y="309880"/>
                  </a:lnTo>
                  <a:lnTo>
                    <a:pt x="526098" y="303212"/>
                  </a:lnTo>
                  <a:lnTo>
                    <a:pt x="527050" y="297497"/>
                  </a:lnTo>
                  <a:lnTo>
                    <a:pt x="528320" y="291465"/>
                  </a:lnTo>
                  <a:lnTo>
                    <a:pt x="530543" y="285750"/>
                  </a:lnTo>
                  <a:lnTo>
                    <a:pt x="533083" y="280352"/>
                  </a:lnTo>
                  <a:lnTo>
                    <a:pt x="536258" y="274955"/>
                  </a:lnTo>
                  <a:lnTo>
                    <a:pt x="539750" y="270510"/>
                  </a:lnTo>
                  <a:lnTo>
                    <a:pt x="543878" y="266065"/>
                  </a:lnTo>
                  <a:lnTo>
                    <a:pt x="548323" y="262255"/>
                  </a:lnTo>
                  <a:lnTo>
                    <a:pt x="553085" y="258127"/>
                  </a:lnTo>
                  <a:lnTo>
                    <a:pt x="558165" y="255587"/>
                  </a:lnTo>
                  <a:lnTo>
                    <a:pt x="563563" y="252730"/>
                  </a:lnTo>
                  <a:lnTo>
                    <a:pt x="568960" y="250507"/>
                  </a:lnTo>
                  <a:lnTo>
                    <a:pt x="575310" y="249237"/>
                  </a:lnTo>
                  <a:lnTo>
                    <a:pt x="581343" y="247967"/>
                  </a:lnTo>
                  <a:lnTo>
                    <a:pt x="587375" y="247650"/>
                  </a:lnTo>
                  <a:close/>
                  <a:moveTo>
                    <a:pt x="1286299" y="0"/>
                  </a:moveTo>
                  <a:lnTo>
                    <a:pt x="1542417" y="0"/>
                  </a:lnTo>
                  <a:lnTo>
                    <a:pt x="1543686" y="15872"/>
                  </a:lnTo>
                  <a:lnTo>
                    <a:pt x="1544638" y="33332"/>
                  </a:lnTo>
                  <a:lnTo>
                    <a:pt x="1545590" y="53014"/>
                  </a:lnTo>
                  <a:lnTo>
                    <a:pt x="1546225" y="73648"/>
                  </a:lnTo>
                  <a:lnTo>
                    <a:pt x="1546225" y="96504"/>
                  </a:lnTo>
                  <a:lnTo>
                    <a:pt x="1545908" y="120313"/>
                  </a:lnTo>
                  <a:lnTo>
                    <a:pt x="1545273" y="145709"/>
                  </a:lnTo>
                  <a:lnTo>
                    <a:pt x="1543686" y="172057"/>
                  </a:lnTo>
                  <a:lnTo>
                    <a:pt x="1541782" y="199993"/>
                  </a:lnTo>
                  <a:lnTo>
                    <a:pt x="1538926" y="228881"/>
                  </a:lnTo>
                  <a:lnTo>
                    <a:pt x="1535117" y="258721"/>
                  </a:lnTo>
                  <a:lnTo>
                    <a:pt x="1530674" y="289196"/>
                  </a:lnTo>
                  <a:lnTo>
                    <a:pt x="1524961" y="320941"/>
                  </a:lnTo>
                  <a:lnTo>
                    <a:pt x="1521788" y="336496"/>
                  </a:lnTo>
                  <a:lnTo>
                    <a:pt x="1518297" y="353003"/>
                  </a:lnTo>
                  <a:lnTo>
                    <a:pt x="1514488" y="369193"/>
                  </a:lnTo>
                  <a:lnTo>
                    <a:pt x="1510680" y="385701"/>
                  </a:lnTo>
                  <a:lnTo>
                    <a:pt x="1506554" y="402525"/>
                  </a:lnTo>
                  <a:lnTo>
                    <a:pt x="1501793" y="419033"/>
                  </a:lnTo>
                  <a:lnTo>
                    <a:pt x="1495129" y="441254"/>
                  </a:lnTo>
                  <a:lnTo>
                    <a:pt x="1488147" y="463476"/>
                  </a:lnTo>
                  <a:lnTo>
                    <a:pt x="1479895" y="486332"/>
                  </a:lnTo>
                  <a:lnTo>
                    <a:pt x="1471009" y="509506"/>
                  </a:lnTo>
                  <a:lnTo>
                    <a:pt x="1461805" y="532997"/>
                  </a:lnTo>
                  <a:lnTo>
                    <a:pt x="1451966" y="556806"/>
                  </a:lnTo>
                  <a:lnTo>
                    <a:pt x="1440858" y="580297"/>
                  </a:lnTo>
                  <a:lnTo>
                    <a:pt x="1428798" y="604741"/>
                  </a:lnTo>
                  <a:lnTo>
                    <a:pt x="1416421" y="628549"/>
                  </a:lnTo>
                  <a:lnTo>
                    <a:pt x="1402774" y="652675"/>
                  </a:lnTo>
                  <a:lnTo>
                    <a:pt x="1388175" y="677119"/>
                  </a:lnTo>
                  <a:lnTo>
                    <a:pt x="1372941" y="700928"/>
                  </a:lnTo>
                  <a:lnTo>
                    <a:pt x="1356438" y="725371"/>
                  </a:lnTo>
                  <a:lnTo>
                    <a:pt x="1338665" y="749180"/>
                  </a:lnTo>
                  <a:lnTo>
                    <a:pt x="1329779" y="760925"/>
                  </a:lnTo>
                  <a:lnTo>
                    <a:pt x="1320258" y="772671"/>
                  </a:lnTo>
                  <a:lnTo>
                    <a:pt x="1310737" y="784417"/>
                  </a:lnTo>
                  <a:lnTo>
                    <a:pt x="1300898" y="796480"/>
                  </a:lnTo>
                  <a:lnTo>
                    <a:pt x="1290743" y="807908"/>
                  </a:lnTo>
                  <a:lnTo>
                    <a:pt x="1279952" y="819654"/>
                  </a:lnTo>
                  <a:lnTo>
                    <a:pt x="1269161" y="831399"/>
                  </a:lnTo>
                  <a:lnTo>
                    <a:pt x="1258054" y="842827"/>
                  </a:lnTo>
                  <a:lnTo>
                    <a:pt x="1246628" y="854256"/>
                  </a:lnTo>
                  <a:lnTo>
                    <a:pt x="1234886" y="865366"/>
                  </a:lnTo>
                  <a:lnTo>
                    <a:pt x="1222826" y="876794"/>
                  </a:lnTo>
                  <a:lnTo>
                    <a:pt x="1210765" y="887905"/>
                  </a:lnTo>
                  <a:lnTo>
                    <a:pt x="1198071" y="898698"/>
                  </a:lnTo>
                  <a:lnTo>
                    <a:pt x="1185376" y="909809"/>
                  </a:lnTo>
                  <a:lnTo>
                    <a:pt x="1172046" y="920285"/>
                  </a:lnTo>
                  <a:lnTo>
                    <a:pt x="1158082" y="931396"/>
                  </a:lnTo>
                  <a:lnTo>
                    <a:pt x="1144435" y="941872"/>
                  </a:lnTo>
                  <a:lnTo>
                    <a:pt x="1130154" y="952030"/>
                  </a:lnTo>
                  <a:lnTo>
                    <a:pt x="1115555" y="962188"/>
                  </a:lnTo>
                  <a:lnTo>
                    <a:pt x="1100638" y="972347"/>
                  </a:lnTo>
                  <a:lnTo>
                    <a:pt x="1085404" y="982505"/>
                  </a:lnTo>
                  <a:lnTo>
                    <a:pt x="1070171" y="992346"/>
                  </a:lnTo>
                  <a:lnTo>
                    <a:pt x="1053985" y="1001869"/>
                  </a:lnTo>
                  <a:lnTo>
                    <a:pt x="1037482" y="1011710"/>
                  </a:lnTo>
                  <a:lnTo>
                    <a:pt x="1021296" y="1020916"/>
                  </a:lnTo>
                  <a:lnTo>
                    <a:pt x="1004158" y="1030122"/>
                  </a:lnTo>
                  <a:lnTo>
                    <a:pt x="986703" y="1039011"/>
                  </a:lnTo>
                  <a:lnTo>
                    <a:pt x="968930" y="1047582"/>
                  </a:lnTo>
                  <a:lnTo>
                    <a:pt x="951157" y="1056153"/>
                  </a:lnTo>
                  <a:lnTo>
                    <a:pt x="932750" y="1065042"/>
                  </a:lnTo>
                  <a:lnTo>
                    <a:pt x="913707" y="1072978"/>
                  </a:lnTo>
                  <a:lnTo>
                    <a:pt x="894665" y="1080914"/>
                  </a:lnTo>
                  <a:lnTo>
                    <a:pt x="874671" y="1088850"/>
                  </a:lnTo>
                  <a:lnTo>
                    <a:pt x="854677" y="1096152"/>
                  </a:lnTo>
                  <a:lnTo>
                    <a:pt x="834365" y="1103771"/>
                  </a:lnTo>
                  <a:lnTo>
                    <a:pt x="813419" y="1110754"/>
                  </a:lnTo>
                  <a:lnTo>
                    <a:pt x="785490" y="1120595"/>
                  </a:lnTo>
                  <a:lnTo>
                    <a:pt x="757879" y="1131071"/>
                  </a:lnTo>
                  <a:lnTo>
                    <a:pt x="731855" y="1142182"/>
                  </a:lnTo>
                  <a:lnTo>
                    <a:pt x="706148" y="1153293"/>
                  </a:lnTo>
                  <a:lnTo>
                    <a:pt x="681710" y="1165038"/>
                  </a:lnTo>
                  <a:lnTo>
                    <a:pt x="658225" y="1177736"/>
                  </a:lnTo>
                  <a:lnTo>
                    <a:pt x="635056" y="1190117"/>
                  </a:lnTo>
                  <a:lnTo>
                    <a:pt x="613158" y="1203450"/>
                  </a:lnTo>
                  <a:lnTo>
                    <a:pt x="591894" y="1216782"/>
                  </a:lnTo>
                  <a:lnTo>
                    <a:pt x="571900" y="1231068"/>
                  </a:lnTo>
                  <a:lnTo>
                    <a:pt x="552223" y="1245035"/>
                  </a:lnTo>
                  <a:lnTo>
                    <a:pt x="533498" y="1259638"/>
                  </a:lnTo>
                  <a:lnTo>
                    <a:pt x="516043" y="1274558"/>
                  </a:lnTo>
                  <a:lnTo>
                    <a:pt x="498588" y="1289796"/>
                  </a:lnTo>
                  <a:lnTo>
                    <a:pt x="482084" y="1305033"/>
                  </a:lnTo>
                  <a:lnTo>
                    <a:pt x="466533" y="1321223"/>
                  </a:lnTo>
                  <a:lnTo>
                    <a:pt x="451617" y="1336778"/>
                  </a:lnTo>
                  <a:lnTo>
                    <a:pt x="437653" y="1352968"/>
                  </a:lnTo>
                  <a:lnTo>
                    <a:pt x="424006" y="1369158"/>
                  </a:lnTo>
                  <a:lnTo>
                    <a:pt x="410993" y="1385666"/>
                  </a:lnTo>
                  <a:lnTo>
                    <a:pt x="398933" y="1402491"/>
                  </a:lnTo>
                  <a:lnTo>
                    <a:pt x="387191" y="1419315"/>
                  </a:lnTo>
                  <a:lnTo>
                    <a:pt x="376083" y="1436140"/>
                  </a:lnTo>
                  <a:lnTo>
                    <a:pt x="365927" y="1452965"/>
                  </a:lnTo>
                  <a:lnTo>
                    <a:pt x="356089" y="1470425"/>
                  </a:lnTo>
                  <a:lnTo>
                    <a:pt x="346567" y="1487250"/>
                  </a:lnTo>
                  <a:lnTo>
                    <a:pt x="337998" y="1504392"/>
                  </a:lnTo>
                  <a:lnTo>
                    <a:pt x="329747" y="1521534"/>
                  </a:lnTo>
                  <a:lnTo>
                    <a:pt x="322447" y="1538994"/>
                  </a:lnTo>
                  <a:lnTo>
                    <a:pt x="315465" y="1555819"/>
                  </a:lnTo>
                  <a:lnTo>
                    <a:pt x="308800" y="1572961"/>
                  </a:lnTo>
                  <a:lnTo>
                    <a:pt x="302453" y="1589786"/>
                  </a:lnTo>
                  <a:lnTo>
                    <a:pt x="297058" y="1606928"/>
                  </a:lnTo>
                  <a:lnTo>
                    <a:pt x="291345" y="1623435"/>
                  </a:lnTo>
                  <a:lnTo>
                    <a:pt x="286902" y="1640260"/>
                  </a:lnTo>
                  <a:lnTo>
                    <a:pt x="282459" y="1656767"/>
                  </a:lnTo>
                  <a:lnTo>
                    <a:pt x="278650" y="1673275"/>
                  </a:lnTo>
                  <a:lnTo>
                    <a:pt x="274525" y="1689465"/>
                  </a:lnTo>
                  <a:lnTo>
                    <a:pt x="271351" y="1705337"/>
                  </a:lnTo>
                  <a:lnTo>
                    <a:pt x="268495" y="1721210"/>
                  </a:lnTo>
                  <a:lnTo>
                    <a:pt x="265956" y="1736765"/>
                  </a:lnTo>
                  <a:lnTo>
                    <a:pt x="263734" y="1752002"/>
                  </a:lnTo>
                  <a:lnTo>
                    <a:pt x="261830" y="1766922"/>
                  </a:lnTo>
                  <a:lnTo>
                    <a:pt x="260243" y="1781525"/>
                  </a:lnTo>
                  <a:lnTo>
                    <a:pt x="257387" y="1809460"/>
                  </a:lnTo>
                  <a:lnTo>
                    <a:pt x="255482" y="1836761"/>
                  </a:lnTo>
                  <a:lnTo>
                    <a:pt x="254530" y="1861840"/>
                  </a:lnTo>
                  <a:lnTo>
                    <a:pt x="254530" y="1885331"/>
                  </a:lnTo>
                  <a:lnTo>
                    <a:pt x="254530" y="1906600"/>
                  </a:lnTo>
                  <a:lnTo>
                    <a:pt x="255482" y="1925964"/>
                  </a:lnTo>
                  <a:lnTo>
                    <a:pt x="256752" y="1943107"/>
                  </a:lnTo>
                  <a:lnTo>
                    <a:pt x="257704" y="1958027"/>
                  </a:lnTo>
                  <a:lnTo>
                    <a:pt x="260243" y="1979613"/>
                  </a:lnTo>
                  <a:lnTo>
                    <a:pt x="4126" y="1979613"/>
                  </a:lnTo>
                  <a:lnTo>
                    <a:pt x="2856" y="1963423"/>
                  </a:lnTo>
                  <a:lnTo>
                    <a:pt x="1587" y="1945964"/>
                  </a:lnTo>
                  <a:lnTo>
                    <a:pt x="952" y="1926599"/>
                  </a:lnTo>
                  <a:lnTo>
                    <a:pt x="317" y="1905648"/>
                  </a:lnTo>
                  <a:lnTo>
                    <a:pt x="0" y="1883109"/>
                  </a:lnTo>
                  <a:lnTo>
                    <a:pt x="317" y="1859300"/>
                  </a:lnTo>
                  <a:lnTo>
                    <a:pt x="1269" y="1833904"/>
                  </a:lnTo>
                  <a:lnTo>
                    <a:pt x="2856" y="1807238"/>
                  </a:lnTo>
                  <a:lnTo>
                    <a:pt x="4760" y="1779938"/>
                  </a:lnTo>
                  <a:lnTo>
                    <a:pt x="7934" y="1750732"/>
                  </a:lnTo>
                  <a:lnTo>
                    <a:pt x="11425" y="1721210"/>
                  </a:lnTo>
                  <a:lnTo>
                    <a:pt x="16186" y="1690417"/>
                  </a:lnTo>
                  <a:lnTo>
                    <a:pt x="21581" y="1658672"/>
                  </a:lnTo>
                  <a:lnTo>
                    <a:pt x="24755" y="1643117"/>
                  </a:lnTo>
                  <a:lnTo>
                    <a:pt x="28246" y="1626610"/>
                  </a:lnTo>
                  <a:lnTo>
                    <a:pt x="31737" y="1610737"/>
                  </a:lnTo>
                  <a:lnTo>
                    <a:pt x="36180" y="1594230"/>
                  </a:lnTo>
                  <a:lnTo>
                    <a:pt x="40306" y="1577405"/>
                  </a:lnTo>
                  <a:lnTo>
                    <a:pt x="45066" y="1560898"/>
                  </a:lnTo>
                  <a:lnTo>
                    <a:pt x="51414" y="1538359"/>
                  </a:lnTo>
                  <a:lnTo>
                    <a:pt x="58713" y="1516137"/>
                  </a:lnTo>
                  <a:lnTo>
                    <a:pt x="66647" y="1493599"/>
                  </a:lnTo>
                  <a:lnTo>
                    <a:pt x="75216" y="1470425"/>
                  </a:lnTo>
                  <a:lnTo>
                    <a:pt x="84737" y="1446933"/>
                  </a:lnTo>
                  <a:lnTo>
                    <a:pt x="94893" y="1422807"/>
                  </a:lnTo>
                  <a:lnTo>
                    <a:pt x="105684" y="1398999"/>
                  </a:lnTo>
                  <a:lnTo>
                    <a:pt x="117427" y="1375190"/>
                  </a:lnTo>
                  <a:lnTo>
                    <a:pt x="130121" y="1351381"/>
                  </a:lnTo>
                  <a:lnTo>
                    <a:pt x="143768" y="1326937"/>
                  </a:lnTo>
                  <a:lnTo>
                    <a:pt x="158367" y="1302811"/>
                  </a:lnTo>
                  <a:lnTo>
                    <a:pt x="173601" y="1278685"/>
                  </a:lnTo>
                  <a:lnTo>
                    <a:pt x="190422" y="1254559"/>
                  </a:lnTo>
                  <a:lnTo>
                    <a:pt x="207560" y="1230750"/>
                  </a:lnTo>
                  <a:lnTo>
                    <a:pt x="217081" y="1219005"/>
                  </a:lnTo>
                  <a:lnTo>
                    <a:pt x="226602" y="1206624"/>
                  </a:lnTo>
                  <a:lnTo>
                    <a:pt x="235805" y="1194878"/>
                  </a:lnTo>
                  <a:lnTo>
                    <a:pt x="245961" y="1183133"/>
                  </a:lnTo>
                  <a:lnTo>
                    <a:pt x="256117" y="1171387"/>
                  </a:lnTo>
                  <a:lnTo>
                    <a:pt x="266908" y="1159959"/>
                  </a:lnTo>
                  <a:lnTo>
                    <a:pt x="277381" y="1148213"/>
                  </a:lnTo>
                  <a:lnTo>
                    <a:pt x="288806" y="1137103"/>
                  </a:lnTo>
                  <a:lnTo>
                    <a:pt x="300231" y="1125675"/>
                  </a:lnTo>
                  <a:lnTo>
                    <a:pt x="311974" y="1114246"/>
                  </a:lnTo>
                  <a:lnTo>
                    <a:pt x="323717" y="1102818"/>
                  </a:lnTo>
                  <a:lnTo>
                    <a:pt x="336094" y="1092025"/>
                  </a:lnTo>
                  <a:lnTo>
                    <a:pt x="348789" y="1080914"/>
                  </a:lnTo>
                  <a:lnTo>
                    <a:pt x="361484" y="1070121"/>
                  </a:lnTo>
                  <a:lnTo>
                    <a:pt x="374813" y="1059010"/>
                  </a:lnTo>
                  <a:lnTo>
                    <a:pt x="388143" y="1048534"/>
                  </a:lnTo>
                  <a:lnTo>
                    <a:pt x="402424" y="1037741"/>
                  </a:lnTo>
                  <a:lnTo>
                    <a:pt x="416389" y="1027583"/>
                  </a:lnTo>
                  <a:lnTo>
                    <a:pt x="430988" y="1017107"/>
                  </a:lnTo>
                  <a:lnTo>
                    <a:pt x="445904" y="1007266"/>
                  </a:lnTo>
                  <a:lnTo>
                    <a:pt x="461138" y="997108"/>
                  </a:lnTo>
                  <a:lnTo>
                    <a:pt x="476689" y="987267"/>
                  </a:lnTo>
                  <a:lnTo>
                    <a:pt x="492240" y="977426"/>
                  </a:lnTo>
                  <a:lnTo>
                    <a:pt x="508743" y="968220"/>
                  </a:lnTo>
                  <a:lnTo>
                    <a:pt x="525247" y="958696"/>
                  </a:lnTo>
                  <a:lnTo>
                    <a:pt x="542385" y="949808"/>
                  </a:lnTo>
                  <a:lnTo>
                    <a:pt x="559840" y="940602"/>
                  </a:lnTo>
                  <a:lnTo>
                    <a:pt x="577295" y="931713"/>
                  </a:lnTo>
                  <a:lnTo>
                    <a:pt x="595385" y="923142"/>
                  </a:lnTo>
                  <a:lnTo>
                    <a:pt x="614110" y="914888"/>
                  </a:lnTo>
                  <a:lnTo>
                    <a:pt x="633152" y="906635"/>
                  </a:lnTo>
                  <a:lnTo>
                    <a:pt x="652195" y="898698"/>
                  </a:lnTo>
                  <a:lnTo>
                    <a:pt x="671872" y="891080"/>
                  </a:lnTo>
                  <a:lnTo>
                    <a:pt x="691866" y="883143"/>
                  </a:lnTo>
                  <a:lnTo>
                    <a:pt x="712178" y="876160"/>
                  </a:lnTo>
                  <a:lnTo>
                    <a:pt x="732807" y="868541"/>
                  </a:lnTo>
                  <a:lnTo>
                    <a:pt x="761053" y="858700"/>
                  </a:lnTo>
                  <a:lnTo>
                    <a:pt x="788346" y="848541"/>
                  </a:lnTo>
                  <a:lnTo>
                    <a:pt x="814688" y="837748"/>
                  </a:lnTo>
                  <a:lnTo>
                    <a:pt x="840078" y="826320"/>
                  </a:lnTo>
                  <a:lnTo>
                    <a:pt x="864833" y="814574"/>
                  </a:lnTo>
                  <a:lnTo>
                    <a:pt x="888318" y="801876"/>
                  </a:lnTo>
                  <a:lnTo>
                    <a:pt x="911169" y="789496"/>
                  </a:lnTo>
                  <a:lnTo>
                    <a:pt x="933067" y="776163"/>
                  </a:lnTo>
                  <a:lnTo>
                    <a:pt x="954013" y="762830"/>
                  </a:lnTo>
                  <a:lnTo>
                    <a:pt x="974642" y="749180"/>
                  </a:lnTo>
                  <a:lnTo>
                    <a:pt x="994002" y="734577"/>
                  </a:lnTo>
                  <a:lnTo>
                    <a:pt x="1012409" y="720292"/>
                  </a:lnTo>
                  <a:lnTo>
                    <a:pt x="1030500" y="705372"/>
                  </a:lnTo>
                  <a:lnTo>
                    <a:pt x="1047320" y="690134"/>
                  </a:lnTo>
                  <a:lnTo>
                    <a:pt x="1063823" y="674579"/>
                  </a:lnTo>
                  <a:lnTo>
                    <a:pt x="1079374" y="659024"/>
                  </a:lnTo>
                  <a:lnTo>
                    <a:pt x="1094291" y="642834"/>
                  </a:lnTo>
                  <a:lnTo>
                    <a:pt x="1108890" y="626962"/>
                  </a:lnTo>
                  <a:lnTo>
                    <a:pt x="1122219" y="610772"/>
                  </a:lnTo>
                  <a:lnTo>
                    <a:pt x="1135231" y="594265"/>
                  </a:lnTo>
                  <a:lnTo>
                    <a:pt x="1147292" y="577440"/>
                  </a:lnTo>
                  <a:lnTo>
                    <a:pt x="1159034" y="560615"/>
                  </a:lnTo>
                  <a:lnTo>
                    <a:pt x="1169825" y="543790"/>
                  </a:lnTo>
                  <a:lnTo>
                    <a:pt x="1180298" y="526965"/>
                  </a:lnTo>
                  <a:lnTo>
                    <a:pt x="1189819" y="510141"/>
                  </a:lnTo>
                  <a:lnTo>
                    <a:pt x="1199340" y="492998"/>
                  </a:lnTo>
                  <a:lnTo>
                    <a:pt x="1207909" y="475856"/>
                  </a:lnTo>
                  <a:lnTo>
                    <a:pt x="1216161" y="458714"/>
                  </a:lnTo>
                  <a:lnTo>
                    <a:pt x="1223778" y="441572"/>
                  </a:lnTo>
                  <a:lnTo>
                    <a:pt x="1231077" y="424429"/>
                  </a:lnTo>
                  <a:lnTo>
                    <a:pt x="1237425" y="407605"/>
                  </a:lnTo>
                  <a:lnTo>
                    <a:pt x="1243455" y="390462"/>
                  </a:lnTo>
                  <a:lnTo>
                    <a:pt x="1249485" y="373320"/>
                  </a:lnTo>
                  <a:lnTo>
                    <a:pt x="1254562" y="356495"/>
                  </a:lnTo>
                  <a:lnTo>
                    <a:pt x="1259323" y="340305"/>
                  </a:lnTo>
                  <a:lnTo>
                    <a:pt x="1264084" y="323798"/>
                  </a:lnTo>
                  <a:lnTo>
                    <a:pt x="1267892" y="307291"/>
                  </a:lnTo>
                  <a:lnTo>
                    <a:pt x="1271383" y="291101"/>
                  </a:lnTo>
                  <a:lnTo>
                    <a:pt x="1274874" y="275228"/>
                  </a:lnTo>
                  <a:lnTo>
                    <a:pt x="1277730" y="259356"/>
                  </a:lnTo>
                  <a:lnTo>
                    <a:pt x="1280269" y="243801"/>
                  </a:lnTo>
                  <a:lnTo>
                    <a:pt x="1282808" y="228563"/>
                  </a:lnTo>
                  <a:lnTo>
                    <a:pt x="1284713" y="213643"/>
                  </a:lnTo>
                  <a:lnTo>
                    <a:pt x="1286299" y="199040"/>
                  </a:lnTo>
                  <a:lnTo>
                    <a:pt x="1289156" y="170470"/>
                  </a:lnTo>
                  <a:lnTo>
                    <a:pt x="1291060" y="143804"/>
                  </a:lnTo>
                  <a:lnTo>
                    <a:pt x="1291695" y="118408"/>
                  </a:lnTo>
                  <a:lnTo>
                    <a:pt x="1292329" y="94917"/>
                  </a:lnTo>
                  <a:lnTo>
                    <a:pt x="1291695" y="73331"/>
                  </a:lnTo>
                  <a:lnTo>
                    <a:pt x="1291060" y="54284"/>
                  </a:lnTo>
                  <a:lnTo>
                    <a:pt x="1289790" y="36824"/>
                  </a:lnTo>
                  <a:lnTo>
                    <a:pt x="1288521" y="22221"/>
                  </a:lnTo>
                  <a:lnTo>
                    <a:pt x="1286299" y="0"/>
                  </a:lnTo>
                  <a:close/>
                  <a:moveTo>
                    <a:pt x="463603" y="0"/>
                  </a:moveTo>
                  <a:lnTo>
                    <a:pt x="1082623" y="0"/>
                  </a:lnTo>
                  <a:lnTo>
                    <a:pt x="1088978" y="637"/>
                  </a:lnTo>
                  <a:lnTo>
                    <a:pt x="1095016" y="1273"/>
                  </a:lnTo>
                  <a:lnTo>
                    <a:pt x="1101054" y="2865"/>
                  </a:lnTo>
                  <a:lnTo>
                    <a:pt x="1106773" y="5093"/>
                  </a:lnTo>
                  <a:lnTo>
                    <a:pt x="1112176" y="7639"/>
                  </a:lnTo>
                  <a:lnTo>
                    <a:pt x="1117260" y="10823"/>
                  </a:lnTo>
                  <a:lnTo>
                    <a:pt x="1122026" y="14324"/>
                  </a:lnTo>
                  <a:lnTo>
                    <a:pt x="1126157" y="18144"/>
                  </a:lnTo>
                  <a:lnTo>
                    <a:pt x="1130606" y="22919"/>
                  </a:lnTo>
                  <a:lnTo>
                    <a:pt x="1134102" y="27693"/>
                  </a:lnTo>
                  <a:lnTo>
                    <a:pt x="1137279" y="32786"/>
                  </a:lnTo>
                  <a:lnTo>
                    <a:pt x="1139504" y="37880"/>
                  </a:lnTo>
                  <a:lnTo>
                    <a:pt x="1141411" y="43609"/>
                  </a:lnTo>
                  <a:lnTo>
                    <a:pt x="1142999" y="49657"/>
                  </a:lnTo>
                  <a:lnTo>
                    <a:pt x="1144270" y="56024"/>
                  </a:lnTo>
                  <a:lnTo>
                    <a:pt x="1144588" y="62072"/>
                  </a:lnTo>
                  <a:lnTo>
                    <a:pt x="1144270" y="68438"/>
                  </a:lnTo>
                  <a:lnTo>
                    <a:pt x="1142999" y="74804"/>
                  </a:lnTo>
                  <a:lnTo>
                    <a:pt x="1141411" y="80534"/>
                  </a:lnTo>
                  <a:lnTo>
                    <a:pt x="1139504" y="86264"/>
                  </a:lnTo>
                  <a:lnTo>
                    <a:pt x="1137279" y="91675"/>
                  </a:lnTo>
                  <a:lnTo>
                    <a:pt x="1134102" y="96768"/>
                  </a:lnTo>
                  <a:lnTo>
                    <a:pt x="1130606" y="101543"/>
                  </a:lnTo>
                  <a:lnTo>
                    <a:pt x="1126157" y="105681"/>
                  </a:lnTo>
                  <a:lnTo>
                    <a:pt x="1122026" y="110137"/>
                  </a:lnTo>
                  <a:lnTo>
                    <a:pt x="1117260" y="113639"/>
                  </a:lnTo>
                  <a:lnTo>
                    <a:pt x="1112176" y="116504"/>
                  </a:lnTo>
                  <a:lnTo>
                    <a:pt x="1106773" y="119050"/>
                  </a:lnTo>
                  <a:lnTo>
                    <a:pt x="1101054" y="121278"/>
                  </a:lnTo>
                  <a:lnTo>
                    <a:pt x="1095016" y="122552"/>
                  </a:lnTo>
                  <a:lnTo>
                    <a:pt x="1088978" y="123825"/>
                  </a:lnTo>
                  <a:lnTo>
                    <a:pt x="1082623" y="123825"/>
                  </a:lnTo>
                  <a:lnTo>
                    <a:pt x="463603" y="123825"/>
                  </a:lnTo>
                  <a:lnTo>
                    <a:pt x="457248" y="123825"/>
                  </a:lnTo>
                  <a:lnTo>
                    <a:pt x="450892" y="122552"/>
                  </a:lnTo>
                  <a:lnTo>
                    <a:pt x="445172" y="121278"/>
                  </a:lnTo>
                  <a:lnTo>
                    <a:pt x="439135" y="119050"/>
                  </a:lnTo>
                  <a:lnTo>
                    <a:pt x="433733" y="116504"/>
                  </a:lnTo>
                  <a:lnTo>
                    <a:pt x="428648" y="113639"/>
                  </a:lnTo>
                  <a:lnTo>
                    <a:pt x="423882" y="110137"/>
                  </a:lnTo>
                  <a:lnTo>
                    <a:pt x="419433" y="105681"/>
                  </a:lnTo>
                  <a:lnTo>
                    <a:pt x="415620" y="101543"/>
                  </a:lnTo>
                  <a:lnTo>
                    <a:pt x="412124" y="96768"/>
                  </a:lnTo>
                  <a:lnTo>
                    <a:pt x="408946" y="91675"/>
                  </a:lnTo>
                  <a:lnTo>
                    <a:pt x="406087" y="86264"/>
                  </a:lnTo>
                  <a:lnTo>
                    <a:pt x="404180" y="80534"/>
                  </a:lnTo>
                  <a:lnTo>
                    <a:pt x="402591" y="74804"/>
                  </a:lnTo>
                  <a:lnTo>
                    <a:pt x="401956" y="68438"/>
                  </a:lnTo>
                  <a:lnTo>
                    <a:pt x="401638" y="62072"/>
                  </a:lnTo>
                  <a:lnTo>
                    <a:pt x="401956" y="56024"/>
                  </a:lnTo>
                  <a:lnTo>
                    <a:pt x="402591" y="49657"/>
                  </a:lnTo>
                  <a:lnTo>
                    <a:pt x="404180" y="43609"/>
                  </a:lnTo>
                  <a:lnTo>
                    <a:pt x="406087" y="37880"/>
                  </a:lnTo>
                  <a:lnTo>
                    <a:pt x="408946" y="32786"/>
                  </a:lnTo>
                  <a:lnTo>
                    <a:pt x="412124" y="27693"/>
                  </a:lnTo>
                  <a:lnTo>
                    <a:pt x="415620" y="22919"/>
                  </a:lnTo>
                  <a:lnTo>
                    <a:pt x="419433" y="18144"/>
                  </a:lnTo>
                  <a:lnTo>
                    <a:pt x="423882" y="14324"/>
                  </a:lnTo>
                  <a:lnTo>
                    <a:pt x="428648" y="10823"/>
                  </a:lnTo>
                  <a:lnTo>
                    <a:pt x="433733" y="7639"/>
                  </a:lnTo>
                  <a:lnTo>
                    <a:pt x="439135" y="5093"/>
                  </a:lnTo>
                  <a:lnTo>
                    <a:pt x="445172" y="2865"/>
                  </a:lnTo>
                  <a:lnTo>
                    <a:pt x="450892" y="1273"/>
                  </a:lnTo>
                  <a:lnTo>
                    <a:pt x="457248" y="637"/>
                  </a:lnTo>
                  <a:lnTo>
                    <a:pt x="463603" y="0"/>
                  </a:lnTo>
                  <a:close/>
                  <a:moveTo>
                    <a:pt x="4121" y="0"/>
                  </a:moveTo>
                  <a:lnTo>
                    <a:pt x="259949" y="0"/>
                  </a:lnTo>
                  <a:lnTo>
                    <a:pt x="258047" y="19063"/>
                  </a:lnTo>
                  <a:lnTo>
                    <a:pt x="256779" y="31137"/>
                  </a:lnTo>
                  <a:lnTo>
                    <a:pt x="255511" y="45752"/>
                  </a:lnTo>
                  <a:lnTo>
                    <a:pt x="254877" y="61638"/>
                  </a:lnTo>
                  <a:lnTo>
                    <a:pt x="254243" y="79430"/>
                  </a:lnTo>
                  <a:lnTo>
                    <a:pt x="254243" y="98493"/>
                  </a:lnTo>
                  <a:lnTo>
                    <a:pt x="254243" y="119463"/>
                  </a:lnTo>
                  <a:lnTo>
                    <a:pt x="255194" y="141386"/>
                  </a:lnTo>
                  <a:lnTo>
                    <a:pt x="256779" y="164897"/>
                  </a:lnTo>
                  <a:lnTo>
                    <a:pt x="258681" y="189362"/>
                  </a:lnTo>
                  <a:lnTo>
                    <a:pt x="261851" y="215097"/>
                  </a:lnTo>
                  <a:lnTo>
                    <a:pt x="265338" y="241786"/>
                  </a:lnTo>
                  <a:lnTo>
                    <a:pt x="270093" y="268792"/>
                  </a:lnTo>
                  <a:lnTo>
                    <a:pt x="272629" y="282772"/>
                  </a:lnTo>
                  <a:lnTo>
                    <a:pt x="275800" y="297069"/>
                  </a:lnTo>
                  <a:lnTo>
                    <a:pt x="279287" y="311049"/>
                  </a:lnTo>
                  <a:lnTo>
                    <a:pt x="282774" y="325664"/>
                  </a:lnTo>
                  <a:lnTo>
                    <a:pt x="286895" y="339962"/>
                  </a:lnTo>
                  <a:lnTo>
                    <a:pt x="290699" y="354577"/>
                  </a:lnTo>
                  <a:lnTo>
                    <a:pt x="295454" y="369510"/>
                  </a:lnTo>
                  <a:lnTo>
                    <a:pt x="300526" y="384443"/>
                  </a:lnTo>
                  <a:lnTo>
                    <a:pt x="305599" y="399375"/>
                  </a:lnTo>
                  <a:lnTo>
                    <a:pt x="310988" y="414308"/>
                  </a:lnTo>
                  <a:lnTo>
                    <a:pt x="317011" y="428923"/>
                  </a:lnTo>
                  <a:lnTo>
                    <a:pt x="323668" y="444492"/>
                  </a:lnTo>
                  <a:lnTo>
                    <a:pt x="330326" y="459107"/>
                  </a:lnTo>
                  <a:lnTo>
                    <a:pt x="337300" y="474040"/>
                  </a:lnTo>
                  <a:lnTo>
                    <a:pt x="344591" y="489291"/>
                  </a:lnTo>
                  <a:lnTo>
                    <a:pt x="352516" y="504223"/>
                  </a:lnTo>
                  <a:lnTo>
                    <a:pt x="361076" y="519156"/>
                  </a:lnTo>
                  <a:lnTo>
                    <a:pt x="370269" y="534089"/>
                  </a:lnTo>
                  <a:lnTo>
                    <a:pt x="379145" y="549022"/>
                  </a:lnTo>
                  <a:lnTo>
                    <a:pt x="388973" y="563955"/>
                  </a:lnTo>
                  <a:lnTo>
                    <a:pt x="399117" y="578888"/>
                  </a:lnTo>
                  <a:lnTo>
                    <a:pt x="410212" y="593503"/>
                  </a:lnTo>
                  <a:lnTo>
                    <a:pt x="420991" y="607800"/>
                  </a:lnTo>
                  <a:lnTo>
                    <a:pt x="432720" y="622416"/>
                  </a:lnTo>
                  <a:lnTo>
                    <a:pt x="445401" y="636395"/>
                  </a:lnTo>
                  <a:lnTo>
                    <a:pt x="457764" y="650693"/>
                  </a:lnTo>
                  <a:lnTo>
                    <a:pt x="471079" y="664355"/>
                  </a:lnTo>
                  <a:lnTo>
                    <a:pt x="485344" y="678017"/>
                  </a:lnTo>
                  <a:lnTo>
                    <a:pt x="499610" y="691679"/>
                  </a:lnTo>
                  <a:lnTo>
                    <a:pt x="514509" y="705023"/>
                  </a:lnTo>
                  <a:lnTo>
                    <a:pt x="530043" y="718050"/>
                  </a:lnTo>
                  <a:lnTo>
                    <a:pt x="546527" y="731076"/>
                  </a:lnTo>
                  <a:lnTo>
                    <a:pt x="563012" y="743467"/>
                  </a:lnTo>
                  <a:lnTo>
                    <a:pt x="580764" y="756176"/>
                  </a:lnTo>
                  <a:lnTo>
                    <a:pt x="598517" y="767932"/>
                  </a:lnTo>
                  <a:lnTo>
                    <a:pt x="617538" y="779688"/>
                  </a:lnTo>
                  <a:lnTo>
                    <a:pt x="599468" y="786995"/>
                  </a:lnTo>
                  <a:lnTo>
                    <a:pt x="581716" y="794621"/>
                  </a:lnTo>
                  <a:lnTo>
                    <a:pt x="564597" y="801928"/>
                  </a:lnTo>
                  <a:lnTo>
                    <a:pt x="547478" y="809871"/>
                  </a:lnTo>
                  <a:lnTo>
                    <a:pt x="530677" y="817496"/>
                  </a:lnTo>
                  <a:lnTo>
                    <a:pt x="514192" y="825440"/>
                  </a:lnTo>
                  <a:lnTo>
                    <a:pt x="498025" y="833700"/>
                  </a:lnTo>
                  <a:lnTo>
                    <a:pt x="482174" y="841961"/>
                  </a:lnTo>
                  <a:lnTo>
                    <a:pt x="466323" y="850539"/>
                  </a:lnTo>
                  <a:lnTo>
                    <a:pt x="451107" y="858800"/>
                  </a:lnTo>
                  <a:lnTo>
                    <a:pt x="435890" y="867696"/>
                  </a:lnTo>
                  <a:lnTo>
                    <a:pt x="420991" y="876275"/>
                  </a:lnTo>
                  <a:lnTo>
                    <a:pt x="406408" y="885489"/>
                  </a:lnTo>
                  <a:lnTo>
                    <a:pt x="392143" y="894385"/>
                  </a:lnTo>
                  <a:lnTo>
                    <a:pt x="377877" y="903917"/>
                  </a:lnTo>
                  <a:lnTo>
                    <a:pt x="364246" y="912813"/>
                  </a:lnTo>
                  <a:lnTo>
                    <a:pt x="347444" y="898833"/>
                  </a:lnTo>
                  <a:lnTo>
                    <a:pt x="330643" y="884218"/>
                  </a:lnTo>
                  <a:lnTo>
                    <a:pt x="314475" y="869285"/>
                  </a:lnTo>
                  <a:lnTo>
                    <a:pt x="299258" y="854352"/>
                  </a:lnTo>
                  <a:lnTo>
                    <a:pt x="284359" y="839102"/>
                  </a:lnTo>
                  <a:lnTo>
                    <a:pt x="270093" y="824169"/>
                  </a:lnTo>
                  <a:lnTo>
                    <a:pt x="255828" y="808600"/>
                  </a:lnTo>
                  <a:lnTo>
                    <a:pt x="242513" y="793350"/>
                  </a:lnTo>
                  <a:lnTo>
                    <a:pt x="229833" y="777781"/>
                  </a:lnTo>
                  <a:lnTo>
                    <a:pt x="217152" y="761895"/>
                  </a:lnTo>
                  <a:lnTo>
                    <a:pt x="205106" y="746327"/>
                  </a:lnTo>
                  <a:lnTo>
                    <a:pt x="193377" y="730441"/>
                  </a:lnTo>
                  <a:lnTo>
                    <a:pt x="182281" y="714555"/>
                  </a:lnTo>
                  <a:lnTo>
                    <a:pt x="171820" y="698669"/>
                  </a:lnTo>
                  <a:lnTo>
                    <a:pt x="161676" y="682783"/>
                  </a:lnTo>
                  <a:lnTo>
                    <a:pt x="151848" y="666579"/>
                  </a:lnTo>
                  <a:lnTo>
                    <a:pt x="142021" y="651011"/>
                  </a:lnTo>
                  <a:lnTo>
                    <a:pt x="133145" y="634807"/>
                  </a:lnTo>
                  <a:lnTo>
                    <a:pt x="124585" y="618921"/>
                  </a:lnTo>
                  <a:lnTo>
                    <a:pt x="116660" y="603035"/>
                  </a:lnTo>
                  <a:lnTo>
                    <a:pt x="108418" y="587149"/>
                  </a:lnTo>
                  <a:lnTo>
                    <a:pt x="101126" y="571263"/>
                  </a:lnTo>
                  <a:lnTo>
                    <a:pt x="93835" y="555694"/>
                  </a:lnTo>
                  <a:lnTo>
                    <a:pt x="87178" y="540126"/>
                  </a:lnTo>
                  <a:lnTo>
                    <a:pt x="81155" y="524240"/>
                  </a:lnTo>
                  <a:lnTo>
                    <a:pt x="74814" y="508989"/>
                  </a:lnTo>
                  <a:lnTo>
                    <a:pt x="68791" y="493739"/>
                  </a:lnTo>
                  <a:lnTo>
                    <a:pt x="63719" y="478488"/>
                  </a:lnTo>
                  <a:lnTo>
                    <a:pt x="58330" y="463555"/>
                  </a:lnTo>
                  <a:lnTo>
                    <a:pt x="53575" y="448622"/>
                  </a:lnTo>
                  <a:lnTo>
                    <a:pt x="45015" y="419392"/>
                  </a:lnTo>
                  <a:lnTo>
                    <a:pt x="40260" y="402870"/>
                  </a:lnTo>
                  <a:lnTo>
                    <a:pt x="36139" y="386031"/>
                  </a:lnTo>
                  <a:lnTo>
                    <a:pt x="31701" y="369510"/>
                  </a:lnTo>
                  <a:lnTo>
                    <a:pt x="28214" y="353306"/>
                  </a:lnTo>
                  <a:lnTo>
                    <a:pt x="24727" y="336784"/>
                  </a:lnTo>
                  <a:lnTo>
                    <a:pt x="21557" y="321216"/>
                  </a:lnTo>
                  <a:lnTo>
                    <a:pt x="16167" y="289444"/>
                  </a:lnTo>
                  <a:lnTo>
                    <a:pt x="11412" y="258943"/>
                  </a:lnTo>
                  <a:lnTo>
                    <a:pt x="7925" y="229077"/>
                  </a:lnTo>
                  <a:lnTo>
                    <a:pt x="4755" y="200164"/>
                  </a:lnTo>
                  <a:lnTo>
                    <a:pt x="2853" y="172205"/>
                  </a:lnTo>
                  <a:lnTo>
                    <a:pt x="1268" y="145834"/>
                  </a:lnTo>
                  <a:lnTo>
                    <a:pt x="317" y="120416"/>
                  </a:lnTo>
                  <a:lnTo>
                    <a:pt x="0" y="96587"/>
                  </a:lnTo>
                  <a:lnTo>
                    <a:pt x="317" y="73711"/>
                  </a:lnTo>
                  <a:lnTo>
                    <a:pt x="951" y="53059"/>
                  </a:lnTo>
                  <a:lnTo>
                    <a:pt x="1585" y="33361"/>
                  </a:lnTo>
                  <a:lnTo>
                    <a:pt x="2853" y="15886"/>
                  </a:lnTo>
                  <a:lnTo>
                    <a:pt x="4121" y="0"/>
                  </a:lnTo>
                  <a:close/>
                </a:path>
              </a:pathLst>
            </a:custGeom>
            <a:solidFill>
              <a:srgbClr val="282830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06901" y="2951491"/>
            <a:ext cx="2324100" cy="817320"/>
            <a:chOff x="1004340" y="4927086"/>
            <a:chExt cx="2324100" cy="1190621"/>
          </a:xfrm>
        </p:grpSpPr>
        <p:sp>
          <p:nvSpPr>
            <p:cNvPr id="40" name="文本框 39"/>
            <p:cNvSpPr txBox="1"/>
            <p:nvPr/>
          </p:nvSpPr>
          <p:spPr>
            <a:xfrm>
              <a:off x="1364643" y="4927086"/>
              <a:ext cx="1883924" cy="672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经营概述</a:t>
              </a:r>
              <a:endParaRPr lang="zh-CN" altLang="en-US" sz="2400" dirty="0">
                <a:solidFill>
                  <a:schemeClr val="bg1"/>
                </a:solidFill>
                <a:latin typeface="Nexa Light" panose="02000000000000000000" pitchFamily="2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004340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025350" y="5527528"/>
            <a:ext cx="2324100" cy="817320"/>
            <a:chOff x="3629946" y="4927086"/>
            <a:chExt cx="2324100" cy="1190621"/>
          </a:xfrm>
        </p:grpSpPr>
        <p:sp>
          <p:nvSpPr>
            <p:cNvPr id="41" name="文本框 40"/>
            <p:cNvSpPr txBox="1"/>
            <p:nvPr/>
          </p:nvSpPr>
          <p:spPr>
            <a:xfrm>
              <a:off x="3962386" y="4927086"/>
              <a:ext cx="1911786" cy="780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dirty="0"/>
                <a:t>6.</a:t>
              </a:r>
              <a:r>
                <a:rPr lang="zh-CN" altLang="en-US" dirty="0"/>
                <a:t>季度结算</a:t>
              </a:r>
              <a:endParaRPr lang="zh-CN" altLang="en-US" dirty="0">
                <a:latin typeface="Nexa Light" panose="02000000000000000000" pitchFamily="2" charset="0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629946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zh-CN" altLang="en-US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997487" y="2810740"/>
            <a:ext cx="2324100" cy="817320"/>
            <a:chOff x="6255552" y="4927086"/>
            <a:chExt cx="2324100" cy="1190621"/>
          </a:xfrm>
        </p:grpSpPr>
        <p:sp>
          <p:nvSpPr>
            <p:cNvPr id="42" name="文本框 41"/>
            <p:cNvSpPr txBox="1"/>
            <p:nvPr/>
          </p:nvSpPr>
          <p:spPr>
            <a:xfrm>
              <a:off x="6615854" y="4927086"/>
              <a:ext cx="1842346" cy="780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3.</a:t>
              </a:r>
              <a:r>
                <a:rPr lang="zh-CN" altLang="en-US" dirty="0"/>
                <a:t>市场营销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6255552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   </a:t>
              </a:r>
              <a:endParaRPr lang="zh-CN" altLang="en-US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586928" y="2842710"/>
            <a:ext cx="2324100" cy="817320"/>
            <a:chOff x="8881158" y="4927086"/>
            <a:chExt cx="2324100" cy="1190621"/>
          </a:xfrm>
        </p:grpSpPr>
        <p:sp>
          <p:nvSpPr>
            <p:cNvPr id="43" name="文本框 42"/>
            <p:cNvSpPr txBox="1"/>
            <p:nvPr/>
          </p:nvSpPr>
          <p:spPr>
            <a:xfrm>
              <a:off x="9199882" y="4927086"/>
              <a:ext cx="2005376" cy="780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dirty="0"/>
                <a:t> 2.</a:t>
              </a:r>
              <a:r>
                <a:rPr lang="zh-CN" altLang="en-US" dirty="0"/>
                <a:t>消费群体</a:t>
              </a:r>
              <a:endParaRPr lang="zh-CN" altLang="en-US" dirty="0">
                <a:latin typeface="Nexa Light" panose="02000000000000000000" pitchFamily="2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8881158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zh-CN" altLang="en-US" dirty="0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887875" y="1419005"/>
            <a:ext cx="1161494" cy="1161494"/>
            <a:chOff x="3888043" y="2930652"/>
            <a:chExt cx="1769807" cy="1769807"/>
          </a:xfrm>
        </p:grpSpPr>
        <p:sp>
          <p:nvSpPr>
            <p:cNvPr id="50" name="椭圆 49"/>
            <p:cNvSpPr/>
            <p:nvPr/>
          </p:nvSpPr>
          <p:spPr>
            <a:xfrm>
              <a:off x="3888043" y="2930652"/>
              <a:ext cx="1769807" cy="1769807"/>
            </a:xfrm>
            <a:prstGeom prst="ellipse">
              <a:avLst/>
            </a:prstGeom>
            <a:solidFill>
              <a:srgbClr val="F7B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KSO_Shape"/>
            <p:cNvSpPr>
              <a:spLocks/>
            </p:cNvSpPr>
            <p:nvPr/>
          </p:nvSpPr>
          <p:spPr bwMode="auto">
            <a:xfrm>
              <a:off x="4429567" y="3388112"/>
              <a:ext cx="686758" cy="854886"/>
            </a:xfrm>
            <a:custGeom>
              <a:avLst/>
              <a:gdLst>
                <a:gd name="T0" fmla="*/ 1652585 w 5505447"/>
                <a:gd name="T1" fmla="*/ 4997450 h 6858000"/>
                <a:gd name="T2" fmla="*/ 1652586 w 5505447"/>
                <a:gd name="T3" fmla="*/ 4335463 h 6858000"/>
                <a:gd name="T4" fmla="*/ 4694235 w 5505447"/>
                <a:gd name="T5" fmla="*/ 4089400 h 6858000"/>
                <a:gd name="T6" fmla="*/ 3722685 w 5505447"/>
                <a:gd name="T7" fmla="*/ 3795713 h 6858000"/>
                <a:gd name="T8" fmla="*/ 2624135 w 5505447"/>
                <a:gd name="T9" fmla="*/ 3611563 h 6858000"/>
                <a:gd name="T10" fmla="*/ 2881310 w 5505447"/>
                <a:gd name="T11" fmla="*/ 4089401 h 6858000"/>
                <a:gd name="T12" fmla="*/ 3722685 w 5505447"/>
                <a:gd name="T13" fmla="*/ 3071816 h 6858000"/>
                <a:gd name="T14" fmla="*/ 2624135 w 5505447"/>
                <a:gd name="T15" fmla="*/ 2995616 h 6858000"/>
                <a:gd name="T16" fmla="*/ 3722685 w 5505447"/>
                <a:gd name="T17" fmla="*/ 2703514 h 6858000"/>
                <a:gd name="T18" fmla="*/ 3544885 w 5505447"/>
                <a:gd name="T19" fmla="*/ 2517776 h 6858000"/>
                <a:gd name="T20" fmla="*/ 811212 w 5505447"/>
                <a:gd name="T21" fmla="*/ 3181354 h 6858000"/>
                <a:gd name="T22" fmla="*/ 1652588 w 5505447"/>
                <a:gd name="T23" fmla="*/ 1979617 h 6858000"/>
                <a:gd name="T24" fmla="*/ 2624135 w 5505447"/>
                <a:gd name="T25" fmla="*/ 1903417 h 6858000"/>
                <a:gd name="T26" fmla="*/ 1652588 w 5505447"/>
                <a:gd name="T27" fmla="*/ 1609729 h 6858000"/>
                <a:gd name="T28" fmla="*/ 3544885 w 5505447"/>
                <a:gd name="T29" fmla="*/ 1609728 h 6858000"/>
                <a:gd name="T30" fmla="*/ 4728059 w 5505447"/>
                <a:gd name="T31" fmla="*/ 5365062 h 6858000"/>
                <a:gd name="T32" fmla="*/ 550863 w 5505447"/>
                <a:gd name="T33" fmla="*/ 830266 h 6858000"/>
                <a:gd name="T34" fmla="*/ 3519813 w 5505447"/>
                <a:gd name="T35" fmla="*/ 482329 h 6858000"/>
                <a:gd name="T36" fmla="*/ 3474335 w 5505447"/>
                <a:gd name="T37" fmla="*/ 533264 h 6858000"/>
                <a:gd name="T38" fmla="*/ 3463913 w 5505447"/>
                <a:gd name="T39" fmla="*/ 603618 h 6858000"/>
                <a:gd name="T40" fmla="*/ 3493284 w 5505447"/>
                <a:gd name="T41" fmla="*/ 665695 h 6858000"/>
                <a:gd name="T42" fmla="*/ 3551394 w 5505447"/>
                <a:gd name="T43" fmla="*/ 701349 h 6858000"/>
                <a:gd name="T44" fmla="*/ 3622453 w 5505447"/>
                <a:gd name="T45" fmla="*/ 697848 h 6858000"/>
                <a:gd name="T46" fmla="*/ 3676773 w 5505447"/>
                <a:gd name="T47" fmla="*/ 656781 h 6858000"/>
                <a:gd name="T48" fmla="*/ 3700143 w 5505447"/>
                <a:gd name="T49" fmla="*/ 591521 h 6858000"/>
                <a:gd name="T50" fmla="*/ 3683405 w 5505447"/>
                <a:gd name="T51" fmla="*/ 523077 h 6858000"/>
                <a:gd name="T52" fmla="*/ 3632875 w 5505447"/>
                <a:gd name="T53" fmla="*/ 477235 h 6858000"/>
                <a:gd name="T54" fmla="*/ 1963242 w 5505447"/>
                <a:gd name="T55" fmla="*/ 465775 h 6858000"/>
                <a:gd name="T56" fmla="*/ 1899340 w 5505447"/>
                <a:gd name="T57" fmla="*/ 492516 h 6858000"/>
                <a:gd name="T58" fmla="*/ 1861189 w 5505447"/>
                <a:gd name="T59" fmla="*/ 549499 h 6858000"/>
                <a:gd name="T60" fmla="*/ 1861189 w 5505447"/>
                <a:gd name="T61" fmla="*/ 620808 h 6858000"/>
                <a:gd name="T62" fmla="*/ 1899340 w 5505447"/>
                <a:gd name="T63" fmla="*/ 677792 h 6858000"/>
                <a:gd name="T64" fmla="*/ 1963242 w 5505447"/>
                <a:gd name="T65" fmla="*/ 704533 h 6858000"/>
                <a:gd name="T66" fmla="*/ 2032549 w 5505447"/>
                <a:gd name="T67" fmla="*/ 690526 h 6858000"/>
                <a:gd name="T68" fmla="*/ 2080873 w 5505447"/>
                <a:gd name="T69" fmla="*/ 642456 h 6858000"/>
                <a:gd name="T70" fmla="*/ 2094861 w 5505447"/>
                <a:gd name="T71" fmla="*/ 572739 h 6858000"/>
                <a:gd name="T72" fmla="*/ 2067838 w 5505447"/>
                <a:gd name="T73" fmla="*/ 509070 h 6858000"/>
                <a:gd name="T74" fmla="*/ 2010930 w 5505447"/>
                <a:gd name="T75" fmla="*/ 470550 h 6858000"/>
                <a:gd name="T76" fmla="*/ 4885370 w 5505447"/>
                <a:gd name="T77" fmla="*/ 295278 h 6858000"/>
                <a:gd name="T78" fmla="*/ 5069837 w 5505447"/>
                <a:gd name="T79" fmla="*/ 323534 h 6858000"/>
                <a:gd name="T80" fmla="*/ 5232080 w 5505447"/>
                <a:gd name="T81" fmla="*/ 401318 h 6858000"/>
                <a:gd name="T82" fmla="*/ 5363842 w 5505447"/>
                <a:gd name="T83" fmla="*/ 521327 h 6858000"/>
                <a:gd name="T84" fmla="*/ 5456552 w 5505447"/>
                <a:gd name="T85" fmla="*/ 674037 h 6858000"/>
                <a:gd name="T86" fmla="*/ 5502272 w 5505447"/>
                <a:gd name="T87" fmla="*/ 852146 h 6858000"/>
                <a:gd name="T88" fmla="*/ 5495605 w 5505447"/>
                <a:gd name="T89" fmla="*/ 6347485 h 6858000"/>
                <a:gd name="T90" fmla="*/ 5437502 w 5505447"/>
                <a:gd name="T91" fmla="*/ 6520197 h 6858000"/>
                <a:gd name="T92" fmla="*/ 5333997 w 5505447"/>
                <a:gd name="T93" fmla="*/ 6665922 h 6858000"/>
                <a:gd name="T94" fmla="*/ 5193980 w 5505447"/>
                <a:gd name="T95" fmla="*/ 6775772 h 6858000"/>
                <a:gd name="T96" fmla="*/ 5025387 w 5505447"/>
                <a:gd name="T97" fmla="*/ 6842126 h 6858000"/>
                <a:gd name="T98" fmla="*/ 588010 w 5505447"/>
                <a:gd name="T99" fmla="*/ 6857048 h 6858000"/>
                <a:gd name="T100" fmla="*/ 406718 w 5505447"/>
                <a:gd name="T101" fmla="*/ 6820220 h 6858000"/>
                <a:gd name="T102" fmla="*/ 248920 w 5505447"/>
                <a:gd name="T103" fmla="*/ 6734499 h 6858000"/>
                <a:gd name="T104" fmla="*/ 123190 w 5505447"/>
                <a:gd name="T105" fmla="*/ 6609092 h 6858000"/>
                <a:gd name="T106" fmla="*/ 37465 w 5505447"/>
                <a:gd name="T107" fmla="*/ 6450985 h 6858000"/>
                <a:gd name="T108" fmla="*/ 953 w 5505447"/>
                <a:gd name="T109" fmla="*/ 6270019 h 6858000"/>
                <a:gd name="T110" fmla="*/ 15875 w 5505447"/>
                <a:gd name="T111" fmla="*/ 775315 h 6858000"/>
                <a:gd name="T112" fmla="*/ 82233 w 5505447"/>
                <a:gd name="T113" fmla="*/ 606731 h 6858000"/>
                <a:gd name="T114" fmla="*/ 192088 w 5505447"/>
                <a:gd name="T115" fmla="*/ 466720 h 6858000"/>
                <a:gd name="T116" fmla="*/ 337820 w 5505447"/>
                <a:gd name="T117" fmla="*/ 363220 h 6858000"/>
                <a:gd name="T118" fmla="*/ 510223 w 5505447"/>
                <a:gd name="T119" fmla="*/ 305120 h 685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505447" h="6858000">
                  <a:moveTo>
                    <a:pt x="4951951" y="5119688"/>
                  </a:moveTo>
                  <a:lnTo>
                    <a:pt x="4954585" y="5119688"/>
                  </a:lnTo>
                  <a:lnTo>
                    <a:pt x="4953367" y="5121008"/>
                  </a:lnTo>
                  <a:lnTo>
                    <a:pt x="4951951" y="5119688"/>
                  </a:lnTo>
                  <a:close/>
                  <a:moveTo>
                    <a:pt x="3981447" y="5119688"/>
                  </a:moveTo>
                  <a:lnTo>
                    <a:pt x="4951950" y="5119688"/>
                  </a:lnTo>
                  <a:lnTo>
                    <a:pt x="3981447" y="6160425"/>
                  </a:lnTo>
                  <a:lnTo>
                    <a:pt x="3981447" y="5119688"/>
                  </a:lnTo>
                  <a:close/>
                  <a:moveTo>
                    <a:pt x="1652585" y="4889500"/>
                  </a:moveTo>
                  <a:lnTo>
                    <a:pt x="2624135" y="4889500"/>
                  </a:lnTo>
                  <a:lnTo>
                    <a:pt x="2624135" y="4997450"/>
                  </a:lnTo>
                  <a:lnTo>
                    <a:pt x="1652585" y="4997450"/>
                  </a:lnTo>
                  <a:lnTo>
                    <a:pt x="1652585" y="4889500"/>
                  </a:lnTo>
                  <a:close/>
                  <a:moveTo>
                    <a:pt x="1652585" y="4705350"/>
                  </a:moveTo>
                  <a:lnTo>
                    <a:pt x="2624135" y="4705350"/>
                  </a:lnTo>
                  <a:lnTo>
                    <a:pt x="2624135" y="4813300"/>
                  </a:lnTo>
                  <a:lnTo>
                    <a:pt x="1652585" y="4813300"/>
                  </a:lnTo>
                  <a:lnTo>
                    <a:pt x="1652585" y="4705350"/>
                  </a:lnTo>
                  <a:close/>
                  <a:moveTo>
                    <a:pt x="1652585" y="4519613"/>
                  </a:moveTo>
                  <a:lnTo>
                    <a:pt x="2624135" y="4519613"/>
                  </a:lnTo>
                  <a:lnTo>
                    <a:pt x="2624135" y="4629151"/>
                  </a:lnTo>
                  <a:lnTo>
                    <a:pt x="1652585" y="4629151"/>
                  </a:lnTo>
                  <a:lnTo>
                    <a:pt x="1652585" y="4519613"/>
                  </a:lnTo>
                  <a:close/>
                  <a:moveTo>
                    <a:pt x="1652586" y="4335463"/>
                  </a:moveTo>
                  <a:lnTo>
                    <a:pt x="2624135" y="4335463"/>
                  </a:lnTo>
                  <a:lnTo>
                    <a:pt x="2624135" y="4443413"/>
                  </a:lnTo>
                  <a:lnTo>
                    <a:pt x="1652586" y="4443413"/>
                  </a:lnTo>
                  <a:lnTo>
                    <a:pt x="1652586" y="4335463"/>
                  </a:lnTo>
                  <a:close/>
                  <a:moveTo>
                    <a:pt x="811210" y="4335463"/>
                  </a:moveTo>
                  <a:lnTo>
                    <a:pt x="1474786" y="4335463"/>
                  </a:lnTo>
                  <a:lnTo>
                    <a:pt x="1474786" y="4997451"/>
                  </a:lnTo>
                  <a:lnTo>
                    <a:pt x="811210" y="4997451"/>
                  </a:lnTo>
                  <a:lnTo>
                    <a:pt x="811210" y="4335463"/>
                  </a:lnTo>
                  <a:close/>
                  <a:moveTo>
                    <a:pt x="3722685" y="3981450"/>
                  </a:moveTo>
                  <a:lnTo>
                    <a:pt x="4694235" y="3981450"/>
                  </a:lnTo>
                  <a:lnTo>
                    <a:pt x="4694235" y="4089400"/>
                  </a:lnTo>
                  <a:lnTo>
                    <a:pt x="3722685" y="4089400"/>
                  </a:lnTo>
                  <a:lnTo>
                    <a:pt x="3722685" y="3981450"/>
                  </a:lnTo>
                  <a:close/>
                  <a:moveTo>
                    <a:pt x="1652586" y="3981450"/>
                  </a:moveTo>
                  <a:lnTo>
                    <a:pt x="2624135" y="3981450"/>
                  </a:lnTo>
                  <a:lnTo>
                    <a:pt x="2624135" y="4089400"/>
                  </a:lnTo>
                  <a:lnTo>
                    <a:pt x="1652586" y="4089400"/>
                  </a:lnTo>
                  <a:lnTo>
                    <a:pt x="1652586" y="3981450"/>
                  </a:lnTo>
                  <a:close/>
                  <a:moveTo>
                    <a:pt x="3722685" y="3795713"/>
                  </a:moveTo>
                  <a:lnTo>
                    <a:pt x="4694235" y="3795713"/>
                  </a:lnTo>
                  <a:lnTo>
                    <a:pt x="4694235" y="3905251"/>
                  </a:lnTo>
                  <a:lnTo>
                    <a:pt x="3722685" y="3905251"/>
                  </a:lnTo>
                  <a:lnTo>
                    <a:pt x="3722685" y="3795713"/>
                  </a:lnTo>
                  <a:close/>
                  <a:moveTo>
                    <a:pt x="1652586" y="3795713"/>
                  </a:moveTo>
                  <a:lnTo>
                    <a:pt x="2624135" y="3795713"/>
                  </a:lnTo>
                  <a:lnTo>
                    <a:pt x="2624135" y="3905251"/>
                  </a:lnTo>
                  <a:lnTo>
                    <a:pt x="1652586" y="3905251"/>
                  </a:lnTo>
                  <a:lnTo>
                    <a:pt x="1652586" y="3795713"/>
                  </a:lnTo>
                  <a:close/>
                  <a:moveTo>
                    <a:pt x="3722685" y="3611563"/>
                  </a:moveTo>
                  <a:lnTo>
                    <a:pt x="4694235" y="3611563"/>
                  </a:lnTo>
                  <a:lnTo>
                    <a:pt x="4694235" y="3719513"/>
                  </a:lnTo>
                  <a:lnTo>
                    <a:pt x="3722685" y="3719513"/>
                  </a:lnTo>
                  <a:lnTo>
                    <a:pt x="3722685" y="3611563"/>
                  </a:lnTo>
                  <a:close/>
                  <a:moveTo>
                    <a:pt x="1652586" y="3611563"/>
                  </a:moveTo>
                  <a:lnTo>
                    <a:pt x="2624135" y="3611563"/>
                  </a:lnTo>
                  <a:lnTo>
                    <a:pt x="2624135" y="3719513"/>
                  </a:lnTo>
                  <a:lnTo>
                    <a:pt x="1652586" y="3719513"/>
                  </a:lnTo>
                  <a:lnTo>
                    <a:pt x="1652586" y="3611563"/>
                  </a:lnTo>
                  <a:close/>
                  <a:moveTo>
                    <a:pt x="3722685" y="3427415"/>
                  </a:moveTo>
                  <a:lnTo>
                    <a:pt x="4694235" y="3427415"/>
                  </a:lnTo>
                  <a:lnTo>
                    <a:pt x="4694235" y="3535363"/>
                  </a:lnTo>
                  <a:lnTo>
                    <a:pt x="3722685" y="3535363"/>
                  </a:lnTo>
                  <a:lnTo>
                    <a:pt x="3722685" y="3427415"/>
                  </a:lnTo>
                  <a:close/>
                  <a:moveTo>
                    <a:pt x="2881310" y="3427415"/>
                  </a:moveTo>
                  <a:lnTo>
                    <a:pt x="3544885" y="3427415"/>
                  </a:lnTo>
                  <a:lnTo>
                    <a:pt x="3544885" y="4089401"/>
                  </a:lnTo>
                  <a:lnTo>
                    <a:pt x="2881310" y="4089401"/>
                  </a:lnTo>
                  <a:lnTo>
                    <a:pt x="2881310" y="3427415"/>
                  </a:lnTo>
                  <a:close/>
                  <a:moveTo>
                    <a:pt x="1652586" y="3427415"/>
                  </a:moveTo>
                  <a:lnTo>
                    <a:pt x="2624135" y="3427415"/>
                  </a:lnTo>
                  <a:lnTo>
                    <a:pt x="2624135" y="3535365"/>
                  </a:lnTo>
                  <a:lnTo>
                    <a:pt x="1652586" y="3535365"/>
                  </a:lnTo>
                  <a:lnTo>
                    <a:pt x="1652586" y="3427415"/>
                  </a:lnTo>
                  <a:close/>
                  <a:moveTo>
                    <a:pt x="811211" y="3427415"/>
                  </a:moveTo>
                  <a:lnTo>
                    <a:pt x="1474786" y="3427415"/>
                  </a:lnTo>
                  <a:lnTo>
                    <a:pt x="1474786" y="4089401"/>
                  </a:lnTo>
                  <a:lnTo>
                    <a:pt x="811211" y="4089401"/>
                  </a:lnTo>
                  <a:lnTo>
                    <a:pt x="811211" y="3427415"/>
                  </a:lnTo>
                  <a:close/>
                  <a:moveTo>
                    <a:pt x="3722685" y="3071816"/>
                  </a:moveTo>
                  <a:lnTo>
                    <a:pt x="4694235" y="3071816"/>
                  </a:lnTo>
                  <a:lnTo>
                    <a:pt x="4694235" y="3181354"/>
                  </a:lnTo>
                  <a:lnTo>
                    <a:pt x="3722685" y="3181354"/>
                  </a:lnTo>
                  <a:lnTo>
                    <a:pt x="3722685" y="3071816"/>
                  </a:lnTo>
                  <a:close/>
                  <a:moveTo>
                    <a:pt x="1652587" y="3071816"/>
                  </a:moveTo>
                  <a:lnTo>
                    <a:pt x="2624135" y="3071816"/>
                  </a:lnTo>
                  <a:lnTo>
                    <a:pt x="2624135" y="3181354"/>
                  </a:lnTo>
                  <a:lnTo>
                    <a:pt x="1652587" y="3181354"/>
                  </a:lnTo>
                  <a:lnTo>
                    <a:pt x="1652587" y="3071816"/>
                  </a:lnTo>
                  <a:close/>
                  <a:moveTo>
                    <a:pt x="1652587" y="2887666"/>
                  </a:moveTo>
                  <a:lnTo>
                    <a:pt x="2624135" y="2887666"/>
                  </a:lnTo>
                  <a:lnTo>
                    <a:pt x="2624135" y="2995616"/>
                  </a:lnTo>
                  <a:lnTo>
                    <a:pt x="1652587" y="2995616"/>
                  </a:lnTo>
                  <a:lnTo>
                    <a:pt x="1652587" y="2887666"/>
                  </a:lnTo>
                  <a:close/>
                  <a:moveTo>
                    <a:pt x="3722685" y="2887665"/>
                  </a:moveTo>
                  <a:lnTo>
                    <a:pt x="4694235" y="2887665"/>
                  </a:lnTo>
                  <a:lnTo>
                    <a:pt x="4694235" y="2995615"/>
                  </a:lnTo>
                  <a:lnTo>
                    <a:pt x="3722685" y="2995615"/>
                  </a:lnTo>
                  <a:lnTo>
                    <a:pt x="3722685" y="2887665"/>
                  </a:lnTo>
                  <a:close/>
                  <a:moveTo>
                    <a:pt x="3722685" y="2703514"/>
                  </a:moveTo>
                  <a:lnTo>
                    <a:pt x="4694235" y="2703514"/>
                  </a:lnTo>
                  <a:lnTo>
                    <a:pt x="4694235" y="2811465"/>
                  </a:lnTo>
                  <a:lnTo>
                    <a:pt x="3722685" y="2811465"/>
                  </a:lnTo>
                  <a:lnTo>
                    <a:pt x="3722685" y="2703514"/>
                  </a:lnTo>
                  <a:close/>
                  <a:moveTo>
                    <a:pt x="1652587" y="2703514"/>
                  </a:moveTo>
                  <a:lnTo>
                    <a:pt x="2624135" y="2703514"/>
                  </a:lnTo>
                  <a:lnTo>
                    <a:pt x="2624135" y="2811465"/>
                  </a:lnTo>
                  <a:lnTo>
                    <a:pt x="1652587" y="2811465"/>
                  </a:lnTo>
                  <a:lnTo>
                    <a:pt x="1652587" y="2703514"/>
                  </a:lnTo>
                  <a:close/>
                  <a:moveTo>
                    <a:pt x="3722685" y="2517776"/>
                  </a:moveTo>
                  <a:lnTo>
                    <a:pt x="4694235" y="2517776"/>
                  </a:lnTo>
                  <a:lnTo>
                    <a:pt x="4694235" y="2627315"/>
                  </a:lnTo>
                  <a:lnTo>
                    <a:pt x="3722685" y="2627315"/>
                  </a:lnTo>
                  <a:lnTo>
                    <a:pt x="3722685" y="2517776"/>
                  </a:lnTo>
                  <a:close/>
                  <a:moveTo>
                    <a:pt x="2881310" y="2517776"/>
                  </a:moveTo>
                  <a:lnTo>
                    <a:pt x="3544885" y="2517776"/>
                  </a:lnTo>
                  <a:lnTo>
                    <a:pt x="3544885" y="3181354"/>
                  </a:lnTo>
                  <a:lnTo>
                    <a:pt x="2881310" y="3181354"/>
                  </a:lnTo>
                  <a:lnTo>
                    <a:pt x="2881310" y="2517776"/>
                  </a:lnTo>
                  <a:close/>
                  <a:moveTo>
                    <a:pt x="1652587" y="2517776"/>
                  </a:moveTo>
                  <a:lnTo>
                    <a:pt x="2624135" y="2517776"/>
                  </a:lnTo>
                  <a:lnTo>
                    <a:pt x="2624135" y="2627315"/>
                  </a:lnTo>
                  <a:lnTo>
                    <a:pt x="1652587" y="2627315"/>
                  </a:lnTo>
                  <a:lnTo>
                    <a:pt x="1652587" y="2517776"/>
                  </a:lnTo>
                  <a:close/>
                  <a:moveTo>
                    <a:pt x="811212" y="2517776"/>
                  </a:moveTo>
                  <a:lnTo>
                    <a:pt x="1474787" y="2517776"/>
                  </a:lnTo>
                  <a:lnTo>
                    <a:pt x="1474787" y="3181354"/>
                  </a:lnTo>
                  <a:lnTo>
                    <a:pt x="811212" y="3181354"/>
                  </a:lnTo>
                  <a:lnTo>
                    <a:pt x="811212" y="2517776"/>
                  </a:lnTo>
                  <a:close/>
                  <a:moveTo>
                    <a:pt x="3722685" y="2163766"/>
                  </a:moveTo>
                  <a:lnTo>
                    <a:pt x="4694235" y="2163766"/>
                  </a:lnTo>
                  <a:lnTo>
                    <a:pt x="4694235" y="2273303"/>
                  </a:lnTo>
                  <a:lnTo>
                    <a:pt x="3722685" y="2273303"/>
                  </a:lnTo>
                  <a:lnTo>
                    <a:pt x="3722685" y="2163766"/>
                  </a:lnTo>
                  <a:close/>
                  <a:moveTo>
                    <a:pt x="1652588" y="2163766"/>
                  </a:moveTo>
                  <a:lnTo>
                    <a:pt x="2624135" y="2163766"/>
                  </a:lnTo>
                  <a:lnTo>
                    <a:pt x="2624135" y="2273304"/>
                  </a:lnTo>
                  <a:lnTo>
                    <a:pt x="1652588" y="2273304"/>
                  </a:lnTo>
                  <a:lnTo>
                    <a:pt x="1652588" y="2163766"/>
                  </a:lnTo>
                  <a:close/>
                  <a:moveTo>
                    <a:pt x="1652588" y="1979617"/>
                  </a:moveTo>
                  <a:lnTo>
                    <a:pt x="2624135" y="1979617"/>
                  </a:lnTo>
                  <a:lnTo>
                    <a:pt x="2624135" y="2087566"/>
                  </a:lnTo>
                  <a:lnTo>
                    <a:pt x="1652588" y="2087566"/>
                  </a:lnTo>
                  <a:lnTo>
                    <a:pt x="1652588" y="1979617"/>
                  </a:lnTo>
                  <a:close/>
                  <a:moveTo>
                    <a:pt x="3722685" y="1979616"/>
                  </a:moveTo>
                  <a:lnTo>
                    <a:pt x="4694235" y="1979616"/>
                  </a:lnTo>
                  <a:lnTo>
                    <a:pt x="4694235" y="2087566"/>
                  </a:lnTo>
                  <a:lnTo>
                    <a:pt x="3722685" y="2087566"/>
                  </a:lnTo>
                  <a:lnTo>
                    <a:pt x="3722685" y="1979616"/>
                  </a:lnTo>
                  <a:close/>
                  <a:moveTo>
                    <a:pt x="1652588" y="1793879"/>
                  </a:moveTo>
                  <a:lnTo>
                    <a:pt x="2624135" y="1793879"/>
                  </a:lnTo>
                  <a:lnTo>
                    <a:pt x="2624135" y="1903417"/>
                  </a:lnTo>
                  <a:lnTo>
                    <a:pt x="1652588" y="1903417"/>
                  </a:lnTo>
                  <a:lnTo>
                    <a:pt x="1652588" y="1793879"/>
                  </a:lnTo>
                  <a:close/>
                  <a:moveTo>
                    <a:pt x="3722685" y="1793878"/>
                  </a:moveTo>
                  <a:lnTo>
                    <a:pt x="4694235" y="1793878"/>
                  </a:lnTo>
                  <a:lnTo>
                    <a:pt x="4694235" y="1903416"/>
                  </a:lnTo>
                  <a:lnTo>
                    <a:pt x="3722685" y="1903416"/>
                  </a:lnTo>
                  <a:lnTo>
                    <a:pt x="3722685" y="1793878"/>
                  </a:lnTo>
                  <a:close/>
                  <a:moveTo>
                    <a:pt x="1652588" y="1609729"/>
                  </a:moveTo>
                  <a:lnTo>
                    <a:pt x="2624135" y="1609729"/>
                  </a:lnTo>
                  <a:lnTo>
                    <a:pt x="2624135" y="1719267"/>
                  </a:lnTo>
                  <a:lnTo>
                    <a:pt x="1652588" y="1719267"/>
                  </a:lnTo>
                  <a:lnTo>
                    <a:pt x="1652588" y="1609729"/>
                  </a:lnTo>
                  <a:close/>
                  <a:moveTo>
                    <a:pt x="811213" y="1609729"/>
                  </a:moveTo>
                  <a:lnTo>
                    <a:pt x="1474788" y="1609729"/>
                  </a:lnTo>
                  <a:lnTo>
                    <a:pt x="1474788" y="2273303"/>
                  </a:lnTo>
                  <a:lnTo>
                    <a:pt x="811213" y="2273303"/>
                  </a:lnTo>
                  <a:lnTo>
                    <a:pt x="811213" y="1609729"/>
                  </a:lnTo>
                  <a:close/>
                  <a:moveTo>
                    <a:pt x="3722685" y="1609728"/>
                  </a:moveTo>
                  <a:lnTo>
                    <a:pt x="4694235" y="1609728"/>
                  </a:lnTo>
                  <a:lnTo>
                    <a:pt x="4694235" y="1719266"/>
                  </a:lnTo>
                  <a:lnTo>
                    <a:pt x="3722685" y="1719266"/>
                  </a:lnTo>
                  <a:lnTo>
                    <a:pt x="3722685" y="1609728"/>
                  </a:lnTo>
                  <a:close/>
                  <a:moveTo>
                    <a:pt x="2881310" y="1609728"/>
                  </a:moveTo>
                  <a:lnTo>
                    <a:pt x="3544885" y="1609728"/>
                  </a:lnTo>
                  <a:lnTo>
                    <a:pt x="3544885" y="2273303"/>
                  </a:lnTo>
                  <a:lnTo>
                    <a:pt x="2881310" y="2273303"/>
                  </a:lnTo>
                  <a:lnTo>
                    <a:pt x="2881310" y="1609728"/>
                  </a:lnTo>
                  <a:close/>
                  <a:moveTo>
                    <a:pt x="550863" y="830266"/>
                  </a:moveTo>
                  <a:lnTo>
                    <a:pt x="550863" y="6173788"/>
                  </a:lnTo>
                  <a:lnTo>
                    <a:pt x="3970893" y="6173788"/>
                  </a:lnTo>
                  <a:lnTo>
                    <a:pt x="3972506" y="6175293"/>
                  </a:lnTo>
                  <a:lnTo>
                    <a:pt x="3973909" y="6173788"/>
                  </a:lnTo>
                  <a:lnTo>
                    <a:pt x="3981237" y="6173788"/>
                  </a:lnTo>
                  <a:lnTo>
                    <a:pt x="3981447" y="6173561"/>
                  </a:lnTo>
                  <a:lnTo>
                    <a:pt x="3981447" y="6165704"/>
                  </a:lnTo>
                  <a:lnTo>
                    <a:pt x="4728059" y="5365062"/>
                  </a:lnTo>
                  <a:lnTo>
                    <a:pt x="4609280" y="5493722"/>
                  </a:lnTo>
                  <a:lnTo>
                    <a:pt x="4732169" y="5360654"/>
                  </a:lnTo>
                  <a:lnTo>
                    <a:pt x="4954584" y="5122143"/>
                  </a:lnTo>
                  <a:lnTo>
                    <a:pt x="4953428" y="5121066"/>
                  </a:lnTo>
                  <a:lnTo>
                    <a:pt x="4954585" y="5119813"/>
                  </a:lnTo>
                  <a:lnTo>
                    <a:pt x="4954585" y="5119688"/>
                  </a:lnTo>
                  <a:lnTo>
                    <a:pt x="4954585" y="830266"/>
                  </a:lnTo>
                  <a:lnTo>
                    <a:pt x="3916359" y="830266"/>
                  </a:lnTo>
                  <a:lnTo>
                    <a:pt x="3916359" y="990601"/>
                  </a:lnTo>
                  <a:lnTo>
                    <a:pt x="1639884" y="990601"/>
                  </a:lnTo>
                  <a:lnTo>
                    <a:pt x="1639884" y="830266"/>
                  </a:lnTo>
                  <a:lnTo>
                    <a:pt x="550863" y="830266"/>
                  </a:lnTo>
                  <a:close/>
                  <a:moveTo>
                    <a:pt x="3581397" y="465138"/>
                  </a:moveTo>
                  <a:lnTo>
                    <a:pt x="3575396" y="465456"/>
                  </a:lnTo>
                  <a:lnTo>
                    <a:pt x="3569396" y="465775"/>
                  </a:lnTo>
                  <a:lnTo>
                    <a:pt x="3563079" y="466730"/>
                  </a:lnTo>
                  <a:lnTo>
                    <a:pt x="3557395" y="467685"/>
                  </a:lnTo>
                  <a:lnTo>
                    <a:pt x="3551394" y="468958"/>
                  </a:lnTo>
                  <a:lnTo>
                    <a:pt x="3546025" y="470550"/>
                  </a:lnTo>
                  <a:lnTo>
                    <a:pt x="3540656" y="472460"/>
                  </a:lnTo>
                  <a:lnTo>
                    <a:pt x="3534972" y="474688"/>
                  </a:lnTo>
                  <a:lnTo>
                    <a:pt x="3529919" y="477235"/>
                  </a:lnTo>
                  <a:lnTo>
                    <a:pt x="3524550" y="479782"/>
                  </a:lnTo>
                  <a:lnTo>
                    <a:pt x="3519813" y="482329"/>
                  </a:lnTo>
                  <a:lnTo>
                    <a:pt x="3514760" y="485831"/>
                  </a:lnTo>
                  <a:lnTo>
                    <a:pt x="3510338" y="489014"/>
                  </a:lnTo>
                  <a:lnTo>
                    <a:pt x="3505917" y="492516"/>
                  </a:lnTo>
                  <a:lnTo>
                    <a:pt x="3501495" y="496654"/>
                  </a:lnTo>
                  <a:lnTo>
                    <a:pt x="3497390" y="500474"/>
                  </a:lnTo>
                  <a:lnTo>
                    <a:pt x="3493284" y="504294"/>
                  </a:lnTo>
                  <a:lnTo>
                    <a:pt x="3489494" y="509070"/>
                  </a:lnTo>
                  <a:lnTo>
                    <a:pt x="3486020" y="513526"/>
                  </a:lnTo>
                  <a:lnTo>
                    <a:pt x="3482862" y="517983"/>
                  </a:lnTo>
                  <a:lnTo>
                    <a:pt x="3479388" y="523077"/>
                  </a:lnTo>
                  <a:lnTo>
                    <a:pt x="3476862" y="527852"/>
                  </a:lnTo>
                  <a:lnTo>
                    <a:pt x="3474335" y="533264"/>
                  </a:lnTo>
                  <a:lnTo>
                    <a:pt x="3471809" y="538357"/>
                  </a:lnTo>
                  <a:lnTo>
                    <a:pt x="3469598" y="544087"/>
                  </a:lnTo>
                  <a:lnTo>
                    <a:pt x="3467703" y="549499"/>
                  </a:lnTo>
                  <a:lnTo>
                    <a:pt x="3466124" y="555229"/>
                  </a:lnTo>
                  <a:lnTo>
                    <a:pt x="3464861" y="560960"/>
                  </a:lnTo>
                  <a:lnTo>
                    <a:pt x="3463913" y="567008"/>
                  </a:lnTo>
                  <a:lnTo>
                    <a:pt x="3462966" y="572738"/>
                  </a:lnTo>
                  <a:lnTo>
                    <a:pt x="3462650" y="579105"/>
                  </a:lnTo>
                  <a:lnTo>
                    <a:pt x="3462334" y="585154"/>
                  </a:lnTo>
                  <a:lnTo>
                    <a:pt x="3462650" y="591521"/>
                  </a:lnTo>
                  <a:lnTo>
                    <a:pt x="3462966" y="597251"/>
                  </a:lnTo>
                  <a:lnTo>
                    <a:pt x="3463913" y="603618"/>
                  </a:lnTo>
                  <a:lnTo>
                    <a:pt x="3464861" y="609348"/>
                  </a:lnTo>
                  <a:lnTo>
                    <a:pt x="3466124" y="615397"/>
                  </a:lnTo>
                  <a:lnTo>
                    <a:pt x="3467703" y="620808"/>
                  </a:lnTo>
                  <a:lnTo>
                    <a:pt x="3469598" y="626539"/>
                  </a:lnTo>
                  <a:lnTo>
                    <a:pt x="3471809" y="631950"/>
                  </a:lnTo>
                  <a:lnTo>
                    <a:pt x="3474335" y="637362"/>
                  </a:lnTo>
                  <a:lnTo>
                    <a:pt x="3476862" y="642456"/>
                  </a:lnTo>
                  <a:lnTo>
                    <a:pt x="3479388" y="647231"/>
                  </a:lnTo>
                  <a:lnTo>
                    <a:pt x="3482862" y="652324"/>
                  </a:lnTo>
                  <a:lnTo>
                    <a:pt x="3486020" y="656781"/>
                  </a:lnTo>
                  <a:lnTo>
                    <a:pt x="3489494" y="661556"/>
                  </a:lnTo>
                  <a:lnTo>
                    <a:pt x="3493284" y="665695"/>
                  </a:lnTo>
                  <a:lnTo>
                    <a:pt x="3497390" y="669833"/>
                  </a:lnTo>
                  <a:lnTo>
                    <a:pt x="3501495" y="673972"/>
                  </a:lnTo>
                  <a:lnTo>
                    <a:pt x="3505917" y="677792"/>
                  </a:lnTo>
                  <a:lnTo>
                    <a:pt x="3510338" y="681294"/>
                  </a:lnTo>
                  <a:lnTo>
                    <a:pt x="3514760" y="684795"/>
                  </a:lnTo>
                  <a:lnTo>
                    <a:pt x="3519813" y="687661"/>
                  </a:lnTo>
                  <a:lnTo>
                    <a:pt x="3524550" y="690526"/>
                  </a:lnTo>
                  <a:lnTo>
                    <a:pt x="3529919" y="693072"/>
                  </a:lnTo>
                  <a:lnTo>
                    <a:pt x="3534972" y="695938"/>
                  </a:lnTo>
                  <a:lnTo>
                    <a:pt x="3540656" y="697848"/>
                  </a:lnTo>
                  <a:lnTo>
                    <a:pt x="3546025" y="699758"/>
                  </a:lnTo>
                  <a:lnTo>
                    <a:pt x="3551394" y="701349"/>
                  </a:lnTo>
                  <a:lnTo>
                    <a:pt x="3557395" y="702623"/>
                  </a:lnTo>
                  <a:lnTo>
                    <a:pt x="3563079" y="703578"/>
                  </a:lnTo>
                  <a:lnTo>
                    <a:pt x="3569396" y="704533"/>
                  </a:lnTo>
                  <a:lnTo>
                    <a:pt x="3575396" y="704851"/>
                  </a:lnTo>
                  <a:lnTo>
                    <a:pt x="3581397" y="704851"/>
                  </a:lnTo>
                  <a:lnTo>
                    <a:pt x="3587713" y="704851"/>
                  </a:lnTo>
                  <a:lnTo>
                    <a:pt x="3593713" y="704533"/>
                  </a:lnTo>
                  <a:lnTo>
                    <a:pt x="3599714" y="703578"/>
                  </a:lnTo>
                  <a:lnTo>
                    <a:pt x="3605399" y="702623"/>
                  </a:lnTo>
                  <a:lnTo>
                    <a:pt x="3611399" y="701349"/>
                  </a:lnTo>
                  <a:lnTo>
                    <a:pt x="3616768" y="699758"/>
                  </a:lnTo>
                  <a:lnTo>
                    <a:pt x="3622453" y="697848"/>
                  </a:lnTo>
                  <a:lnTo>
                    <a:pt x="3627822" y="695938"/>
                  </a:lnTo>
                  <a:lnTo>
                    <a:pt x="3632875" y="693072"/>
                  </a:lnTo>
                  <a:lnTo>
                    <a:pt x="3638243" y="690526"/>
                  </a:lnTo>
                  <a:lnTo>
                    <a:pt x="3642981" y="687661"/>
                  </a:lnTo>
                  <a:lnTo>
                    <a:pt x="3648034" y="684795"/>
                  </a:lnTo>
                  <a:lnTo>
                    <a:pt x="3652455" y="681294"/>
                  </a:lnTo>
                  <a:lnTo>
                    <a:pt x="3657192" y="677792"/>
                  </a:lnTo>
                  <a:lnTo>
                    <a:pt x="3661614" y="673972"/>
                  </a:lnTo>
                  <a:lnTo>
                    <a:pt x="3665404" y="669833"/>
                  </a:lnTo>
                  <a:lnTo>
                    <a:pt x="3669509" y="665695"/>
                  </a:lnTo>
                  <a:lnTo>
                    <a:pt x="3673299" y="661556"/>
                  </a:lnTo>
                  <a:lnTo>
                    <a:pt x="3676773" y="656781"/>
                  </a:lnTo>
                  <a:lnTo>
                    <a:pt x="3680247" y="652324"/>
                  </a:lnTo>
                  <a:lnTo>
                    <a:pt x="3683405" y="647231"/>
                  </a:lnTo>
                  <a:lnTo>
                    <a:pt x="3685932" y="642456"/>
                  </a:lnTo>
                  <a:lnTo>
                    <a:pt x="3688458" y="637362"/>
                  </a:lnTo>
                  <a:lnTo>
                    <a:pt x="3691300" y="631950"/>
                  </a:lnTo>
                  <a:lnTo>
                    <a:pt x="3693195" y="626539"/>
                  </a:lnTo>
                  <a:lnTo>
                    <a:pt x="3695090" y="620808"/>
                  </a:lnTo>
                  <a:lnTo>
                    <a:pt x="3696669" y="615397"/>
                  </a:lnTo>
                  <a:lnTo>
                    <a:pt x="3697933" y="609348"/>
                  </a:lnTo>
                  <a:lnTo>
                    <a:pt x="3698880" y="603618"/>
                  </a:lnTo>
                  <a:lnTo>
                    <a:pt x="3699828" y="597251"/>
                  </a:lnTo>
                  <a:lnTo>
                    <a:pt x="3700143" y="591521"/>
                  </a:lnTo>
                  <a:lnTo>
                    <a:pt x="3700459" y="585154"/>
                  </a:lnTo>
                  <a:lnTo>
                    <a:pt x="3700143" y="579105"/>
                  </a:lnTo>
                  <a:lnTo>
                    <a:pt x="3699828" y="572738"/>
                  </a:lnTo>
                  <a:lnTo>
                    <a:pt x="3698880" y="567008"/>
                  </a:lnTo>
                  <a:lnTo>
                    <a:pt x="3697933" y="560960"/>
                  </a:lnTo>
                  <a:lnTo>
                    <a:pt x="3696669" y="555229"/>
                  </a:lnTo>
                  <a:lnTo>
                    <a:pt x="3695090" y="549499"/>
                  </a:lnTo>
                  <a:lnTo>
                    <a:pt x="3693195" y="544087"/>
                  </a:lnTo>
                  <a:lnTo>
                    <a:pt x="3691300" y="538357"/>
                  </a:lnTo>
                  <a:lnTo>
                    <a:pt x="3688458" y="533264"/>
                  </a:lnTo>
                  <a:lnTo>
                    <a:pt x="3685932" y="527852"/>
                  </a:lnTo>
                  <a:lnTo>
                    <a:pt x="3683405" y="523077"/>
                  </a:lnTo>
                  <a:lnTo>
                    <a:pt x="3680247" y="517983"/>
                  </a:lnTo>
                  <a:lnTo>
                    <a:pt x="3676773" y="513526"/>
                  </a:lnTo>
                  <a:lnTo>
                    <a:pt x="3673299" y="509070"/>
                  </a:lnTo>
                  <a:lnTo>
                    <a:pt x="3669509" y="504294"/>
                  </a:lnTo>
                  <a:lnTo>
                    <a:pt x="3665404" y="500474"/>
                  </a:lnTo>
                  <a:lnTo>
                    <a:pt x="3661614" y="496654"/>
                  </a:lnTo>
                  <a:lnTo>
                    <a:pt x="3657192" y="492516"/>
                  </a:lnTo>
                  <a:lnTo>
                    <a:pt x="3652455" y="489014"/>
                  </a:lnTo>
                  <a:lnTo>
                    <a:pt x="3648034" y="485831"/>
                  </a:lnTo>
                  <a:lnTo>
                    <a:pt x="3642981" y="482329"/>
                  </a:lnTo>
                  <a:lnTo>
                    <a:pt x="3638243" y="479782"/>
                  </a:lnTo>
                  <a:lnTo>
                    <a:pt x="3632875" y="477235"/>
                  </a:lnTo>
                  <a:lnTo>
                    <a:pt x="3627822" y="474688"/>
                  </a:lnTo>
                  <a:lnTo>
                    <a:pt x="3622453" y="472460"/>
                  </a:lnTo>
                  <a:lnTo>
                    <a:pt x="3616768" y="470550"/>
                  </a:lnTo>
                  <a:lnTo>
                    <a:pt x="3611399" y="468958"/>
                  </a:lnTo>
                  <a:lnTo>
                    <a:pt x="3605399" y="467685"/>
                  </a:lnTo>
                  <a:lnTo>
                    <a:pt x="3599714" y="466730"/>
                  </a:lnTo>
                  <a:lnTo>
                    <a:pt x="3593713" y="465775"/>
                  </a:lnTo>
                  <a:lnTo>
                    <a:pt x="3587713" y="465456"/>
                  </a:lnTo>
                  <a:lnTo>
                    <a:pt x="3581397" y="465138"/>
                  </a:lnTo>
                  <a:close/>
                  <a:moveTo>
                    <a:pt x="1975323" y="465138"/>
                  </a:moveTo>
                  <a:lnTo>
                    <a:pt x="1969282" y="465457"/>
                  </a:lnTo>
                  <a:lnTo>
                    <a:pt x="1963242" y="465775"/>
                  </a:lnTo>
                  <a:lnTo>
                    <a:pt x="1957201" y="466730"/>
                  </a:lnTo>
                  <a:lnTo>
                    <a:pt x="1951161" y="467685"/>
                  </a:lnTo>
                  <a:lnTo>
                    <a:pt x="1945756" y="468958"/>
                  </a:lnTo>
                  <a:lnTo>
                    <a:pt x="1939716" y="470550"/>
                  </a:lnTo>
                  <a:lnTo>
                    <a:pt x="1934311" y="472460"/>
                  </a:lnTo>
                  <a:lnTo>
                    <a:pt x="1928588" y="474689"/>
                  </a:lnTo>
                  <a:lnTo>
                    <a:pt x="1923502" y="477235"/>
                  </a:lnTo>
                  <a:lnTo>
                    <a:pt x="1918415" y="479782"/>
                  </a:lnTo>
                  <a:lnTo>
                    <a:pt x="1913328" y="482329"/>
                  </a:lnTo>
                  <a:lnTo>
                    <a:pt x="1908559" y="485831"/>
                  </a:lnTo>
                  <a:lnTo>
                    <a:pt x="1903790" y="489014"/>
                  </a:lnTo>
                  <a:lnTo>
                    <a:pt x="1899340" y="492516"/>
                  </a:lnTo>
                  <a:lnTo>
                    <a:pt x="1895206" y="496654"/>
                  </a:lnTo>
                  <a:lnTo>
                    <a:pt x="1890756" y="500474"/>
                  </a:lnTo>
                  <a:lnTo>
                    <a:pt x="1886941" y="504294"/>
                  </a:lnTo>
                  <a:lnTo>
                    <a:pt x="1882808" y="509070"/>
                  </a:lnTo>
                  <a:lnTo>
                    <a:pt x="1879310" y="513527"/>
                  </a:lnTo>
                  <a:lnTo>
                    <a:pt x="1876131" y="517983"/>
                  </a:lnTo>
                  <a:lnTo>
                    <a:pt x="1873270" y="523077"/>
                  </a:lnTo>
                  <a:lnTo>
                    <a:pt x="1870091" y="527852"/>
                  </a:lnTo>
                  <a:lnTo>
                    <a:pt x="1867547" y="533264"/>
                  </a:lnTo>
                  <a:lnTo>
                    <a:pt x="1865004" y="538357"/>
                  </a:lnTo>
                  <a:lnTo>
                    <a:pt x="1863097" y="544088"/>
                  </a:lnTo>
                  <a:lnTo>
                    <a:pt x="1861189" y="549499"/>
                  </a:lnTo>
                  <a:lnTo>
                    <a:pt x="1859281" y="555230"/>
                  </a:lnTo>
                  <a:lnTo>
                    <a:pt x="1858010" y="560960"/>
                  </a:lnTo>
                  <a:lnTo>
                    <a:pt x="1857056" y="567008"/>
                  </a:lnTo>
                  <a:lnTo>
                    <a:pt x="1856102" y="572739"/>
                  </a:lnTo>
                  <a:lnTo>
                    <a:pt x="1855784" y="579105"/>
                  </a:lnTo>
                  <a:lnTo>
                    <a:pt x="1855784" y="585154"/>
                  </a:lnTo>
                  <a:lnTo>
                    <a:pt x="1855784" y="591521"/>
                  </a:lnTo>
                  <a:lnTo>
                    <a:pt x="1856102" y="597251"/>
                  </a:lnTo>
                  <a:lnTo>
                    <a:pt x="1857056" y="603618"/>
                  </a:lnTo>
                  <a:lnTo>
                    <a:pt x="1858010" y="609348"/>
                  </a:lnTo>
                  <a:lnTo>
                    <a:pt x="1859281" y="615397"/>
                  </a:lnTo>
                  <a:lnTo>
                    <a:pt x="1861189" y="620808"/>
                  </a:lnTo>
                  <a:lnTo>
                    <a:pt x="1863097" y="626539"/>
                  </a:lnTo>
                  <a:lnTo>
                    <a:pt x="1865004" y="631951"/>
                  </a:lnTo>
                  <a:lnTo>
                    <a:pt x="1867547" y="637362"/>
                  </a:lnTo>
                  <a:lnTo>
                    <a:pt x="1870091" y="642456"/>
                  </a:lnTo>
                  <a:lnTo>
                    <a:pt x="1873270" y="647231"/>
                  </a:lnTo>
                  <a:lnTo>
                    <a:pt x="1876131" y="652324"/>
                  </a:lnTo>
                  <a:lnTo>
                    <a:pt x="1879310" y="656781"/>
                  </a:lnTo>
                  <a:lnTo>
                    <a:pt x="1882808" y="661556"/>
                  </a:lnTo>
                  <a:lnTo>
                    <a:pt x="1886941" y="665695"/>
                  </a:lnTo>
                  <a:lnTo>
                    <a:pt x="1890756" y="669833"/>
                  </a:lnTo>
                  <a:lnTo>
                    <a:pt x="1895206" y="673972"/>
                  </a:lnTo>
                  <a:lnTo>
                    <a:pt x="1899340" y="677792"/>
                  </a:lnTo>
                  <a:lnTo>
                    <a:pt x="1903790" y="681294"/>
                  </a:lnTo>
                  <a:lnTo>
                    <a:pt x="1908559" y="684796"/>
                  </a:lnTo>
                  <a:lnTo>
                    <a:pt x="1913328" y="687661"/>
                  </a:lnTo>
                  <a:lnTo>
                    <a:pt x="1918415" y="690526"/>
                  </a:lnTo>
                  <a:lnTo>
                    <a:pt x="1923502" y="693073"/>
                  </a:lnTo>
                  <a:lnTo>
                    <a:pt x="1928588" y="695938"/>
                  </a:lnTo>
                  <a:lnTo>
                    <a:pt x="1934311" y="697848"/>
                  </a:lnTo>
                  <a:lnTo>
                    <a:pt x="1939716" y="699758"/>
                  </a:lnTo>
                  <a:lnTo>
                    <a:pt x="1945756" y="701349"/>
                  </a:lnTo>
                  <a:lnTo>
                    <a:pt x="1951161" y="702623"/>
                  </a:lnTo>
                  <a:lnTo>
                    <a:pt x="1957201" y="703578"/>
                  </a:lnTo>
                  <a:lnTo>
                    <a:pt x="1963242" y="704533"/>
                  </a:lnTo>
                  <a:lnTo>
                    <a:pt x="1969282" y="704851"/>
                  </a:lnTo>
                  <a:lnTo>
                    <a:pt x="1975323" y="704851"/>
                  </a:lnTo>
                  <a:lnTo>
                    <a:pt x="1981681" y="704851"/>
                  </a:lnTo>
                  <a:lnTo>
                    <a:pt x="1987722" y="704533"/>
                  </a:lnTo>
                  <a:lnTo>
                    <a:pt x="1993762" y="703578"/>
                  </a:lnTo>
                  <a:lnTo>
                    <a:pt x="1999485" y="702623"/>
                  </a:lnTo>
                  <a:lnTo>
                    <a:pt x="2005525" y="701349"/>
                  </a:lnTo>
                  <a:lnTo>
                    <a:pt x="2010930" y="699758"/>
                  </a:lnTo>
                  <a:lnTo>
                    <a:pt x="2016653" y="697848"/>
                  </a:lnTo>
                  <a:lnTo>
                    <a:pt x="2022057" y="695938"/>
                  </a:lnTo>
                  <a:lnTo>
                    <a:pt x="2027462" y="693073"/>
                  </a:lnTo>
                  <a:lnTo>
                    <a:pt x="2032549" y="690526"/>
                  </a:lnTo>
                  <a:lnTo>
                    <a:pt x="2037635" y="687661"/>
                  </a:lnTo>
                  <a:lnTo>
                    <a:pt x="2042404" y="684796"/>
                  </a:lnTo>
                  <a:lnTo>
                    <a:pt x="2047491" y="681294"/>
                  </a:lnTo>
                  <a:lnTo>
                    <a:pt x="2051624" y="677792"/>
                  </a:lnTo>
                  <a:lnTo>
                    <a:pt x="2056075" y="673972"/>
                  </a:lnTo>
                  <a:lnTo>
                    <a:pt x="2060208" y="669833"/>
                  </a:lnTo>
                  <a:lnTo>
                    <a:pt x="2064341" y="665695"/>
                  </a:lnTo>
                  <a:lnTo>
                    <a:pt x="2067838" y="661556"/>
                  </a:lnTo>
                  <a:lnTo>
                    <a:pt x="2071653" y="656781"/>
                  </a:lnTo>
                  <a:lnTo>
                    <a:pt x="2074832" y="652324"/>
                  </a:lnTo>
                  <a:lnTo>
                    <a:pt x="2078012" y="647231"/>
                  </a:lnTo>
                  <a:lnTo>
                    <a:pt x="2080873" y="642456"/>
                  </a:lnTo>
                  <a:lnTo>
                    <a:pt x="2083734" y="637362"/>
                  </a:lnTo>
                  <a:lnTo>
                    <a:pt x="2085960" y="631951"/>
                  </a:lnTo>
                  <a:lnTo>
                    <a:pt x="2088185" y="626539"/>
                  </a:lnTo>
                  <a:lnTo>
                    <a:pt x="2089775" y="620808"/>
                  </a:lnTo>
                  <a:lnTo>
                    <a:pt x="2091364" y="615397"/>
                  </a:lnTo>
                  <a:lnTo>
                    <a:pt x="2092636" y="609348"/>
                  </a:lnTo>
                  <a:lnTo>
                    <a:pt x="2094225" y="603618"/>
                  </a:lnTo>
                  <a:lnTo>
                    <a:pt x="2094861" y="597251"/>
                  </a:lnTo>
                  <a:lnTo>
                    <a:pt x="2095179" y="591521"/>
                  </a:lnTo>
                  <a:lnTo>
                    <a:pt x="2095497" y="585154"/>
                  </a:lnTo>
                  <a:lnTo>
                    <a:pt x="2095179" y="579105"/>
                  </a:lnTo>
                  <a:lnTo>
                    <a:pt x="2094861" y="572739"/>
                  </a:lnTo>
                  <a:lnTo>
                    <a:pt x="2094225" y="567008"/>
                  </a:lnTo>
                  <a:lnTo>
                    <a:pt x="2092636" y="560960"/>
                  </a:lnTo>
                  <a:lnTo>
                    <a:pt x="2091364" y="555230"/>
                  </a:lnTo>
                  <a:lnTo>
                    <a:pt x="2089775" y="549499"/>
                  </a:lnTo>
                  <a:lnTo>
                    <a:pt x="2088185" y="544088"/>
                  </a:lnTo>
                  <a:lnTo>
                    <a:pt x="2085960" y="538357"/>
                  </a:lnTo>
                  <a:lnTo>
                    <a:pt x="2083734" y="533264"/>
                  </a:lnTo>
                  <a:lnTo>
                    <a:pt x="2080873" y="527852"/>
                  </a:lnTo>
                  <a:lnTo>
                    <a:pt x="2078012" y="523077"/>
                  </a:lnTo>
                  <a:lnTo>
                    <a:pt x="2074832" y="517983"/>
                  </a:lnTo>
                  <a:lnTo>
                    <a:pt x="2071653" y="513527"/>
                  </a:lnTo>
                  <a:lnTo>
                    <a:pt x="2067838" y="509070"/>
                  </a:lnTo>
                  <a:lnTo>
                    <a:pt x="2064341" y="504294"/>
                  </a:lnTo>
                  <a:lnTo>
                    <a:pt x="2060208" y="500474"/>
                  </a:lnTo>
                  <a:lnTo>
                    <a:pt x="2056075" y="496654"/>
                  </a:lnTo>
                  <a:lnTo>
                    <a:pt x="2051624" y="492516"/>
                  </a:lnTo>
                  <a:lnTo>
                    <a:pt x="2047491" y="489014"/>
                  </a:lnTo>
                  <a:lnTo>
                    <a:pt x="2042404" y="485831"/>
                  </a:lnTo>
                  <a:lnTo>
                    <a:pt x="2037635" y="482329"/>
                  </a:lnTo>
                  <a:lnTo>
                    <a:pt x="2032549" y="479782"/>
                  </a:lnTo>
                  <a:lnTo>
                    <a:pt x="2027462" y="477235"/>
                  </a:lnTo>
                  <a:lnTo>
                    <a:pt x="2022057" y="474689"/>
                  </a:lnTo>
                  <a:lnTo>
                    <a:pt x="2016653" y="472460"/>
                  </a:lnTo>
                  <a:lnTo>
                    <a:pt x="2010930" y="470550"/>
                  </a:lnTo>
                  <a:lnTo>
                    <a:pt x="2005525" y="468958"/>
                  </a:lnTo>
                  <a:lnTo>
                    <a:pt x="1999485" y="467685"/>
                  </a:lnTo>
                  <a:lnTo>
                    <a:pt x="1993762" y="466730"/>
                  </a:lnTo>
                  <a:lnTo>
                    <a:pt x="1987722" y="465775"/>
                  </a:lnTo>
                  <a:lnTo>
                    <a:pt x="1981681" y="465457"/>
                  </a:lnTo>
                  <a:lnTo>
                    <a:pt x="1975323" y="465138"/>
                  </a:lnTo>
                  <a:close/>
                  <a:moveTo>
                    <a:pt x="2038346" y="0"/>
                  </a:moveTo>
                  <a:lnTo>
                    <a:pt x="3519484" y="0"/>
                  </a:lnTo>
                  <a:lnTo>
                    <a:pt x="3431641" y="179388"/>
                  </a:lnTo>
                  <a:lnTo>
                    <a:pt x="3916359" y="179388"/>
                  </a:lnTo>
                  <a:lnTo>
                    <a:pt x="3916359" y="295278"/>
                  </a:lnTo>
                  <a:lnTo>
                    <a:pt x="4885370" y="295278"/>
                  </a:lnTo>
                  <a:lnTo>
                    <a:pt x="4901245" y="295596"/>
                  </a:lnTo>
                  <a:lnTo>
                    <a:pt x="4917437" y="296231"/>
                  </a:lnTo>
                  <a:lnTo>
                    <a:pt x="4932995" y="297183"/>
                  </a:lnTo>
                  <a:lnTo>
                    <a:pt x="4948552" y="298771"/>
                  </a:lnTo>
                  <a:lnTo>
                    <a:pt x="4964427" y="300676"/>
                  </a:lnTo>
                  <a:lnTo>
                    <a:pt x="4979667" y="302581"/>
                  </a:lnTo>
                  <a:lnTo>
                    <a:pt x="4994907" y="305120"/>
                  </a:lnTo>
                  <a:lnTo>
                    <a:pt x="5010465" y="307977"/>
                  </a:lnTo>
                  <a:lnTo>
                    <a:pt x="5025387" y="311471"/>
                  </a:lnTo>
                  <a:lnTo>
                    <a:pt x="5040310" y="314962"/>
                  </a:lnTo>
                  <a:lnTo>
                    <a:pt x="5054915" y="318772"/>
                  </a:lnTo>
                  <a:lnTo>
                    <a:pt x="5069837" y="323534"/>
                  </a:lnTo>
                  <a:lnTo>
                    <a:pt x="5084125" y="327979"/>
                  </a:lnTo>
                  <a:lnTo>
                    <a:pt x="5098412" y="333059"/>
                  </a:lnTo>
                  <a:lnTo>
                    <a:pt x="5112700" y="338456"/>
                  </a:lnTo>
                  <a:lnTo>
                    <a:pt x="5126987" y="344171"/>
                  </a:lnTo>
                  <a:lnTo>
                    <a:pt x="5140640" y="350203"/>
                  </a:lnTo>
                  <a:lnTo>
                    <a:pt x="5154292" y="356870"/>
                  </a:lnTo>
                  <a:lnTo>
                    <a:pt x="5167627" y="363220"/>
                  </a:lnTo>
                  <a:lnTo>
                    <a:pt x="5180962" y="370522"/>
                  </a:lnTo>
                  <a:lnTo>
                    <a:pt x="5193980" y="377507"/>
                  </a:lnTo>
                  <a:lnTo>
                    <a:pt x="5206680" y="385126"/>
                  </a:lnTo>
                  <a:lnTo>
                    <a:pt x="5219380" y="393381"/>
                  </a:lnTo>
                  <a:lnTo>
                    <a:pt x="5232080" y="401318"/>
                  </a:lnTo>
                  <a:lnTo>
                    <a:pt x="5244462" y="409890"/>
                  </a:lnTo>
                  <a:lnTo>
                    <a:pt x="5256527" y="418780"/>
                  </a:lnTo>
                  <a:lnTo>
                    <a:pt x="5268275" y="427669"/>
                  </a:lnTo>
                  <a:lnTo>
                    <a:pt x="5279705" y="436876"/>
                  </a:lnTo>
                  <a:lnTo>
                    <a:pt x="5291135" y="446718"/>
                  </a:lnTo>
                  <a:lnTo>
                    <a:pt x="5302247" y="456560"/>
                  </a:lnTo>
                  <a:lnTo>
                    <a:pt x="5313360" y="466720"/>
                  </a:lnTo>
                  <a:lnTo>
                    <a:pt x="5323520" y="477197"/>
                  </a:lnTo>
                  <a:lnTo>
                    <a:pt x="5333997" y="487674"/>
                  </a:lnTo>
                  <a:lnTo>
                    <a:pt x="5344157" y="498786"/>
                  </a:lnTo>
                  <a:lnTo>
                    <a:pt x="5354000" y="509898"/>
                  </a:lnTo>
                  <a:lnTo>
                    <a:pt x="5363842" y="521327"/>
                  </a:lnTo>
                  <a:lnTo>
                    <a:pt x="5373367" y="532757"/>
                  </a:lnTo>
                  <a:lnTo>
                    <a:pt x="5381940" y="544504"/>
                  </a:lnTo>
                  <a:lnTo>
                    <a:pt x="5390830" y="556568"/>
                  </a:lnTo>
                  <a:lnTo>
                    <a:pt x="5399402" y="568950"/>
                  </a:lnTo>
                  <a:lnTo>
                    <a:pt x="5407657" y="581332"/>
                  </a:lnTo>
                  <a:lnTo>
                    <a:pt x="5415595" y="594031"/>
                  </a:lnTo>
                  <a:lnTo>
                    <a:pt x="5423215" y="606731"/>
                  </a:lnTo>
                  <a:lnTo>
                    <a:pt x="5430517" y="619747"/>
                  </a:lnTo>
                  <a:lnTo>
                    <a:pt x="5437502" y="633082"/>
                  </a:lnTo>
                  <a:lnTo>
                    <a:pt x="5444170" y="646416"/>
                  </a:lnTo>
                  <a:lnTo>
                    <a:pt x="5450520" y="660068"/>
                  </a:lnTo>
                  <a:lnTo>
                    <a:pt x="5456552" y="674037"/>
                  </a:lnTo>
                  <a:lnTo>
                    <a:pt x="5462267" y="688007"/>
                  </a:lnTo>
                  <a:lnTo>
                    <a:pt x="5467665" y="702293"/>
                  </a:lnTo>
                  <a:lnTo>
                    <a:pt x="5472745" y="716580"/>
                  </a:lnTo>
                  <a:lnTo>
                    <a:pt x="5477507" y="731184"/>
                  </a:lnTo>
                  <a:lnTo>
                    <a:pt x="5481952" y="745789"/>
                  </a:lnTo>
                  <a:lnTo>
                    <a:pt x="5485762" y="760393"/>
                  </a:lnTo>
                  <a:lnTo>
                    <a:pt x="5489572" y="775315"/>
                  </a:lnTo>
                  <a:lnTo>
                    <a:pt x="5492747" y="790554"/>
                  </a:lnTo>
                  <a:lnTo>
                    <a:pt x="5495605" y="805793"/>
                  </a:lnTo>
                  <a:lnTo>
                    <a:pt x="5498145" y="821033"/>
                  </a:lnTo>
                  <a:lnTo>
                    <a:pt x="5500367" y="836589"/>
                  </a:lnTo>
                  <a:lnTo>
                    <a:pt x="5502272" y="852146"/>
                  </a:lnTo>
                  <a:lnTo>
                    <a:pt x="5503542" y="867703"/>
                  </a:lnTo>
                  <a:lnTo>
                    <a:pt x="5504495" y="883577"/>
                  </a:lnTo>
                  <a:lnTo>
                    <a:pt x="5505130" y="899451"/>
                  </a:lnTo>
                  <a:lnTo>
                    <a:pt x="5505447" y="915326"/>
                  </a:lnTo>
                  <a:lnTo>
                    <a:pt x="5505447" y="6237953"/>
                  </a:lnTo>
                  <a:lnTo>
                    <a:pt x="5505130" y="6253827"/>
                  </a:lnTo>
                  <a:lnTo>
                    <a:pt x="5504495" y="6270019"/>
                  </a:lnTo>
                  <a:lnTo>
                    <a:pt x="5503542" y="6285575"/>
                  </a:lnTo>
                  <a:lnTo>
                    <a:pt x="5502272" y="6301132"/>
                  </a:lnTo>
                  <a:lnTo>
                    <a:pt x="5500367" y="6317006"/>
                  </a:lnTo>
                  <a:lnTo>
                    <a:pt x="5498145" y="6332246"/>
                  </a:lnTo>
                  <a:lnTo>
                    <a:pt x="5495605" y="6347485"/>
                  </a:lnTo>
                  <a:lnTo>
                    <a:pt x="5492747" y="6363042"/>
                  </a:lnTo>
                  <a:lnTo>
                    <a:pt x="5489572" y="6377963"/>
                  </a:lnTo>
                  <a:lnTo>
                    <a:pt x="5485762" y="6392885"/>
                  </a:lnTo>
                  <a:lnTo>
                    <a:pt x="5481952" y="6407490"/>
                  </a:lnTo>
                  <a:lnTo>
                    <a:pt x="5477507" y="6422411"/>
                  </a:lnTo>
                  <a:lnTo>
                    <a:pt x="5472745" y="6436698"/>
                  </a:lnTo>
                  <a:lnTo>
                    <a:pt x="5467665" y="6450985"/>
                  </a:lnTo>
                  <a:lnTo>
                    <a:pt x="5462267" y="6465272"/>
                  </a:lnTo>
                  <a:lnTo>
                    <a:pt x="5456552" y="6479241"/>
                  </a:lnTo>
                  <a:lnTo>
                    <a:pt x="5450520" y="6493210"/>
                  </a:lnTo>
                  <a:lnTo>
                    <a:pt x="5444170" y="6506862"/>
                  </a:lnTo>
                  <a:lnTo>
                    <a:pt x="5437502" y="6520197"/>
                  </a:lnTo>
                  <a:lnTo>
                    <a:pt x="5430517" y="6533531"/>
                  </a:lnTo>
                  <a:lnTo>
                    <a:pt x="5423215" y="6546548"/>
                  </a:lnTo>
                  <a:lnTo>
                    <a:pt x="5415595" y="6559247"/>
                  </a:lnTo>
                  <a:lnTo>
                    <a:pt x="5407657" y="6572264"/>
                  </a:lnTo>
                  <a:lnTo>
                    <a:pt x="5399402" y="6584646"/>
                  </a:lnTo>
                  <a:lnTo>
                    <a:pt x="5390830" y="6597028"/>
                  </a:lnTo>
                  <a:lnTo>
                    <a:pt x="5381940" y="6609092"/>
                  </a:lnTo>
                  <a:lnTo>
                    <a:pt x="5373367" y="6620839"/>
                  </a:lnTo>
                  <a:lnTo>
                    <a:pt x="5363842" y="6632269"/>
                  </a:lnTo>
                  <a:lnTo>
                    <a:pt x="5354000" y="6643698"/>
                  </a:lnTo>
                  <a:lnTo>
                    <a:pt x="5344157" y="6654810"/>
                  </a:lnTo>
                  <a:lnTo>
                    <a:pt x="5333997" y="6665922"/>
                  </a:lnTo>
                  <a:lnTo>
                    <a:pt x="5323520" y="6676082"/>
                  </a:lnTo>
                  <a:lnTo>
                    <a:pt x="5313360" y="6686559"/>
                  </a:lnTo>
                  <a:lnTo>
                    <a:pt x="5302247" y="6696718"/>
                  </a:lnTo>
                  <a:lnTo>
                    <a:pt x="5291135" y="6706560"/>
                  </a:lnTo>
                  <a:lnTo>
                    <a:pt x="5279705" y="6716402"/>
                  </a:lnTo>
                  <a:lnTo>
                    <a:pt x="5268275" y="6725609"/>
                  </a:lnTo>
                  <a:lnTo>
                    <a:pt x="5256527" y="6734499"/>
                  </a:lnTo>
                  <a:lnTo>
                    <a:pt x="5244462" y="6743388"/>
                  </a:lnTo>
                  <a:lnTo>
                    <a:pt x="5232080" y="6751960"/>
                  </a:lnTo>
                  <a:lnTo>
                    <a:pt x="5219380" y="6760215"/>
                  </a:lnTo>
                  <a:lnTo>
                    <a:pt x="5206680" y="6768152"/>
                  </a:lnTo>
                  <a:lnTo>
                    <a:pt x="5193980" y="6775772"/>
                  </a:lnTo>
                  <a:lnTo>
                    <a:pt x="5180962" y="6783074"/>
                  </a:lnTo>
                  <a:lnTo>
                    <a:pt x="5167627" y="6790059"/>
                  </a:lnTo>
                  <a:lnTo>
                    <a:pt x="5154292" y="6796726"/>
                  </a:lnTo>
                  <a:lnTo>
                    <a:pt x="5140640" y="6803075"/>
                  </a:lnTo>
                  <a:lnTo>
                    <a:pt x="5126987" y="6809108"/>
                  </a:lnTo>
                  <a:lnTo>
                    <a:pt x="5112700" y="6814822"/>
                  </a:lnTo>
                  <a:lnTo>
                    <a:pt x="5098412" y="6820220"/>
                  </a:lnTo>
                  <a:lnTo>
                    <a:pt x="5084125" y="6825299"/>
                  </a:lnTo>
                  <a:lnTo>
                    <a:pt x="5069837" y="6830062"/>
                  </a:lnTo>
                  <a:lnTo>
                    <a:pt x="5054915" y="6834506"/>
                  </a:lnTo>
                  <a:lnTo>
                    <a:pt x="5040310" y="6838316"/>
                  </a:lnTo>
                  <a:lnTo>
                    <a:pt x="5025387" y="6842126"/>
                  </a:lnTo>
                  <a:lnTo>
                    <a:pt x="5010465" y="6845301"/>
                  </a:lnTo>
                  <a:lnTo>
                    <a:pt x="4994907" y="6848158"/>
                  </a:lnTo>
                  <a:lnTo>
                    <a:pt x="4979667" y="6850698"/>
                  </a:lnTo>
                  <a:lnTo>
                    <a:pt x="4964427" y="6852920"/>
                  </a:lnTo>
                  <a:lnTo>
                    <a:pt x="4948552" y="6854825"/>
                  </a:lnTo>
                  <a:lnTo>
                    <a:pt x="4932995" y="6856095"/>
                  </a:lnTo>
                  <a:lnTo>
                    <a:pt x="4917437" y="6857048"/>
                  </a:lnTo>
                  <a:lnTo>
                    <a:pt x="4901245" y="6857683"/>
                  </a:lnTo>
                  <a:lnTo>
                    <a:pt x="4885370" y="6858000"/>
                  </a:lnTo>
                  <a:lnTo>
                    <a:pt x="619760" y="6858000"/>
                  </a:lnTo>
                  <a:lnTo>
                    <a:pt x="603885" y="6857683"/>
                  </a:lnTo>
                  <a:lnTo>
                    <a:pt x="588010" y="6857048"/>
                  </a:lnTo>
                  <a:lnTo>
                    <a:pt x="572135" y="6856095"/>
                  </a:lnTo>
                  <a:lnTo>
                    <a:pt x="556578" y="6854825"/>
                  </a:lnTo>
                  <a:lnTo>
                    <a:pt x="541020" y="6852920"/>
                  </a:lnTo>
                  <a:lnTo>
                    <a:pt x="525463" y="6850698"/>
                  </a:lnTo>
                  <a:lnTo>
                    <a:pt x="510223" y="6848158"/>
                  </a:lnTo>
                  <a:lnTo>
                    <a:pt x="494983" y="6845301"/>
                  </a:lnTo>
                  <a:lnTo>
                    <a:pt x="479743" y="6842126"/>
                  </a:lnTo>
                  <a:lnTo>
                    <a:pt x="465138" y="6838316"/>
                  </a:lnTo>
                  <a:lnTo>
                    <a:pt x="450215" y="6834506"/>
                  </a:lnTo>
                  <a:lnTo>
                    <a:pt x="435610" y="6830062"/>
                  </a:lnTo>
                  <a:lnTo>
                    <a:pt x="421005" y="6825299"/>
                  </a:lnTo>
                  <a:lnTo>
                    <a:pt x="406718" y="6820220"/>
                  </a:lnTo>
                  <a:lnTo>
                    <a:pt x="392748" y="6814822"/>
                  </a:lnTo>
                  <a:lnTo>
                    <a:pt x="378460" y="6809108"/>
                  </a:lnTo>
                  <a:lnTo>
                    <a:pt x="364808" y="6803075"/>
                  </a:lnTo>
                  <a:lnTo>
                    <a:pt x="351155" y="6796726"/>
                  </a:lnTo>
                  <a:lnTo>
                    <a:pt x="337820" y="6790059"/>
                  </a:lnTo>
                  <a:lnTo>
                    <a:pt x="324485" y="6783074"/>
                  </a:lnTo>
                  <a:lnTo>
                    <a:pt x="311468" y="6775772"/>
                  </a:lnTo>
                  <a:lnTo>
                    <a:pt x="298768" y="6768152"/>
                  </a:lnTo>
                  <a:lnTo>
                    <a:pt x="286068" y="6760215"/>
                  </a:lnTo>
                  <a:lnTo>
                    <a:pt x="273050" y="6751960"/>
                  </a:lnTo>
                  <a:lnTo>
                    <a:pt x="260985" y="6743388"/>
                  </a:lnTo>
                  <a:lnTo>
                    <a:pt x="248920" y="6734499"/>
                  </a:lnTo>
                  <a:lnTo>
                    <a:pt x="237173" y="6725609"/>
                  </a:lnTo>
                  <a:lnTo>
                    <a:pt x="225425" y="6716402"/>
                  </a:lnTo>
                  <a:lnTo>
                    <a:pt x="213995" y="6706560"/>
                  </a:lnTo>
                  <a:lnTo>
                    <a:pt x="202883" y="6696718"/>
                  </a:lnTo>
                  <a:lnTo>
                    <a:pt x="192088" y="6686559"/>
                  </a:lnTo>
                  <a:lnTo>
                    <a:pt x="181610" y="6676082"/>
                  </a:lnTo>
                  <a:lnTo>
                    <a:pt x="171450" y="6665922"/>
                  </a:lnTo>
                  <a:lnTo>
                    <a:pt x="160973" y="6654810"/>
                  </a:lnTo>
                  <a:lnTo>
                    <a:pt x="151130" y="6643698"/>
                  </a:lnTo>
                  <a:lnTo>
                    <a:pt x="141605" y="6632269"/>
                  </a:lnTo>
                  <a:lnTo>
                    <a:pt x="132080" y="6620839"/>
                  </a:lnTo>
                  <a:lnTo>
                    <a:pt x="123190" y="6609092"/>
                  </a:lnTo>
                  <a:lnTo>
                    <a:pt x="114300" y="6597028"/>
                  </a:lnTo>
                  <a:lnTo>
                    <a:pt x="105728" y="6584646"/>
                  </a:lnTo>
                  <a:lnTo>
                    <a:pt x="97473" y="6572264"/>
                  </a:lnTo>
                  <a:lnTo>
                    <a:pt x="89853" y="6559247"/>
                  </a:lnTo>
                  <a:lnTo>
                    <a:pt x="82233" y="6546548"/>
                  </a:lnTo>
                  <a:lnTo>
                    <a:pt x="74613" y="6533531"/>
                  </a:lnTo>
                  <a:lnTo>
                    <a:pt x="67945" y="6520197"/>
                  </a:lnTo>
                  <a:lnTo>
                    <a:pt x="60960" y="6506862"/>
                  </a:lnTo>
                  <a:lnTo>
                    <a:pt x="54928" y="6493210"/>
                  </a:lnTo>
                  <a:lnTo>
                    <a:pt x="48578" y="6479241"/>
                  </a:lnTo>
                  <a:lnTo>
                    <a:pt x="43180" y="6465272"/>
                  </a:lnTo>
                  <a:lnTo>
                    <a:pt x="37465" y="6450985"/>
                  </a:lnTo>
                  <a:lnTo>
                    <a:pt x="32703" y="6436698"/>
                  </a:lnTo>
                  <a:lnTo>
                    <a:pt x="27623" y="6422411"/>
                  </a:lnTo>
                  <a:lnTo>
                    <a:pt x="23495" y="6407490"/>
                  </a:lnTo>
                  <a:lnTo>
                    <a:pt x="19685" y="6392885"/>
                  </a:lnTo>
                  <a:lnTo>
                    <a:pt x="15875" y="6377963"/>
                  </a:lnTo>
                  <a:lnTo>
                    <a:pt x="12700" y="6363042"/>
                  </a:lnTo>
                  <a:lnTo>
                    <a:pt x="9843" y="6347485"/>
                  </a:lnTo>
                  <a:lnTo>
                    <a:pt x="7303" y="6332246"/>
                  </a:lnTo>
                  <a:lnTo>
                    <a:pt x="4763" y="6317006"/>
                  </a:lnTo>
                  <a:lnTo>
                    <a:pt x="3175" y="6301132"/>
                  </a:lnTo>
                  <a:lnTo>
                    <a:pt x="1905" y="6285575"/>
                  </a:lnTo>
                  <a:lnTo>
                    <a:pt x="953" y="6270019"/>
                  </a:lnTo>
                  <a:lnTo>
                    <a:pt x="318" y="6253827"/>
                  </a:lnTo>
                  <a:lnTo>
                    <a:pt x="0" y="6237953"/>
                  </a:lnTo>
                  <a:lnTo>
                    <a:pt x="0" y="915326"/>
                  </a:lnTo>
                  <a:lnTo>
                    <a:pt x="318" y="899451"/>
                  </a:lnTo>
                  <a:lnTo>
                    <a:pt x="953" y="883577"/>
                  </a:lnTo>
                  <a:lnTo>
                    <a:pt x="1905" y="867703"/>
                  </a:lnTo>
                  <a:lnTo>
                    <a:pt x="3175" y="852146"/>
                  </a:lnTo>
                  <a:lnTo>
                    <a:pt x="4763" y="836589"/>
                  </a:lnTo>
                  <a:lnTo>
                    <a:pt x="7303" y="821033"/>
                  </a:lnTo>
                  <a:lnTo>
                    <a:pt x="9843" y="805793"/>
                  </a:lnTo>
                  <a:lnTo>
                    <a:pt x="12700" y="790554"/>
                  </a:lnTo>
                  <a:lnTo>
                    <a:pt x="15875" y="775315"/>
                  </a:lnTo>
                  <a:lnTo>
                    <a:pt x="19685" y="760393"/>
                  </a:lnTo>
                  <a:lnTo>
                    <a:pt x="23495" y="745789"/>
                  </a:lnTo>
                  <a:lnTo>
                    <a:pt x="27623" y="731184"/>
                  </a:lnTo>
                  <a:lnTo>
                    <a:pt x="32703" y="716580"/>
                  </a:lnTo>
                  <a:lnTo>
                    <a:pt x="37465" y="702293"/>
                  </a:lnTo>
                  <a:lnTo>
                    <a:pt x="43180" y="688007"/>
                  </a:lnTo>
                  <a:lnTo>
                    <a:pt x="48578" y="674037"/>
                  </a:lnTo>
                  <a:lnTo>
                    <a:pt x="54928" y="660068"/>
                  </a:lnTo>
                  <a:lnTo>
                    <a:pt x="60960" y="646416"/>
                  </a:lnTo>
                  <a:lnTo>
                    <a:pt x="67945" y="633082"/>
                  </a:lnTo>
                  <a:lnTo>
                    <a:pt x="74613" y="619747"/>
                  </a:lnTo>
                  <a:lnTo>
                    <a:pt x="82233" y="606731"/>
                  </a:lnTo>
                  <a:lnTo>
                    <a:pt x="89853" y="594031"/>
                  </a:lnTo>
                  <a:lnTo>
                    <a:pt x="97473" y="581332"/>
                  </a:lnTo>
                  <a:lnTo>
                    <a:pt x="105728" y="568950"/>
                  </a:lnTo>
                  <a:lnTo>
                    <a:pt x="114300" y="556568"/>
                  </a:lnTo>
                  <a:lnTo>
                    <a:pt x="123190" y="544504"/>
                  </a:lnTo>
                  <a:lnTo>
                    <a:pt x="132080" y="532757"/>
                  </a:lnTo>
                  <a:lnTo>
                    <a:pt x="141605" y="521327"/>
                  </a:lnTo>
                  <a:lnTo>
                    <a:pt x="151130" y="509898"/>
                  </a:lnTo>
                  <a:lnTo>
                    <a:pt x="160973" y="498786"/>
                  </a:lnTo>
                  <a:lnTo>
                    <a:pt x="171450" y="487674"/>
                  </a:lnTo>
                  <a:lnTo>
                    <a:pt x="181610" y="477197"/>
                  </a:lnTo>
                  <a:lnTo>
                    <a:pt x="192088" y="466720"/>
                  </a:lnTo>
                  <a:lnTo>
                    <a:pt x="202883" y="456560"/>
                  </a:lnTo>
                  <a:lnTo>
                    <a:pt x="213995" y="446718"/>
                  </a:lnTo>
                  <a:lnTo>
                    <a:pt x="225425" y="436876"/>
                  </a:lnTo>
                  <a:lnTo>
                    <a:pt x="237173" y="427669"/>
                  </a:lnTo>
                  <a:lnTo>
                    <a:pt x="248920" y="418780"/>
                  </a:lnTo>
                  <a:lnTo>
                    <a:pt x="260985" y="409890"/>
                  </a:lnTo>
                  <a:lnTo>
                    <a:pt x="273050" y="401318"/>
                  </a:lnTo>
                  <a:lnTo>
                    <a:pt x="286068" y="393381"/>
                  </a:lnTo>
                  <a:lnTo>
                    <a:pt x="298768" y="385126"/>
                  </a:lnTo>
                  <a:lnTo>
                    <a:pt x="311468" y="377507"/>
                  </a:lnTo>
                  <a:lnTo>
                    <a:pt x="324485" y="370522"/>
                  </a:lnTo>
                  <a:lnTo>
                    <a:pt x="337820" y="363220"/>
                  </a:lnTo>
                  <a:lnTo>
                    <a:pt x="351155" y="356870"/>
                  </a:lnTo>
                  <a:lnTo>
                    <a:pt x="364808" y="350203"/>
                  </a:lnTo>
                  <a:lnTo>
                    <a:pt x="378460" y="344171"/>
                  </a:lnTo>
                  <a:lnTo>
                    <a:pt x="392748" y="338456"/>
                  </a:lnTo>
                  <a:lnTo>
                    <a:pt x="406718" y="333059"/>
                  </a:lnTo>
                  <a:lnTo>
                    <a:pt x="421005" y="327979"/>
                  </a:lnTo>
                  <a:lnTo>
                    <a:pt x="435610" y="323534"/>
                  </a:lnTo>
                  <a:lnTo>
                    <a:pt x="450215" y="318772"/>
                  </a:lnTo>
                  <a:lnTo>
                    <a:pt x="465138" y="314962"/>
                  </a:lnTo>
                  <a:lnTo>
                    <a:pt x="479743" y="311471"/>
                  </a:lnTo>
                  <a:lnTo>
                    <a:pt x="494983" y="307977"/>
                  </a:lnTo>
                  <a:lnTo>
                    <a:pt x="510223" y="305120"/>
                  </a:lnTo>
                  <a:lnTo>
                    <a:pt x="525463" y="302581"/>
                  </a:lnTo>
                  <a:lnTo>
                    <a:pt x="541020" y="300676"/>
                  </a:lnTo>
                  <a:lnTo>
                    <a:pt x="556578" y="298771"/>
                  </a:lnTo>
                  <a:lnTo>
                    <a:pt x="572135" y="297183"/>
                  </a:lnTo>
                  <a:lnTo>
                    <a:pt x="588010" y="296231"/>
                  </a:lnTo>
                  <a:lnTo>
                    <a:pt x="603885" y="295596"/>
                  </a:lnTo>
                  <a:lnTo>
                    <a:pt x="619760" y="295278"/>
                  </a:lnTo>
                  <a:lnTo>
                    <a:pt x="1639884" y="295278"/>
                  </a:lnTo>
                  <a:lnTo>
                    <a:pt x="1639884" y="179388"/>
                  </a:lnTo>
                  <a:lnTo>
                    <a:pt x="2125900" y="179388"/>
                  </a:lnTo>
                  <a:lnTo>
                    <a:pt x="2038346" y="0"/>
                  </a:lnTo>
                  <a:close/>
                </a:path>
              </a:pathLst>
            </a:custGeom>
            <a:solidFill>
              <a:srgbClr val="282830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643401" y="5479940"/>
            <a:ext cx="2324100" cy="715539"/>
            <a:chOff x="3629946" y="4927086"/>
            <a:chExt cx="2324100" cy="1190621"/>
          </a:xfrm>
        </p:grpSpPr>
        <p:sp>
          <p:nvSpPr>
            <p:cNvPr id="62" name="文本框 61"/>
            <p:cNvSpPr txBox="1"/>
            <p:nvPr/>
          </p:nvSpPr>
          <p:spPr>
            <a:xfrm>
              <a:off x="3990249" y="4927086"/>
              <a:ext cx="1807158" cy="891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5.</a:t>
              </a:r>
              <a:r>
                <a:rPr lang="zh-CN" altLang="en-US" dirty="0"/>
                <a:t>数据规则</a:t>
              </a:r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3629946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zh-CN" altLang="en-US" dirty="0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162658" y="5540505"/>
            <a:ext cx="2324100" cy="715539"/>
            <a:chOff x="6255552" y="4927086"/>
            <a:chExt cx="2324100" cy="1190621"/>
          </a:xfrm>
        </p:grpSpPr>
        <p:sp>
          <p:nvSpPr>
            <p:cNvPr id="65" name="文本框 64"/>
            <p:cNvSpPr txBox="1"/>
            <p:nvPr/>
          </p:nvSpPr>
          <p:spPr>
            <a:xfrm>
              <a:off x="6615854" y="4927086"/>
              <a:ext cx="1842346" cy="891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4.</a:t>
              </a:r>
              <a:r>
                <a:rPr lang="zh-CN" altLang="en-US" dirty="0"/>
                <a:t>生产制造</a:t>
              </a: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6255552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   </a:t>
              </a:r>
              <a:endParaRPr lang="zh-CN" altLang="en-US" dirty="0"/>
            </a:p>
          </p:txBody>
        </p:sp>
      </p:grpSp>
      <p:grpSp>
        <p:nvGrpSpPr>
          <p:cNvPr id="79" name="组合 43"/>
          <p:cNvGrpSpPr>
            <a:grpSpLocks/>
          </p:cNvGrpSpPr>
          <p:nvPr/>
        </p:nvGrpSpPr>
        <p:grpSpPr bwMode="auto">
          <a:xfrm>
            <a:off x="1895256" y="4120073"/>
            <a:ext cx="1154113" cy="1155700"/>
            <a:chOff x="0" y="0"/>
            <a:chExt cx="1154113" cy="1155699"/>
          </a:xfrm>
        </p:grpSpPr>
        <p:sp>
          <p:nvSpPr>
            <p:cNvPr id="80" name="Oval 32"/>
            <p:cNvSpPr>
              <a:spLocks noChangeArrowheads="1"/>
            </p:cNvSpPr>
            <p:nvPr/>
          </p:nvSpPr>
          <p:spPr bwMode="auto">
            <a:xfrm>
              <a:off x="0" y="0"/>
              <a:ext cx="1154113" cy="115569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1" name="Freeform 37"/>
            <p:cNvSpPr>
              <a:spLocks noEditPoints="1" noChangeArrowheads="1"/>
            </p:cNvSpPr>
            <p:nvPr/>
          </p:nvSpPr>
          <p:spPr bwMode="auto">
            <a:xfrm>
              <a:off x="268287" y="254000"/>
              <a:ext cx="658813" cy="652462"/>
            </a:xfrm>
            <a:custGeom>
              <a:avLst/>
              <a:gdLst>
                <a:gd name="T0" fmla="*/ 2147483646 w 732"/>
                <a:gd name="T1" fmla="*/ 2147483646 h 724"/>
                <a:gd name="T2" fmla="*/ 2147483646 w 732"/>
                <a:gd name="T3" fmla="*/ 2147483646 h 724"/>
                <a:gd name="T4" fmla="*/ 2147483646 w 732"/>
                <a:gd name="T5" fmla="*/ 2147483646 h 724"/>
                <a:gd name="T6" fmla="*/ 2147483646 w 732"/>
                <a:gd name="T7" fmla="*/ 2147483646 h 724"/>
                <a:gd name="T8" fmla="*/ 2147483646 w 732"/>
                <a:gd name="T9" fmla="*/ 2147483646 h 724"/>
                <a:gd name="T10" fmla="*/ 2147483646 w 732"/>
                <a:gd name="T11" fmla="*/ 2147483646 h 724"/>
                <a:gd name="T12" fmla="*/ 2147483646 w 732"/>
                <a:gd name="T13" fmla="*/ 2147483646 h 724"/>
                <a:gd name="T14" fmla="*/ 2147483646 w 732"/>
                <a:gd name="T15" fmla="*/ 2147483646 h 724"/>
                <a:gd name="T16" fmla="*/ 2147483646 w 732"/>
                <a:gd name="T17" fmla="*/ 2147483646 h 724"/>
                <a:gd name="T18" fmla="*/ 2147483646 w 732"/>
                <a:gd name="T19" fmla="*/ 2147483646 h 724"/>
                <a:gd name="T20" fmla="*/ 2147483646 w 732"/>
                <a:gd name="T21" fmla="*/ 2147483646 h 724"/>
                <a:gd name="T22" fmla="*/ 2147483646 w 732"/>
                <a:gd name="T23" fmla="*/ 2147483646 h 724"/>
                <a:gd name="T24" fmla="*/ 2147483646 w 732"/>
                <a:gd name="T25" fmla="*/ 2147483646 h 724"/>
                <a:gd name="T26" fmla="*/ 2147483646 w 732"/>
                <a:gd name="T27" fmla="*/ 2147483646 h 724"/>
                <a:gd name="T28" fmla="*/ 2147483646 w 732"/>
                <a:gd name="T29" fmla="*/ 2147483646 h 724"/>
                <a:gd name="T30" fmla="*/ 729028786 w 732"/>
                <a:gd name="T31" fmla="*/ 2147483646 h 724"/>
                <a:gd name="T32" fmla="*/ 2147483646 w 732"/>
                <a:gd name="T33" fmla="*/ 2147483646 h 724"/>
                <a:gd name="T34" fmla="*/ 2147483646 w 732"/>
                <a:gd name="T35" fmla="*/ 2147483646 h 724"/>
                <a:gd name="T36" fmla="*/ 2147483646 w 732"/>
                <a:gd name="T37" fmla="*/ 2147483646 h 724"/>
                <a:gd name="T38" fmla="*/ 2147483646 w 732"/>
                <a:gd name="T39" fmla="*/ 0 h 724"/>
                <a:gd name="T40" fmla="*/ 2147483646 w 732"/>
                <a:gd name="T41" fmla="*/ 2147483646 h 724"/>
                <a:gd name="T42" fmla="*/ 2147483646 w 732"/>
                <a:gd name="T43" fmla="*/ 2147483646 h 724"/>
                <a:gd name="T44" fmla="*/ 2147483646 w 732"/>
                <a:gd name="T45" fmla="*/ 2147483646 h 724"/>
                <a:gd name="T46" fmla="*/ 2147483646 w 732"/>
                <a:gd name="T47" fmla="*/ 2147483646 h 724"/>
                <a:gd name="T48" fmla="*/ 2147483646 w 732"/>
                <a:gd name="T49" fmla="*/ 2147483646 h 724"/>
                <a:gd name="T50" fmla="*/ 2147483646 w 732"/>
                <a:gd name="T51" fmla="*/ 2147483646 h 724"/>
                <a:gd name="T52" fmla="*/ 2147483646 w 732"/>
                <a:gd name="T53" fmla="*/ 2147483646 h 724"/>
                <a:gd name="T54" fmla="*/ 2147483646 w 732"/>
                <a:gd name="T55" fmla="*/ 2147483646 h 724"/>
                <a:gd name="T56" fmla="*/ 2147483646 w 732"/>
                <a:gd name="T57" fmla="*/ 2147483646 h 724"/>
                <a:gd name="T58" fmla="*/ 2147483646 w 732"/>
                <a:gd name="T59" fmla="*/ 2147483646 h 724"/>
                <a:gd name="T60" fmla="*/ 2147483646 w 732"/>
                <a:gd name="T61" fmla="*/ 2147483646 h 724"/>
                <a:gd name="T62" fmla="*/ 2147483646 w 732"/>
                <a:gd name="T63" fmla="*/ 2147483646 h 72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732" h="724">
                  <a:moveTo>
                    <a:pt x="623" y="586"/>
                  </a:moveTo>
                  <a:cubicBezTo>
                    <a:pt x="644" y="586"/>
                    <a:pt x="661" y="603"/>
                    <a:pt x="661" y="624"/>
                  </a:cubicBezTo>
                  <a:cubicBezTo>
                    <a:pt x="661" y="645"/>
                    <a:pt x="644" y="662"/>
                    <a:pt x="623" y="662"/>
                  </a:cubicBezTo>
                  <a:cubicBezTo>
                    <a:pt x="602" y="662"/>
                    <a:pt x="585" y="645"/>
                    <a:pt x="585" y="624"/>
                  </a:cubicBezTo>
                  <a:cubicBezTo>
                    <a:pt x="585" y="603"/>
                    <a:pt x="602" y="586"/>
                    <a:pt x="623" y="586"/>
                  </a:cubicBezTo>
                  <a:close/>
                  <a:moveTo>
                    <a:pt x="479" y="421"/>
                  </a:moveTo>
                  <a:lnTo>
                    <a:pt x="489" y="441"/>
                  </a:lnTo>
                  <a:lnTo>
                    <a:pt x="468" y="461"/>
                  </a:lnTo>
                  <a:lnTo>
                    <a:pt x="449" y="480"/>
                  </a:lnTo>
                  <a:cubicBezTo>
                    <a:pt x="438" y="491"/>
                    <a:pt x="425" y="500"/>
                    <a:pt x="410" y="505"/>
                  </a:cubicBezTo>
                  <a:lnTo>
                    <a:pt x="539" y="633"/>
                  </a:lnTo>
                  <a:lnTo>
                    <a:pt x="600" y="715"/>
                  </a:lnTo>
                  <a:lnTo>
                    <a:pt x="632" y="724"/>
                  </a:lnTo>
                  <a:lnTo>
                    <a:pt x="722" y="633"/>
                  </a:lnTo>
                  <a:lnTo>
                    <a:pt x="713" y="600"/>
                  </a:lnTo>
                  <a:lnTo>
                    <a:pt x="632" y="540"/>
                  </a:lnTo>
                  <a:lnTo>
                    <a:pt x="511" y="419"/>
                  </a:lnTo>
                  <a:lnTo>
                    <a:pt x="499" y="431"/>
                  </a:lnTo>
                  <a:lnTo>
                    <a:pt x="479" y="421"/>
                  </a:lnTo>
                  <a:close/>
                  <a:moveTo>
                    <a:pt x="264" y="257"/>
                  </a:moveTo>
                  <a:lnTo>
                    <a:pt x="285" y="237"/>
                  </a:lnTo>
                  <a:lnTo>
                    <a:pt x="304" y="246"/>
                  </a:lnTo>
                  <a:lnTo>
                    <a:pt x="294" y="227"/>
                  </a:lnTo>
                  <a:lnTo>
                    <a:pt x="315" y="207"/>
                  </a:lnTo>
                  <a:lnTo>
                    <a:pt x="317" y="205"/>
                  </a:lnTo>
                  <a:cubicBezTo>
                    <a:pt x="322" y="193"/>
                    <a:pt x="325" y="181"/>
                    <a:pt x="325" y="170"/>
                  </a:cubicBezTo>
                  <a:cubicBezTo>
                    <a:pt x="325" y="84"/>
                    <a:pt x="242" y="0"/>
                    <a:pt x="156" y="1"/>
                  </a:cubicBezTo>
                  <a:cubicBezTo>
                    <a:pt x="156" y="1"/>
                    <a:pt x="146" y="11"/>
                    <a:pt x="141" y="16"/>
                  </a:cubicBezTo>
                  <a:cubicBezTo>
                    <a:pt x="210" y="85"/>
                    <a:pt x="204" y="74"/>
                    <a:pt x="204" y="116"/>
                  </a:cubicBezTo>
                  <a:cubicBezTo>
                    <a:pt x="204" y="151"/>
                    <a:pt x="149" y="205"/>
                    <a:pt x="116" y="205"/>
                  </a:cubicBezTo>
                  <a:cubicBezTo>
                    <a:pt x="72" y="205"/>
                    <a:pt x="86" y="212"/>
                    <a:pt x="16" y="142"/>
                  </a:cubicBezTo>
                  <a:cubicBezTo>
                    <a:pt x="10" y="147"/>
                    <a:pt x="1" y="157"/>
                    <a:pt x="1" y="157"/>
                  </a:cubicBezTo>
                  <a:cubicBezTo>
                    <a:pt x="2" y="243"/>
                    <a:pt x="83" y="325"/>
                    <a:pt x="169" y="325"/>
                  </a:cubicBezTo>
                  <a:cubicBezTo>
                    <a:pt x="185" y="325"/>
                    <a:pt x="201" y="320"/>
                    <a:pt x="218" y="312"/>
                  </a:cubicBezTo>
                  <a:lnTo>
                    <a:pt x="221" y="315"/>
                  </a:lnTo>
                  <a:cubicBezTo>
                    <a:pt x="226" y="301"/>
                    <a:pt x="234" y="288"/>
                    <a:pt x="246" y="276"/>
                  </a:cubicBezTo>
                  <a:lnTo>
                    <a:pt x="264" y="257"/>
                  </a:lnTo>
                  <a:close/>
                  <a:moveTo>
                    <a:pt x="705" y="71"/>
                  </a:moveTo>
                  <a:lnTo>
                    <a:pt x="655" y="20"/>
                  </a:lnTo>
                  <a:cubicBezTo>
                    <a:pt x="642" y="7"/>
                    <a:pt x="624" y="0"/>
                    <a:pt x="607" y="0"/>
                  </a:cubicBezTo>
                  <a:cubicBezTo>
                    <a:pt x="589" y="0"/>
                    <a:pt x="572" y="7"/>
                    <a:pt x="558" y="20"/>
                  </a:cubicBezTo>
                  <a:lnTo>
                    <a:pt x="344" y="235"/>
                  </a:lnTo>
                  <a:cubicBezTo>
                    <a:pt x="350" y="248"/>
                    <a:pt x="345" y="267"/>
                    <a:pt x="335" y="277"/>
                  </a:cubicBezTo>
                  <a:cubicBezTo>
                    <a:pt x="328" y="284"/>
                    <a:pt x="317" y="289"/>
                    <a:pt x="306" y="289"/>
                  </a:cubicBezTo>
                  <a:cubicBezTo>
                    <a:pt x="302" y="289"/>
                    <a:pt x="297" y="288"/>
                    <a:pt x="293" y="286"/>
                  </a:cubicBezTo>
                  <a:lnTo>
                    <a:pt x="274" y="305"/>
                  </a:lnTo>
                  <a:cubicBezTo>
                    <a:pt x="247" y="331"/>
                    <a:pt x="247" y="375"/>
                    <a:pt x="274" y="401"/>
                  </a:cubicBezTo>
                  <a:lnTo>
                    <a:pt x="278" y="405"/>
                  </a:lnTo>
                  <a:lnTo>
                    <a:pt x="110" y="572"/>
                  </a:lnTo>
                  <a:lnTo>
                    <a:pt x="65" y="589"/>
                  </a:lnTo>
                  <a:lnTo>
                    <a:pt x="0" y="682"/>
                  </a:lnTo>
                  <a:lnTo>
                    <a:pt x="42" y="724"/>
                  </a:lnTo>
                  <a:lnTo>
                    <a:pt x="135" y="659"/>
                  </a:lnTo>
                  <a:lnTo>
                    <a:pt x="152" y="614"/>
                  </a:lnTo>
                  <a:lnTo>
                    <a:pt x="319" y="447"/>
                  </a:lnTo>
                  <a:lnTo>
                    <a:pt x="324" y="451"/>
                  </a:lnTo>
                  <a:cubicBezTo>
                    <a:pt x="338" y="465"/>
                    <a:pt x="355" y="471"/>
                    <a:pt x="373" y="471"/>
                  </a:cubicBezTo>
                  <a:cubicBezTo>
                    <a:pt x="390" y="471"/>
                    <a:pt x="408" y="465"/>
                    <a:pt x="421" y="451"/>
                  </a:cubicBezTo>
                  <a:lnTo>
                    <a:pt x="440" y="433"/>
                  </a:lnTo>
                  <a:cubicBezTo>
                    <a:pt x="434" y="420"/>
                    <a:pt x="438" y="401"/>
                    <a:pt x="449" y="391"/>
                  </a:cubicBezTo>
                  <a:cubicBezTo>
                    <a:pt x="456" y="384"/>
                    <a:pt x="467" y="379"/>
                    <a:pt x="477" y="379"/>
                  </a:cubicBezTo>
                  <a:cubicBezTo>
                    <a:pt x="482" y="379"/>
                    <a:pt x="487" y="380"/>
                    <a:pt x="490" y="382"/>
                  </a:cubicBezTo>
                  <a:lnTo>
                    <a:pt x="705" y="167"/>
                  </a:lnTo>
                  <a:cubicBezTo>
                    <a:pt x="732" y="140"/>
                    <a:pt x="732" y="97"/>
                    <a:pt x="705" y="7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" name="组合 40"/>
          <p:cNvGrpSpPr>
            <a:grpSpLocks/>
          </p:cNvGrpSpPr>
          <p:nvPr/>
        </p:nvGrpSpPr>
        <p:grpSpPr bwMode="auto">
          <a:xfrm>
            <a:off x="5329433" y="4116102"/>
            <a:ext cx="1155700" cy="1155700"/>
            <a:chOff x="0" y="0"/>
            <a:chExt cx="1155700" cy="1155699"/>
          </a:xfrm>
        </p:grpSpPr>
        <p:sp>
          <p:nvSpPr>
            <p:cNvPr id="83" name="Oval 33"/>
            <p:cNvSpPr>
              <a:spLocks noChangeArrowheads="1"/>
            </p:cNvSpPr>
            <p:nvPr/>
          </p:nvSpPr>
          <p:spPr bwMode="auto">
            <a:xfrm>
              <a:off x="0" y="0"/>
              <a:ext cx="1155700" cy="115569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84" name="Freeform 36"/>
            <p:cNvSpPr>
              <a:spLocks noEditPoints="1" noChangeArrowheads="1"/>
            </p:cNvSpPr>
            <p:nvPr/>
          </p:nvSpPr>
          <p:spPr bwMode="auto">
            <a:xfrm>
              <a:off x="261937" y="217487"/>
              <a:ext cx="712788" cy="701675"/>
            </a:xfrm>
            <a:custGeom>
              <a:avLst/>
              <a:gdLst>
                <a:gd name="T0" fmla="*/ 2147483646 w 792"/>
                <a:gd name="T1" fmla="*/ 2147483646 h 779"/>
                <a:gd name="T2" fmla="*/ 2147483646 w 792"/>
                <a:gd name="T3" fmla="*/ 2147483646 h 779"/>
                <a:gd name="T4" fmla="*/ 2147483646 w 792"/>
                <a:gd name="T5" fmla="*/ 2147483646 h 779"/>
                <a:gd name="T6" fmla="*/ 2147483646 w 792"/>
                <a:gd name="T7" fmla="*/ 2147483646 h 779"/>
                <a:gd name="T8" fmla="*/ 2147483646 w 792"/>
                <a:gd name="T9" fmla="*/ 2147483646 h 779"/>
                <a:gd name="T10" fmla="*/ 2147483646 w 792"/>
                <a:gd name="T11" fmla="*/ 2147483646 h 779"/>
                <a:gd name="T12" fmla="*/ 2147483646 w 792"/>
                <a:gd name="T13" fmla="*/ 2147483646 h 779"/>
                <a:gd name="T14" fmla="*/ 2147483646 w 792"/>
                <a:gd name="T15" fmla="*/ 2147483646 h 779"/>
                <a:gd name="T16" fmla="*/ 2147483646 w 792"/>
                <a:gd name="T17" fmla="*/ 2147483646 h 779"/>
                <a:gd name="T18" fmla="*/ 2147483646 w 792"/>
                <a:gd name="T19" fmla="*/ 2147483646 h 779"/>
                <a:gd name="T20" fmla="*/ 2147483646 w 792"/>
                <a:gd name="T21" fmla="*/ 2147483646 h 779"/>
                <a:gd name="T22" fmla="*/ 2147483646 w 792"/>
                <a:gd name="T23" fmla="*/ 2147483646 h 779"/>
                <a:gd name="T24" fmla="*/ 2147483646 w 792"/>
                <a:gd name="T25" fmla="*/ 2147483646 h 779"/>
                <a:gd name="T26" fmla="*/ 2147483646 w 792"/>
                <a:gd name="T27" fmla="*/ 2147483646 h 779"/>
                <a:gd name="T28" fmla="*/ 2147483646 w 792"/>
                <a:gd name="T29" fmla="*/ 2147483646 h 779"/>
                <a:gd name="T30" fmla="*/ 2147483646 w 792"/>
                <a:gd name="T31" fmla="*/ 2147483646 h 779"/>
                <a:gd name="T32" fmla="*/ 2147483646 w 792"/>
                <a:gd name="T33" fmla="*/ 2147483646 h 779"/>
                <a:gd name="T34" fmla="*/ 2147483646 w 792"/>
                <a:gd name="T35" fmla="*/ 2147483646 h 779"/>
                <a:gd name="T36" fmla="*/ 2147483646 w 792"/>
                <a:gd name="T37" fmla="*/ 2147483646 h 779"/>
                <a:gd name="T38" fmla="*/ 2147483646 w 792"/>
                <a:gd name="T39" fmla="*/ 2147483646 h 779"/>
                <a:gd name="T40" fmla="*/ 2147483646 w 792"/>
                <a:gd name="T41" fmla="*/ 2147483646 h 779"/>
                <a:gd name="T42" fmla="*/ 2147483646 w 792"/>
                <a:gd name="T43" fmla="*/ 2147483646 h 779"/>
                <a:gd name="T44" fmla="*/ 2147483646 w 792"/>
                <a:gd name="T45" fmla="*/ 2147483646 h 779"/>
                <a:gd name="T46" fmla="*/ 2147483646 w 792"/>
                <a:gd name="T47" fmla="*/ 2147483646 h 779"/>
                <a:gd name="T48" fmla="*/ 2147483646 w 792"/>
                <a:gd name="T49" fmla="*/ 2147483646 h 779"/>
                <a:gd name="T50" fmla="*/ 2147483646 w 792"/>
                <a:gd name="T51" fmla="*/ 2147483646 h 779"/>
                <a:gd name="T52" fmla="*/ 2147483646 w 792"/>
                <a:gd name="T53" fmla="*/ 2147483646 h 779"/>
                <a:gd name="T54" fmla="*/ 2147483646 w 792"/>
                <a:gd name="T55" fmla="*/ 2147483646 h 779"/>
                <a:gd name="T56" fmla="*/ 2147483646 w 792"/>
                <a:gd name="T57" fmla="*/ 2147483646 h 779"/>
                <a:gd name="T58" fmla="*/ 2147483646 w 792"/>
                <a:gd name="T59" fmla="*/ 2147483646 h 779"/>
                <a:gd name="T60" fmla="*/ 2147483646 w 792"/>
                <a:gd name="T61" fmla="*/ 2147483646 h 779"/>
                <a:gd name="T62" fmla="*/ 2147483646 w 792"/>
                <a:gd name="T63" fmla="*/ 2147483646 h 779"/>
                <a:gd name="T64" fmla="*/ 2147483646 w 792"/>
                <a:gd name="T65" fmla="*/ 2147483646 h 779"/>
                <a:gd name="T66" fmla="*/ 2147483646 w 792"/>
                <a:gd name="T67" fmla="*/ 2147483646 h 779"/>
                <a:gd name="T68" fmla="*/ 2147483646 w 792"/>
                <a:gd name="T69" fmla="*/ 2147483646 h 779"/>
                <a:gd name="T70" fmla="*/ 2147483646 w 792"/>
                <a:gd name="T71" fmla="*/ 2147483646 h 779"/>
                <a:gd name="T72" fmla="*/ 2147483646 w 792"/>
                <a:gd name="T73" fmla="*/ 2147483646 h 779"/>
                <a:gd name="T74" fmla="*/ 0 w 792"/>
                <a:gd name="T75" fmla="*/ 2147483646 h 779"/>
                <a:gd name="T76" fmla="*/ 2147483646 w 792"/>
                <a:gd name="T77" fmla="*/ 2147483646 h 779"/>
                <a:gd name="T78" fmla="*/ 2147483646 w 792"/>
                <a:gd name="T79" fmla="*/ 2147483646 h 779"/>
                <a:gd name="T80" fmla="*/ 2147483646 w 792"/>
                <a:gd name="T81" fmla="*/ 2147483646 h 779"/>
                <a:gd name="T82" fmla="*/ 2147483646 w 792"/>
                <a:gd name="T83" fmla="*/ 2147483646 h 779"/>
                <a:gd name="T84" fmla="*/ 2147483646 w 792"/>
                <a:gd name="T85" fmla="*/ 2147483646 h 77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92" h="779">
                  <a:moveTo>
                    <a:pt x="297" y="240"/>
                  </a:moveTo>
                  <a:lnTo>
                    <a:pt x="209" y="341"/>
                  </a:lnTo>
                  <a:lnTo>
                    <a:pt x="188" y="323"/>
                  </a:lnTo>
                  <a:lnTo>
                    <a:pt x="277" y="223"/>
                  </a:lnTo>
                  <a:lnTo>
                    <a:pt x="297" y="240"/>
                  </a:lnTo>
                  <a:close/>
                  <a:moveTo>
                    <a:pt x="390" y="323"/>
                  </a:moveTo>
                  <a:lnTo>
                    <a:pt x="276" y="224"/>
                  </a:lnTo>
                  <a:lnTo>
                    <a:pt x="294" y="203"/>
                  </a:lnTo>
                  <a:lnTo>
                    <a:pt x="408" y="303"/>
                  </a:lnTo>
                  <a:lnTo>
                    <a:pt x="390" y="323"/>
                  </a:lnTo>
                  <a:close/>
                  <a:moveTo>
                    <a:pt x="487" y="212"/>
                  </a:moveTo>
                  <a:lnTo>
                    <a:pt x="390" y="323"/>
                  </a:lnTo>
                  <a:lnTo>
                    <a:pt x="369" y="305"/>
                  </a:lnTo>
                  <a:lnTo>
                    <a:pt x="467" y="194"/>
                  </a:lnTo>
                  <a:lnTo>
                    <a:pt x="487" y="212"/>
                  </a:lnTo>
                  <a:close/>
                  <a:moveTo>
                    <a:pt x="492" y="181"/>
                  </a:moveTo>
                  <a:cubicBezTo>
                    <a:pt x="497" y="179"/>
                    <a:pt x="500" y="182"/>
                    <a:pt x="499" y="187"/>
                  </a:cubicBezTo>
                  <a:lnTo>
                    <a:pt x="495" y="203"/>
                  </a:lnTo>
                  <a:cubicBezTo>
                    <a:pt x="494" y="209"/>
                    <a:pt x="492" y="217"/>
                    <a:pt x="491" y="222"/>
                  </a:cubicBezTo>
                  <a:lnTo>
                    <a:pt x="488" y="239"/>
                  </a:lnTo>
                  <a:cubicBezTo>
                    <a:pt x="487" y="244"/>
                    <a:pt x="483" y="245"/>
                    <a:pt x="479" y="242"/>
                  </a:cubicBezTo>
                  <a:lnTo>
                    <a:pt x="465" y="230"/>
                  </a:lnTo>
                  <a:cubicBezTo>
                    <a:pt x="461" y="227"/>
                    <a:pt x="455" y="221"/>
                    <a:pt x="451" y="217"/>
                  </a:cubicBezTo>
                  <a:lnTo>
                    <a:pt x="437" y="206"/>
                  </a:lnTo>
                  <a:cubicBezTo>
                    <a:pt x="433" y="202"/>
                    <a:pt x="434" y="198"/>
                    <a:pt x="439" y="197"/>
                  </a:cubicBezTo>
                  <a:lnTo>
                    <a:pt x="456" y="192"/>
                  </a:lnTo>
                  <a:cubicBezTo>
                    <a:pt x="461" y="190"/>
                    <a:pt x="470" y="187"/>
                    <a:pt x="475" y="186"/>
                  </a:cubicBezTo>
                  <a:lnTo>
                    <a:pt x="492" y="181"/>
                  </a:lnTo>
                  <a:close/>
                  <a:moveTo>
                    <a:pt x="400" y="343"/>
                  </a:moveTo>
                  <a:lnTo>
                    <a:pt x="375" y="343"/>
                  </a:lnTo>
                  <a:cubicBezTo>
                    <a:pt x="368" y="343"/>
                    <a:pt x="362" y="349"/>
                    <a:pt x="362" y="356"/>
                  </a:cubicBezTo>
                  <a:lnTo>
                    <a:pt x="362" y="489"/>
                  </a:lnTo>
                  <a:lnTo>
                    <a:pt x="413" y="489"/>
                  </a:lnTo>
                  <a:lnTo>
                    <a:pt x="413" y="356"/>
                  </a:lnTo>
                  <a:cubicBezTo>
                    <a:pt x="413" y="349"/>
                    <a:pt x="407" y="343"/>
                    <a:pt x="400" y="343"/>
                  </a:cubicBezTo>
                  <a:close/>
                  <a:moveTo>
                    <a:pt x="312" y="298"/>
                  </a:moveTo>
                  <a:lnTo>
                    <a:pt x="287" y="298"/>
                  </a:lnTo>
                  <a:cubicBezTo>
                    <a:pt x="280" y="298"/>
                    <a:pt x="274" y="304"/>
                    <a:pt x="274" y="311"/>
                  </a:cubicBezTo>
                  <a:lnTo>
                    <a:pt x="274" y="489"/>
                  </a:lnTo>
                  <a:lnTo>
                    <a:pt x="325" y="489"/>
                  </a:lnTo>
                  <a:lnTo>
                    <a:pt x="325" y="311"/>
                  </a:lnTo>
                  <a:cubicBezTo>
                    <a:pt x="325" y="304"/>
                    <a:pt x="319" y="298"/>
                    <a:pt x="312" y="298"/>
                  </a:cubicBezTo>
                  <a:close/>
                  <a:moveTo>
                    <a:pt x="488" y="267"/>
                  </a:moveTo>
                  <a:lnTo>
                    <a:pt x="463" y="267"/>
                  </a:lnTo>
                  <a:cubicBezTo>
                    <a:pt x="456" y="267"/>
                    <a:pt x="450" y="273"/>
                    <a:pt x="450" y="281"/>
                  </a:cubicBezTo>
                  <a:lnTo>
                    <a:pt x="450" y="489"/>
                  </a:lnTo>
                  <a:lnTo>
                    <a:pt x="501" y="489"/>
                  </a:lnTo>
                  <a:lnTo>
                    <a:pt x="501" y="281"/>
                  </a:lnTo>
                  <a:cubicBezTo>
                    <a:pt x="501" y="273"/>
                    <a:pt x="495" y="267"/>
                    <a:pt x="488" y="267"/>
                  </a:cubicBezTo>
                  <a:close/>
                  <a:moveTo>
                    <a:pt x="224" y="390"/>
                  </a:moveTo>
                  <a:lnTo>
                    <a:pt x="200" y="390"/>
                  </a:lnTo>
                  <a:cubicBezTo>
                    <a:pt x="192" y="390"/>
                    <a:pt x="186" y="396"/>
                    <a:pt x="186" y="403"/>
                  </a:cubicBezTo>
                  <a:lnTo>
                    <a:pt x="186" y="489"/>
                  </a:lnTo>
                  <a:lnTo>
                    <a:pt x="237" y="489"/>
                  </a:lnTo>
                  <a:lnTo>
                    <a:pt x="237" y="403"/>
                  </a:lnTo>
                  <a:cubicBezTo>
                    <a:pt x="237" y="396"/>
                    <a:pt x="231" y="390"/>
                    <a:pt x="224" y="390"/>
                  </a:cubicBezTo>
                  <a:close/>
                  <a:moveTo>
                    <a:pt x="149" y="476"/>
                  </a:moveTo>
                  <a:cubicBezTo>
                    <a:pt x="149" y="483"/>
                    <a:pt x="144" y="489"/>
                    <a:pt x="136" y="489"/>
                  </a:cubicBezTo>
                  <a:cubicBezTo>
                    <a:pt x="129" y="489"/>
                    <a:pt x="123" y="483"/>
                    <a:pt x="123" y="476"/>
                  </a:cubicBezTo>
                  <a:lnTo>
                    <a:pt x="123" y="189"/>
                  </a:lnTo>
                  <a:cubicBezTo>
                    <a:pt x="123" y="182"/>
                    <a:pt x="129" y="176"/>
                    <a:pt x="136" y="176"/>
                  </a:cubicBezTo>
                  <a:cubicBezTo>
                    <a:pt x="143" y="176"/>
                    <a:pt x="149" y="182"/>
                    <a:pt x="149" y="189"/>
                  </a:cubicBezTo>
                  <a:lnTo>
                    <a:pt x="149" y="476"/>
                  </a:lnTo>
                  <a:close/>
                  <a:moveTo>
                    <a:pt x="531" y="463"/>
                  </a:moveTo>
                  <a:cubicBezTo>
                    <a:pt x="538" y="463"/>
                    <a:pt x="544" y="469"/>
                    <a:pt x="544" y="476"/>
                  </a:cubicBezTo>
                  <a:cubicBezTo>
                    <a:pt x="544" y="483"/>
                    <a:pt x="538" y="489"/>
                    <a:pt x="531" y="489"/>
                  </a:cubicBezTo>
                  <a:lnTo>
                    <a:pt x="136" y="489"/>
                  </a:lnTo>
                  <a:cubicBezTo>
                    <a:pt x="129" y="489"/>
                    <a:pt x="123" y="483"/>
                    <a:pt x="123" y="476"/>
                  </a:cubicBezTo>
                  <a:cubicBezTo>
                    <a:pt x="123" y="469"/>
                    <a:pt x="129" y="463"/>
                    <a:pt x="136" y="463"/>
                  </a:cubicBezTo>
                  <a:lnTo>
                    <a:pt x="531" y="463"/>
                  </a:lnTo>
                  <a:close/>
                  <a:moveTo>
                    <a:pt x="753" y="750"/>
                  </a:moveTo>
                  <a:cubicBezTo>
                    <a:pt x="732" y="770"/>
                    <a:pt x="706" y="779"/>
                    <a:pt x="680" y="779"/>
                  </a:cubicBezTo>
                  <a:cubicBezTo>
                    <a:pt x="654" y="779"/>
                    <a:pt x="628" y="770"/>
                    <a:pt x="608" y="750"/>
                  </a:cubicBezTo>
                  <a:lnTo>
                    <a:pt x="485" y="629"/>
                  </a:lnTo>
                  <a:cubicBezTo>
                    <a:pt x="440" y="653"/>
                    <a:pt x="388" y="666"/>
                    <a:pt x="334" y="666"/>
                  </a:cubicBezTo>
                  <a:cubicBezTo>
                    <a:pt x="149" y="666"/>
                    <a:pt x="0" y="517"/>
                    <a:pt x="0" y="332"/>
                  </a:cubicBezTo>
                  <a:cubicBezTo>
                    <a:pt x="0" y="149"/>
                    <a:pt x="149" y="0"/>
                    <a:pt x="334" y="0"/>
                  </a:cubicBezTo>
                  <a:cubicBezTo>
                    <a:pt x="517" y="0"/>
                    <a:pt x="666" y="149"/>
                    <a:pt x="666" y="332"/>
                  </a:cubicBezTo>
                  <a:cubicBezTo>
                    <a:pt x="666" y="387"/>
                    <a:pt x="653" y="439"/>
                    <a:pt x="630" y="484"/>
                  </a:cubicBezTo>
                  <a:lnTo>
                    <a:pt x="753" y="605"/>
                  </a:lnTo>
                  <a:cubicBezTo>
                    <a:pt x="792" y="645"/>
                    <a:pt x="792" y="709"/>
                    <a:pt x="753" y="750"/>
                  </a:cubicBezTo>
                  <a:close/>
                  <a:moveTo>
                    <a:pt x="334" y="623"/>
                  </a:moveTo>
                  <a:lnTo>
                    <a:pt x="334" y="623"/>
                  </a:lnTo>
                  <a:cubicBezTo>
                    <a:pt x="494" y="623"/>
                    <a:pt x="624" y="493"/>
                    <a:pt x="624" y="332"/>
                  </a:cubicBezTo>
                  <a:cubicBezTo>
                    <a:pt x="624" y="172"/>
                    <a:pt x="494" y="42"/>
                    <a:pt x="334" y="42"/>
                  </a:cubicBezTo>
                  <a:cubicBezTo>
                    <a:pt x="173" y="42"/>
                    <a:pt x="43" y="172"/>
                    <a:pt x="43" y="332"/>
                  </a:cubicBezTo>
                  <a:cubicBezTo>
                    <a:pt x="43" y="493"/>
                    <a:pt x="173" y="623"/>
                    <a:pt x="334" y="623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n>
                  <a:solidFill>
                    <a:schemeClr val="tx1"/>
                  </a:solidFill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116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6481E-6 -2.96296E-6 L -0.313 -0.10856 " pathEditMode="relative" rAng="0" ptsTypes="AA">
                                      <p:cBhvr>
                                        <p:cTn id="56" dur="1000" spd="-998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5400" y="-520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06791E-6 -4.81481E-6 L -0.30923 0.12084 " pathEditMode="relative" rAng="0" ptsTypes="AA">
                                      <p:cBhvr>
                                        <p:cTn id="60" dur="1000" spd="-998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5300" y="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标题 35"/>
          <p:cNvSpPr>
            <a:spLocks noGrp="1"/>
          </p:cNvSpPr>
          <p:nvPr>
            <p:ph type="title"/>
          </p:nvPr>
        </p:nvSpPr>
        <p:spPr>
          <a:xfrm>
            <a:off x="454185" y="1648348"/>
            <a:ext cx="4194492" cy="1182189"/>
          </a:xfrm>
        </p:spPr>
        <p:txBody>
          <a:bodyPr/>
          <a:lstStyle/>
          <a:p>
            <a:br>
              <a:rPr lang="en-US" altLang="zh-CN" dirty="0"/>
            </a:br>
            <a:r>
              <a:rPr lang="zh-CN" altLang="en-US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所属行业</a:t>
            </a:r>
            <a:br>
              <a:rPr lang="en-US" altLang="zh-CN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市场容量</a:t>
            </a:r>
            <a:br>
              <a:rPr lang="en-US" altLang="zh-CN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经营时长</a:t>
            </a:r>
            <a:br>
              <a:rPr lang="en-US" altLang="zh-CN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起始资金</a:t>
            </a:r>
          </a:p>
        </p:txBody>
      </p:sp>
      <p:pic>
        <p:nvPicPr>
          <p:cNvPr id="35" name="图片占位符 3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831" b="2831"/>
          <a:stretch>
            <a:fillRect/>
          </a:stretch>
        </p:blipFill>
        <p:spPr>
          <a:xfrm>
            <a:off x="3935880" y="460087"/>
            <a:ext cx="7608616" cy="5962681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2FFF6-29A3-4B20-A6E3-BD02C97ABD2D}" type="datetime1">
              <a:rPr lang="en-US" altLang="zh-CN" smtClean="0"/>
              <a:pPr>
                <a:defRPr/>
              </a:pPr>
              <a:t>7/28/2021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4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400" dirty="0"/>
              <a:t>经营概述</a:t>
            </a:r>
            <a:endParaRPr sz="2400" dirty="0"/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6" name="任意多边形 5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9" name="圆角矩形 8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3" name="直接连接符 32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8296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2562510" y="4645816"/>
            <a:ext cx="1200150" cy="5016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665" b="1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品质型</a:t>
            </a:r>
            <a:endParaRPr lang="bg-BG" sz="2665" b="1" dirty="0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056" y="574483"/>
            <a:ext cx="2808557" cy="4212835"/>
          </a:xfrm>
          <a:prstGeom prst="rect">
            <a:avLst/>
          </a:prstGeom>
          <a:effectLst>
            <a:softEdge rad="355600"/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6" t="377" r="11973" b="43617"/>
          <a:stretch>
            <a:fillRect/>
          </a:stretch>
        </p:blipFill>
        <p:spPr>
          <a:xfrm>
            <a:off x="4822526" y="527303"/>
            <a:ext cx="3096020" cy="4128460"/>
          </a:xfrm>
          <a:prstGeom prst="rect">
            <a:avLst/>
          </a:prstGeom>
          <a:effectLst>
            <a:softEdge rad="330200"/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43" t="-2092" r="12176" b="-7691"/>
          <a:stretch>
            <a:fillRect/>
          </a:stretch>
        </p:blipFill>
        <p:spPr>
          <a:xfrm>
            <a:off x="8075470" y="610931"/>
            <a:ext cx="3057783" cy="4328660"/>
          </a:xfrm>
          <a:prstGeom prst="rect">
            <a:avLst/>
          </a:prstGeom>
          <a:effectLst>
            <a:softEdge rad="215900"/>
          </a:effectLst>
        </p:spPr>
      </p:pic>
      <p:sp>
        <p:nvSpPr>
          <p:cNvPr id="50" name="Rectangle 51"/>
          <p:cNvSpPr/>
          <p:nvPr/>
        </p:nvSpPr>
        <p:spPr>
          <a:xfrm>
            <a:off x="5698635" y="4586235"/>
            <a:ext cx="1200150" cy="5016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665" b="1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经济型</a:t>
            </a:r>
            <a:endParaRPr lang="bg-BG" sz="2665" b="1" dirty="0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Rectangle 51"/>
          <p:cNvSpPr/>
          <p:nvPr/>
        </p:nvSpPr>
        <p:spPr>
          <a:xfrm>
            <a:off x="9027718" y="4526859"/>
            <a:ext cx="1200150" cy="5016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665" b="1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实惠型</a:t>
            </a:r>
            <a:endParaRPr lang="bg-BG" sz="2665" b="1" dirty="0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42915" y="5226784"/>
            <a:ext cx="89115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产品价格：品质型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经济型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实惠型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产品功能：品质型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经济型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实惠型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产品品牌：品质型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经济型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实惠型（广告）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产品口碑：品质型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经济型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实惠型（销售量）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产品销售：经济型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实惠型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品质型（销售能力）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400" dirty="0"/>
              <a:t>消费群体</a:t>
            </a:r>
            <a:endParaRPr sz="2400" dirty="0"/>
          </a:p>
        </p:txBody>
      </p:sp>
      <p:grpSp>
        <p:nvGrpSpPr>
          <p:cNvPr id="14" name="组合 1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15" name="任意多边形 1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18" name="圆角矩形 1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42" name="直接连接符 41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内容占位符 117"/>
          <p:cNvSpPr>
            <a:spLocks noGrp="1"/>
          </p:cNvSpPr>
          <p:nvPr>
            <p:ph idx="1"/>
          </p:nvPr>
        </p:nvSpPr>
        <p:spPr>
          <a:xfrm rot="500902">
            <a:off x="7053542" y="5467975"/>
            <a:ext cx="5638889" cy="996546"/>
          </a:xfrm>
        </p:spPr>
        <p:txBody>
          <a:bodyPr/>
          <a:lstStyle/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消费者最高预算价格</a:t>
            </a:r>
            <a:r>
              <a:rPr lang="en-US" altLang="zh-CN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&gt;=</a:t>
            </a:r>
            <a:r>
              <a:rPr lang="zh-CN" altLang="en-US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报价</a:t>
            </a:r>
          </a:p>
        </p:txBody>
      </p:sp>
    </p:spTree>
    <p:extLst>
      <p:ext uri="{BB962C8B-B14F-4D97-AF65-F5344CB8AC3E}">
        <p14:creationId xmlns:p14="http://schemas.microsoft.com/office/powerpoint/2010/main" val="1277379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7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0" grpId="0"/>
      <p:bldP spid="51" grpId="0"/>
      <p:bldP spid="2" grpId="0"/>
      <p:bldP spid="4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内容占位符 117"/>
          <p:cNvSpPr>
            <a:spLocks noGrp="1"/>
          </p:cNvSpPr>
          <p:nvPr>
            <p:ph idx="1"/>
          </p:nvPr>
        </p:nvSpPr>
        <p:spPr>
          <a:xfrm>
            <a:off x="6654884" y="2459773"/>
            <a:ext cx="5638889" cy="996546"/>
          </a:xfrm>
        </p:spPr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各市场开发周期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销售人员销售能力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订单违约金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latin typeface="微软雅黑" panose="020B0503020204020204" pitchFamily="34" charset="-122"/>
                <a:ea typeface="微软雅黑" panose="020B0503020204020204" pitchFamily="34" charset="-122"/>
              </a:rPr>
              <a:t>各市场消费者需求走势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2FFF6-29A3-4B20-A6E3-BD02C97ABD2D}" type="datetime1">
              <a:rPr lang="en-US" altLang="zh-CN" smtClean="0"/>
              <a:pPr>
                <a:defRPr/>
              </a:pPr>
              <a:t>7/28/2021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400" dirty="0"/>
              <a:t>市场营销</a:t>
            </a:r>
            <a:endParaRPr sz="2400" dirty="0"/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5" name="任意多边形 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8" name="圆角矩形 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2" name="直接连接符 31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KSO_Shape"/>
          <p:cNvGrpSpPr>
            <a:grpSpLocks/>
          </p:cNvGrpSpPr>
          <p:nvPr/>
        </p:nvGrpSpPr>
        <p:grpSpPr bwMode="auto">
          <a:xfrm>
            <a:off x="256337" y="1129533"/>
            <a:ext cx="5029200" cy="4157472"/>
            <a:chOff x="1331640" y="1268758"/>
            <a:chExt cx="5832640" cy="4819365"/>
          </a:xfrm>
          <a:solidFill>
            <a:schemeClr val="bg1"/>
          </a:solidFill>
          <a:effectLst/>
        </p:grpSpPr>
        <p:sp>
          <p:nvSpPr>
            <p:cNvPr id="34" name="内蒙古"/>
            <p:cNvSpPr>
              <a:spLocks/>
            </p:cNvSpPr>
            <p:nvPr/>
          </p:nvSpPr>
          <p:spPr bwMode="auto">
            <a:xfrm>
              <a:off x="3780704" y="1322466"/>
              <a:ext cx="2556480" cy="2180525"/>
            </a:xfrm>
            <a:custGeom>
              <a:avLst/>
              <a:gdLst>
                <a:gd name="T0" fmla="*/ 2147483646 w 1428"/>
                <a:gd name="T1" fmla="*/ 2147483646 h 1218"/>
                <a:gd name="T2" fmla="*/ 2147483646 w 1428"/>
                <a:gd name="T3" fmla="*/ 2147483646 h 1218"/>
                <a:gd name="T4" fmla="*/ 2147483646 w 1428"/>
                <a:gd name="T5" fmla="*/ 2147483646 h 1218"/>
                <a:gd name="T6" fmla="*/ 2147483646 w 1428"/>
                <a:gd name="T7" fmla="*/ 2147483646 h 1218"/>
                <a:gd name="T8" fmla="*/ 2147483646 w 1428"/>
                <a:gd name="T9" fmla="*/ 2147483646 h 1218"/>
                <a:gd name="T10" fmla="*/ 2147483646 w 1428"/>
                <a:gd name="T11" fmla="*/ 2147483646 h 1218"/>
                <a:gd name="T12" fmla="*/ 2147483646 w 1428"/>
                <a:gd name="T13" fmla="*/ 2147483646 h 1218"/>
                <a:gd name="T14" fmla="*/ 2147483646 w 1428"/>
                <a:gd name="T15" fmla="*/ 2147483646 h 1218"/>
                <a:gd name="T16" fmla="*/ 2147483646 w 1428"/>
                <a:gd name="T17" fmla="*/ 2147483646 h 1218"/>
                <a:gd name="T18" fmla="*/ 2147483646 w 1428"/>
                <a:gd name="T19" fmla="*/ 2147483646 h 1218"/>
                <a:gd name="T20" fmla="*/ 2147483646 w 1428"/>
                <a:gd name="T21" fmla="*/ 2147483646 h 1218"/>
                <a:gd name="T22" fmla="*/ 2147483646 w 1428"/>
                <a:gd name="T23" fmla="*/ 2147483646 h 1218"/>
                <a:gd name="T24" fmla="*/ 2147483646 w 1428"/>
                <a:gd name="T25" fmla="*/ 2147483646 h 1218"/>
                <a:gd name="T26" fmla="*/ 2147483646 w 1428"/>
                <a:gd name="T27" fmla="*/ 2147483646 h 1218"/>
                <a:gd name="T28" fmla="*/ 2147483646 w 1428"/>
                <a:gd name="T29" fmla="*/ 2147483646 h 1218"/>
                <a:gd name="T30" fmla="*/ 2147483646 w 1428"/>
                <a:gd name="T31" fmla="*/ 2147483646 h 1218"/>
                <a:gd name="T32" fmla="*/ 2147483646 w 1428"/>
                <a:gd name="T33" fmla="*/ 2147483646 h 1218"/>
                <a:gd name="T34" fmla="*/ 2147483646 w 1428"/>
                <a:gd name="T35" fmla="*/ 2147483646 h 1218"/>
                <a:gd name="T36" fmla="*/ 2147483646 w 1428"/>
                <a:gd name="T37" fmla="*/ 2147483646 h 1218"/>
                <a:gd name="T38" fmla="*/ 2147483646 w 1428"/>
                <a:gd name="T39" fmla="*/ 2147483646 h 1218"/>
                <a:gd name="T40" fmla="*/ 2147483646 w 1428"/>
                <a:gd name="T41" fmla="*/ 2147483646 h 1218"/>
                <a:gd name="T42" fmla="*/ 2147483646 w 1428"/>
                <a:gd name="T43" fmla="*/ 2147483646 h 1218"/>
                <a:gd name="T44" fmla="*/ 0 w 1428"/>
                <a:gd name="T45" fmla="*/ 2147483646 h 1218"/>
                <a:gd name="T46" fmla="*/ 2147483646 w 1428"/>
                <a:gd name="T47" fmla="*/ 2147483646 h 1218"/>
                <a:gd name="T48" fmla="*/ 2147483646 w 1428"/>
                <a:gd name="T49" fmla="*/ 2147483646 h 1218"/>
                <a:gd name="T50" fmla="*/ 2147483646 w 1428"/>
                <a:gd name="T51" fmla="*/ 2147483646 h 1218"/>
                <a:gd name="T52" fmla="*/ 2147483646 w 1428"/>
                <a:gd name="T53" fmla="*/ 2147483646 h 1218"/>
                <a:gd name="T54" fmla="*/ 2147483646 w 1428"/>
                <a:gd name="T55" fmla="*/ 2147483646 h 1218"/>
                <a:gd name="T56" fmla="*/ 2147483646 w 1428"/>
                <a:gd name="T57" fmla="*/ 2147483646 h 1218"/>
                <a:gd name="T58" fmla="*/ 2147483646 w 1428"/>
                <a:gd name="T59" fmla="*/ 2147483646 h 1218"/>
                <a:gd name="T60" fmla="*/ 2147483646 w 1428"/>
                <a:gd name="T61" fmla="*/ 2147483646 h 1218"/>
                <a:gd name="T62" fmla="*/ 2147483646 w 1428"/>
                <a:gd name="T63" fmla="*/ 2147483646 h 1218"/>
                <a:gd name="T64" fmla="*/ 2147483646 w 1428"/>
                <a:gd name="T65" fmla="*/ 2147483646 h 1218"/>
                <a:gd name="T66" fmla="*/ 2147483646 w 1428"/>
                <a:gd name="T67" fmla="*/ 2147483646 h 1218"/>
                <a:gd name="T68" fmla="*/ 2147483646 w 1428"/>
                <a:gd name="T69" fmla="*/ 2147483646 h 1218"/>
                <a:gd name="T70" fmla="*/ 2147483646 w 1428"/>
                <a:gd name="T71" fmla="*/ 2147483646 h 1218"/>
                <a:gd name="T72" fmla="*/ 2147483646 w 1428"/>
                <a:gd name="T73" fmla="*/ 2147483646 h 1218"/>
                <a:gd name="T74" fmla="*/ 2147483646 w 1428"/>
                <a:gd name="T75" fmla="*/ 2147483646 h 1218"/>
                <a:gd name="T76" fmla="*/ 2147483646 w 1428"/>
                <a:gd name="T77" fmla="*/ 2147483646 h 1218"/>
                <a:gd name="T78" fmla="*/ 2147483646 w 1428"/>
                <a:gd name="T79" fmla="*/ 2147483646 h 1218"/>
                <a:gd name="T80" fmla="*/ 2147483646 w 1428"/>
                <a:gd name="T81" fmla="*/ 2147483646 h 1218"/>
                <a:gd name="T82" fmla="*/ 2147483646 w 1428"/>
                <a:gd name="T83" fmla="*/ 2147483646 h 1218"/>
                <a:gd name="T84" fmla="*/ 2147483646 w 1428"/>
                <a:gd name="T85" fmla="*/ 2147483646 h 1218"/>
                <a:gd name="T86" fmla="*/ 2147483646 w 1428"/>
                <a:gd name="T87" fmla="*/ 2147483646 h 1218"/>
                <a:gd name="T88" fmla="*/ 2147483646 w 1428"/>
                <a:gd name="T89" fmla="*/ 2147483646 h 1218"/>
                <a:gd name="T90" fmla="*/ 2147483646 w 1428"/>
                <a:gd name="T91" fmla="*/ 2147483646 h 1218"/>
                <a:gd name="T92" fmla="*/ 2147483646 w 1428"/>
                <a:gd name="T93" fmla="*/ 2147483646 h 1218"/>
                <a:gd name="T94" fmla="*/ 2147483646 w 1428"/>
                <a:gd name="T95" fmla="*/ 2147483646 h 1218"/>
                <a:gd name="T96" fmla="*/ 2147483646 w 1428"/>
                <a:gd name="T97" fmla="*/ 2147483646 h 1218"/>
                <a:gd name="T98" fmla="*/ 2147483646 w 1428"/>
                <a:gd name="T99" fmla="*/ 2147483646 h 1218"/>
                <a:gd name="T100" fmla="*/ 2147483646 w 1428"/>
                <a:gd name="T101" fmla="*/ 2147483646 h 1218"/>
                <a:gd name="T102" fmla="*/ 2147483646 w 1428"/>
                <a:gd name="T103" fmla="*/ 2147483646 h 1218"/>
                <a:gd name="T104" fmla="*/ 2147483646 w 1428"/>
                <a:gd name="T105" fmla="*/ 2147483646 h 1218"/>
                <a:gd name="T106" fmla="*/ 2147483646 w 1428"/>
                <a:gd name="T107" fmla="*/ 2147483646 h 1218"/>
                <a:gd name="T108" fmla="*/ 2147483646 w 1428"/>
                <a:gd name="T109" fmla="*/ 2147483646 h 1218"/>
                <a:gd name="T110" fmla="*/ 2147483646 w 1428"/>
                <a:gd name="T111" fmla="*/ 2147483646 h 1218"/>
                <a:gd name="T112" fmla="*/ 2147483646 w 1428"/>
                <a:gd name="T113" fmla="*/ 2147483646 h 1218"/>
                <a:gd name="T114" fmla="*/ 2147483646 w 1428"/>
                <a:gd name="T115" fmla="*/ 2147483646 h 1218"/>
                <a:gd name="T116" fmla="*/ 2147483646 w 1428"/>
                <a:gd name="T117" fmla="*/ 2147483646 h 12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35" name="甘肃"/>
            <p:cNvSpPr>
              <a:spLocks/>
            </p:cNvSpPr>
            <p:nvPr/>
          </p:nvSpPr>
          <p:spPr bwMode="auto">
            <a:xfrm>
              <a:off x="3290176" y="2797632"/>
              <a:ext cx="1632709" cy="1382074"/>
            </a:xfrm>
            <a:custGeom>
              <a:avLst/>
              <a:gdLst>
                <a:gd name="T0" fmla="*/ 2147483646 w 912"/>
                <a:gd name="T1" fmla="*/ 2147483646 h 772"/>
                <a:gd name="T2" fmla="*/ 2147483646 w 912"/>
                <a:gd name="T3" fmla="*/ 2147483646 h 772"/>
                <a:gd name="T4" fmla="*/ 2147483646 w 912"/>
                <a:gd name="T5" fmla="*/ 2147483646 h 772"/>
                <a:gd name="T6" fmla="*/ 2147483646 w 912"/>
                <a:gd name="T7" fmla="*/ 2147483646 h 772"/>
                <a:gd name="T8" fmla="*/ 2147483646 w 912"/>
                <a:gd name="T9" fmla="*/ 2147483646 h 772"/>
                <a:gd name="T10" fmla="*/ 2147483646 w 912"/>
                <a:gd name="T11" fmla="*/ 2147483646 h 772"/>
                <a:gd name="T12" fmla="*/ 2147483646 w 912"/>
                <a:gd name="T13" fmla="*/ 2147483646 h 772"/>
                <a:gd name="T14" fmla="*/ 2147483646 w 912"/>
                <a:gd name="T15" fmla="*/ 2147483646 h 772"/>
                <a:gd name="T16" fmla="*/ 2147483646 w 912"/>
                <a:gd name="T17" fmla="*/ 2147483646 h 772"/>
                <a:gd name="T18" fmla="*/ 2147483646 w 912"/>
                <a:gd name="T19" fmla="*/ 2147483646 h 772"/>
                <a:gd name="T20" fmla="*/ 2147483646 w 912"/>
                <a:gd name="T21" fmla="*/ 2147483646 h 772"/>
                <a:gd name="T22" fmla="*/ 2147483646 w 912"/>
                <a:gd name="T23" fmla="*/ 2147483646 h 772"/>
                <a:gd name="T24" fmla="*/ 2147483646 w 912"/>
                <a:gd name="T25" fmla="*/ 2147483646 h 772"/>
                <a:gd name="T26" fmla="*/ 2147483646 w 912"/>
                <a:gd name="T27" fmla="*/ 2147483646 h 772"/>
                <a:gd name="T28" fmla="*/ 2147483646 w 912"/>
                <a:gd name="T29" fmla="*/ 2147483646 h 772"/>
                <a:gd name="T30" fmla="*/ 2147483646 w 912"/>
                <a:gd name="T31" fmla="*/ 2147483646 h 772"/>
                <a:gd name="T32" fmla="*/ 2147483646 w 912"/>
                <a:gd name="T33" fmla="*/ 2147483646 h 772"/>
                <a:gd name="T34" fmla="*/ 2147483646 w 912"/>
                <a:gd name="T35" fmla="*/ 2147483646 h 772"/>
                <a:gd name="T36" fmla="*/ 2147483646 w 912"/>
                <a:gd name="T37" fmla="*/ 2147483646 h 772"/>
                <a:gd name="T38" fmla="*/ 2147483646 w 912"/>
                <a:gd name="T39" fmla="*/ 2147483646 h 772"/>
                <a:gd name="T40" fmla="*/ 2147483646 w 912"/>
                <a:gd name="T41" fmla="*/ 2147483646 h 772"/>
                <a:gd name="T42" fmla="*/ 2147483646 w 912"/>
                <a:gd name="T43" fmla="*/ 2147483646 h 772"/>
                <a:gd name="T44" fmla="*/ 2147483646 w 912"/>
                <a:gd name="T45" fmla="*/ 2147483646 h 772"/>
                <a:gd name="T46" fmla="*/ 2147483646 w 912"/>
                <a:gd name="T47" fmla="*/ 2147483646 h 772"/>
                <a:gd name="T48" fmla="*/ 2147483646 w 912"/>
                <a:gd name="T49" fmla="*/ 2147483646 h 772"/>
                <a:gd name="T50" fmla="*/ 2147483646 w 912"/>
                <a:gd name="T51" fmla="*/ 2147483646 h 772"/>
                <a:gd name="T52" fmla="*/ 2147483646 w 912"/>
                <a:gd name="T53" fmla="*/ 2147483646 h 772"/>
                <a:gd name="T54" fmla="*/ 2147483646 w 912"/>
                <a:gd name="T55" fmla="*/ 2147483646 h 772"/>
                <a:gd name="T56" fmla="*/ 2147483646 w 912"/>
                <a:gd name="T57" fmla="*/ 2147483646 h 772"/>
                <a:gd name="T58" fmla="*/ 2147483646 w 912"/>
                <a:gd name="T59" fmla="*/ 2147483646 h 772"/>
                <a:gd name="T60" fmla="*/ 2147483646 w 912"/>
                <a:gd name="T61" fmla="*/ 2147483646 h 772"/>
                <a:gd name="T62" fmla="*/ 2147483646 w 912"/>
                <a:gd name="T63" fmla="*/ 2147483646 h 772"/>
                <a:gd name="T64" fmla="*/ 2147483646 w 912"/>
                <a:gd name="T65" fmla="*/ 2147483646 h 772"/>
                <a:gd name="T66" fmla="*/ 2147483646 w 912"/>
                <a:gd name="T67" fmla="*/ 2147483646 h 772"/>
                <a:gd name="T68" fmla="*/ 2147483646 w 912"/>
                <a:gd name="T69" fmla="*/ 2147483646 h 772"/>
                <a:gd name="T70" fmla="*/ 2147483646 w 912"/>
                <a:gd name="T71" fmla="*/ 2147483646 h 772"/>
                <a:gd name="T72" fmla="*/ 2147483646 w 912"/>
                <a:gd name="T73" fmla="*/ 2147483646 h 772"/>
                <a:gd name="T74" fmla="*/ 2147483646 w 912"/>
                <a:gd name="T75" fmla="*/ 2147483646 h 772"/>
                <a:gd name="T76" fmla="*/ 2147483646 w 912"/>
                <a:gd name="T77" fmla="*/ 2147483646 h 772"/>
                <a:gd name="T78" fmla="*/ 2147483646 w 912"/>
                <a:gd name="T79" fmla="*/ 2147483646 h 772"/>
                <a:gd name="T80" fmla="*/ 2147483646 w 912"/>
                <a:gd name="T81" fmla="*/ 2147483646 h 772"/>
                <a:gd name="T82" fmla="*/ 2147483646 w 912"/>
                <a:gd name="T83" fmla="*/ 2147483646 h 772"/>
                <a:gd name="T84" fmla="*/ 2147483646 w 912"/>
                <a:gd name="T85" fmla="*/ 2147483646 h 772"/>
                <a:gd name="T86" fmla="*/ 2147483646 w 912"/>
                <a:gd name="T87" fmla="*/ 2147483646 h 772"/>
                <a:gd name="T88" fmla="*/ 2147483646 w 912"/>
                <a:gd name="T89" fmla="*/ 2147483646 h 772"/>
                <a:gd name="T90" fmla="*/ 2147483646 w 912"/>
                <a:gd name="T91" fmla="*/ 2147483646 h 772"/>
                <a:gd name="T92" fmla="*/ 2147483646 w 912"/>
                <a:gd name="T93" fmla="*/ 2147483646 h 772"/>
                <a:gd name="T94" fmla="*/ 2147483646 w 912"/>
                <a:gd name="T95" fmla="*/ 2147483646 h 772"/>
                <a:gd name="T96" fmla="*/ 2147483646 w 912"/>
                <a:gd name="T97" fmla="*/ 2147483646 h 772"/>
                <a:gd name="T98" fmla="*/ 2147483646 w 912"/>
                <a:gd name="T99" fmla="*/ 2147483646 h 772"/>
                <a:gd name="T100" fmla="*/ 2147483646 w 912"/>
                <a:gd name="T101" fmla="*/ 2147483646 h 772"/>
                <a:gd name="T102" fmla="*/ 2147483646 w 912"/>
                <a:gd name="T103" fmla="*/ 2147483646 h 772"/>
                <a:gd name="T104" fmla="*/ 2147483646 w 912"/>
                <a:gd name="T105" fmla="*/ 2147483646 h 772"/>
                <a:gd name="T106" fmla="*/ 2147483646 w 912"/>
                <a:gd name="T107" fmla="*/ 2147483646 h 772"/>
                <a:gd name="T108" fmla="*/ 2147483646 w 912"/>
                <a:gd name="T109" fmla="*/ 2147483646 h 772"/>
                <a:gd name="T110" fmla="*/ 2147483646 w 912"/>
                <a:gd name="T111" fmla="*/ 2147483646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36" name="宁夏"/>
            <p:cNvSpPr>
              <a:spLocks/>
            </p:cNvSpPr>
            <p:nvPr/>
          </p:nvSpPr>
          <p:spPr bwMode="auto">
            <a:xfrm>
              <a:off x="4450259" y="3277419"/>
              <a:ext cx="329406" cy="544237"/>
            </a:xfrm>
            <a:custGeom>
              <a:avLst/>
              <a:gdLst>
                <a:gd name="T0" fmla="*/ 2147483646 w 184"/>
                <a:gd name="T1" fmla="*/ 2147483646 h 304"/>
                <a:gd name="T2" fmla="*/ 2147483646 w 184"/>
                <a:gd name="T3" fmla="*/ 2147483646 h 304"/>
                <a:gd name="T4" fmla="*/ 2147483646 w 184"/>
                <a:gd name="T5" fmla="*/ 2147483646 h 304"/>
                <a:gd name="T6" fmla="*/ 2147483646 w 184"/>
                <a:gd name="T7" fmla="*/ 2147483646 h 304"/>
                <a:gd name="T8" fmla="*/ 2147483646 w 184"/>
                <a:gd name="T9" fmla="*/ 2147483646 h 304"/>
                <a:gd name="T10" fmla="*/ 2147483646 w 184"/>
                <a:gd name="T11" fmla="*/ 2147483646 h 304"/>
                <a:gd name="T12" fmla="*/ 2147483646 w 184"/>
                <a:gd name="T13" fmla="*/ 2147483646 h 304"/>
                <a:gd name="T14" fmla="*/ 2147483646 w 184"/>
                <a:gd name="T15" fmla="*/ 2147483646 h 304"/>
                <a:gd name="T16" fmla="*/ 2147483646 w 184"/>
                <a:gd name="T17" fmla="*/ 2147483646 h 304"/>
                <a:gd name="T18" fmla="*/ 2147483646 w 184"/>
                <a:gd name="T19" fmla="*/ 2147483646 h 304"/>
                <a:gd name="T20" fmla="*/ 2147483646 w 184"/>
                <a:gd name="T21" fmla="*/ 2147483646 h 304"/>
                <a:gd name="T22" fmla="*/ 2147483646 w 184"/>
                <a:gd name="T23" fmla="*/ 2147483646 h 304"/>
                <a:gd name="T24" fmla="*/ 2147483646 w 184"/>
                <a:gd name="T25" fmla="*/ 2147483646 h 304"/>
                <a:gd name="T26" fmla="*/ 2147483646 w 184"/>
                <a:gd name="T27" fmla="*/ 2147483646 h 304"/>
                <a:gd name="T28" fmla="*/ 2147483646 w 184"/>
                <a:gd name="T29" fmla="*/ 2147483646 h 304"/>
                <a:gd name="T30" fmla="*/ 2147483646 w 184"/>
                <a:gd name="T31" fmla="*/ 2147483646 h 304"/>
                <a:gd name="T32" fmla="*/ 2147483646 w 184"/>
                <a:gd name="T33" fmla="*/ 2147483646 h 304"/>
                <a:gd name="T34" fmla="*/ 2147483646 w 184"/>
                <a:gd name="T35" fmla="*/ 2147483646 h 304"/>
                <a:gd name="T36" fmla="*/ 2147483646 w 184"/>
                <a:gd name="T37" fmla="*/ 2147483646 h 304"/>
                <a:gd name="T38" fmla="*/ 2147483646 w 184"/>
                <a:gd name="T39" fmla="*/ 2147483646 h 304"/>
                <a:gd name="T40" fmla="*/ 2147483646 w 184"/>
                <a:gd name="T41" fmla="*/ 2147483646 h 304"/>
                <a:gd name="T42" fmla="*/ 2147483646 w 184"/>
                <a:gd name="T43" fmla="*/ 2147483646 h 304"/>
                <a:gd name="T44" fmla="*/ 2147483646 w 184"/>
                <a:gd name="T45" fmla="*/ 2147483646 h 304"/>
                <a:gd name="T46" fmla="*/ 2147483646 w 184"/>
                <a:gd name="T47" fmla="*/ 2147483646 h 304"/>
                <a:gd name="T48" fmla="*/ 2147483646 w 184"/>
                <a:gd name="T49" fmla="*/ 2147483646 h 304"/>
                <a:gd name="T50" fmla="*/ 2147483646 w 184"/>
                <a:gd name="T51" fmla="*/ 2147483646 h 304"/>
                <a:gd name="T52" fmla="*/ 2147483646 w 184"/>
                <a:gd name="T53" fmla="*/ 2147483646 h 304"/>
                <a:gd name="T54" fmla="*/ 2147483646 w 184"/>
                <a:gd name="T55" fmla="*/ 2147483646 h 304"/>
                <a:gd name="T56" fmla="*/ 2147483646 w 184"/>
                <a:gd name="T57" fmla="*/ 2147483646 h 304"/>
                <a:gd name="T58" fmla="*/ 2147483646 w 184"/>
                <a:gd name="T59" fmla="*/ 2147483646 h 304"/>
                <a:gd name="T60" fmla="*/ 2147483646 w 184"/>
                <a:gd name="T61" fmla="*/ 2147483646 h 304"/>
                <a:gd name="T62" fmla="*/ 2147483646 w 184"/>
                <a:gd name="T63" fmla="*/ 2147483646 h 304"/>
                <a:gd name="T64" fmla="*/ 2147483646 w 184"/>
                <a:gd name="T65" fmla="*/ 2147483646 h 304"/>
                <a:gd name="T66" fmla="*/ 2147483646 w 184"/>
                <a:gd name="T67" fmla="*/ 2147483646 h 304"/>
                <a:gd name="T68" fmla="*/ 2147483646 w 184"/>
                <a:gd name="T69" fmla="*/ 2147483646 h 304"/>
                <a:gd name="T70" fmla="*/ 2147483646 w 184"/>
                <a:gd name="T71" fmla="*/ 2147483646 h 304"/>
                <a:gd name="T72" fmla="*/ 2147483646 w 184"/>
                <a:gd name="T73" fmla="*/ 2147483646 h 304"/>
                <a:gd name="T74" fmla="*/ 2147483646 w 184"/>
                <a:gd name="T75" fmla="*/ 2147483646 h 304"/>
                <a:gd name="T76" fmla="*/ 2147483646 w 184"/>
                <a:gd name="T77" fmla="*/ 2147483646 h 304"/>
                <a:gd name="T78" fmla="*/ 2147483646 w 184"/>
                <a:gd name="T79" fmla="*/ 2147483646 h 304"/>
                <a:gd name="T80" fmla="*/ 2147483646 w 184"/>
                <a:gd name="T81" fmla="*/ 2147483646 h 304"/>
                <a:gd name="T82" fmla="*/ 2147483646 w 184"/>
                <a:gd name="T83" fmla="*/ 2147483646 h 304"/>
                <a:gd name="T84" fmla="*/ 2147483646 w 184"/>
                <a:gd name="T85" fmla="*/ 2147483646 h 304"/>
                <a:gd name="T86" fmla="*/ 2147483646 w 184"/>
                <a:gd name="T87" fmla="*/ 2147483646 h 304"/>
                <a:gd name="T88" fmla="*/ 2147483646 w 184"/>
                <a:gd name="T89" fmla="*/ 2147483646 h 304"/>
                <a:gd name="T90" fmla="*/ 2147483646 w 184"/>
                <a:gd name="T91" fmla="*/ 2147483646 h 304"/>
                <a:gd name="T92" fmla="*/ 2147483646 w 184"/>
                <a:gd name="T93" fmla="*/ 2147483646 h 304"/>
                <a:gd name="T94" fmla="*/ 2147483646 w 184"/>
                <a:gd name="T95" fmla="*/ 2147483646 h 304"/>
                <a:gd name="T96" fmla="*/ 2147483646 w 184"/>
                <a:gd name="T97" fmla="*/ 2147483646 h 304"/>
                <a:gd name="T98" fmla="*/ 2147483646 w 184"/>
                <a:gd name="T99" fmla="*/ 0 h 30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37" name="新疆"/>
            <p:cNvSpPr>
              <a:spLocks/>
            </p:cNvSpPr>
            <p:nvPr/>
          </p:nvSpPr>
          <p:spPr bwMode="auto">
            <a:xfrm>
              <a:off x="1331640" y="1845219"/>
              <a:ext cx="2334489" cy="1765187"/>
            </a:xfrm>
            <a:custGeom>
              <a:avLst/>
              <a:gdLst>
                <a:gd name="T0" fmla="*/ 2147483646 w 1304"/>
                <a:gd name="T1" fmla="*/ 2147483646 h 986"/>
                <a:gd name="T2" fmla="*/ 2147483646 w 1304"/>
                <a:gd name="T3" fmla="*/ 2147483646 h 986"/>
                <a:gd name="T4" fmla="*/ 2147483646 w 1304"/>
                <a:gd name="T5" fmla="*/ 2147483646 h 986"/>
                <a:gd name="T6" fmla="*/ 2147483646 w 1304"/>
                <a:gd name="T7" fmla="*/ 2147483646 h 986"/>
                <a:gd name="T8" fmla="*/ 2147483646 w 1304"/>
                <a:gd name="T9" fmla="*/ 2147483646 h 986"/>
                <a:gd name="T10" fmla="*/ 2147483646 w 1304"/>
                <a:gd name="T11" fmla="*/ 2147483646 h 986"/>
                <a:gd name="T12" fmla="*/ 2147483646 w 1304"/>
                <a:gd name="T13" fmla="*/ 2147483646 h 986"/>
                <a:gd name="T14" fmla="*/ 2147483646 w 1304"/>
                <a:gd name="T15" fmla="*/ 2147483646 h 986"/>
                <a:gd name="T16" fmla="*/ 2147483646 w 1304"/>
                <a:gd name="T17" fmla="*/ 2147483646 h 986"/>
                <a:gd name="T18" fmla="*/ 2147483646 w 1304"/>
                <a:gd name="T19" fmla="*/ 2147483646 h 986"/>
                <a:gd name="T20" fmla="*/ 2147483646 w 1304"/>
                <a:gd name="T21" fmla="*/ 2147483646 h 986"/>
                <a:gd name="T22" fmla="*/ 2147483646 w 1304"/>
                <a:gd name="T23" fmla="*/ 2147483646 h 986"/>
                <a:gd name="T24" fmla="*/ 2147483646 w 1304"/>
                <a:gd name="T25" fmla="*/ 2147483646 h 986"/>
                <a:gd name="T26" fmla="*/ 2147483646 w 1304"/>
                <a:gd name="T27" fmla="*/ 2147483646 h 986"/>
                <a:gd name="T28" fmla="*/ 2147483646 w 1304"/>
                <a:gd name="T29" fmla="*/ 2147483646 h 986"/>
                <a:gd name="T30" fmla="*/ 2147483646 w 1304"/>
                <a:gd name="T31" fmla="*/ 2147483646 h 986"/>
                <a:gd name="T32" fmla="*/ 2147483646 w 1304"/>
                <a:gd name="T33" fmla="*/ 2147483646 h 986"/>
                <a:gd name="T34" fmla="*/ 2147483646 w 1304"/>
                <a:gd name="T35" fmla="*/ 2147483646 h 986"/>
                <a:gd name="T36" fmla="*/ 2147483646 w 1304"/>
                <a:gd name="T37" fmla="*/ 2147483646 h 986"/>
                <a:gd name="T38" fmla="*/ 2147483646 w 1304"/>
                <a:gd name="T39" fmla="*/ 2147483646 h 986"/>
                <a:gd name="T40" fmla="*/ 2147483646 w 1304"/>
                <a:gd name="T41" fmla="*/ 2147483646 h 986"/>
                <a:gd name="T42" fmla="*/ 2147483646 w 1304"/>
                <a:gd name="T43" fmla="*/ 2147483646 h 986"/>
                <a:gd name="T44" fmla="*/ 2147483646 w 1304"/>
                <a:gd name="T45" fmla="*/ 2147483646 h 986"/>
                <a:gd name="T46" fmla="*/ 2147483646 w 1304"/>
                <a:gd name="T47" fmla="*/ 2147483646 h 986"/>
                <a:gd name="T48" fmla="*/ 2147483646 w 1304"/>
                <a:gd name="T49" fmla="*/ 2147483646 h 986"/>
                <a:gd name="T50" fmla="*/ 2147483646 w 1304"/>
                <a:gd name="T51" fmla="*/ 2147483646 h 986"/>
                <a:gd name="T52" fmla="*/ 2147483646 w 1304"/>
                <a:gd name="T53" fmla="*/ 2147483646 h 986"/>
                <a:gd name="T54" fmla="*/ 2147483646 w 1304"/>
                <a:gd name="T55" fmla="*/ 2147483646 h 986"/>
                <a:gd name="T56" fmla="*/ 2147483646 w 1304"/>
                <a:gd name="T57" fmla="*/ 2147483646 h 986"/>
                <a:gd name="T58" fmla="*/ 2147483646 w 1304"/>
                <a:gd name="T59" fmla="*/ 2147483646 h 986"/>
                <a:gd name="T60" fmla="*/ 2147483646 w 1304"/>
                <a:gd name="T61" fmla="*/ 2147483646 h 986"/>
                <a:gd name="T62" fmla="*/ 2147483646 w 1304"/>
                <a:gd name="T63" fmla="*/ 2147483646 h 986"/>
                <a:gd name="T64" fmla="*/ 2147483646 w 1304"/>
                <a:gd name="T65" fmla="*/ 2147483646 h 986"/>
                <a:gd name="T66" fmla="*/ 2147483646 w 1304"/>
                <a:gd name="T67" fmla="*/ 2147483646 h 986"/>
                <a:gd name="T68" fmla="*/ 2147483646 w 1304"/>
                <a:gd name="T69" fmla="*/ 2147483646 h 986"/>
                <a:gd name="T70" fmla="*/ 2147483646 w 1304"/>
                <a:gd name="T71" fmla="*/ 2147483646 h 986"/>
                <a:gd name="T72" fmla="*/ 2147483646 w 1304"/>
                <a:gd name="T73" fmla="*/ 2147483646 h 986"/>
                <a:gd name="T74" fmla="*/ 2147483646 w 1304"/>
                <a:gd name="T75" fmla="*/ 2147483646 h 986"/>
                <a:gd name="T76" fmla="*/ 2147483646 w 1304"/>
                <a:gd name="T77" fmla="*/ 2147483646 h 986"/>
                <a:gd name="T78" fmla="*/ 2147483646 w 1304"/>
                <a:gd name="T79" fmla="*/ 2147483646 h 986"/>
                <a:gd name="T80" fmla="*/ 2147483646 w 1304"/>
                <a:gd name="T81" fmla="*/ 2147483646 h 986"/>
                <a:gd name="T82" fmla="*/ 2147483646 w 1304"/>
                <a:gd name="T83" fmla="*/ 2147483646 h 986"/>
                <a:gd name="T84" fmla="*/ 2147483646 w 1304"/>
                <a:gd name="T85" fmla="*/ 2147483646 h 986"/>
                <a:gd name="T86" fmla="*/ 2147483646 w 1304"/>
                <a:gd name="T87" fmla="*/ 2147483646 h 986"/>
                <a:gd name="T88" fmla="*/ 2147483646 w 1304"/>
                <a:gd name="T89" fmla="*/ 2147483646 h 986"/>
                <a:gd name="T90" fmla="*/ 2147483646 w 1304"/>
                <a:gd name="T91" fmla="*/ 2147483646 h 986"/>
                <a:gd name="T92" fmla="*/ 2147483646 w 1304"/>
                <a:gd name="T93" fmla="*/ 2147483646 h 986"/>
                <a:gd name="T94" fmla="*/ 2147483646 w 1304"/>
                <a:gd name="T95" fmla="*/ 2147483646 h 986"/>
                <a:gd name="T96" fmla="*/ 2147483646 w 1304"/>
                <a:gd name="T97" fmla="*/ 2147483646 h 986"/>
                <a:gd name="T98" fmla="*/ 2147483646 w 1304"/>
                <a:gd name="T99" fmla="*/ 2147483646 h 986"/>
                <a:gd name="T100" fmla="*/ 2147483646 w 1304"/>
                <a:gd name="T101" fmla="*/ 2147483646 h 986"/>
                <a:gd name="T102" fmla="*/ 2147483646 w 1304"/>
                <a:gd name="T103" fmla="*/ 2147483646 h 986"/>
                <a:gd name="T104" fmla="*/ 2147483646 w 1304"/>
                <a:gd name="T105" fmla="*/ 2147483646 h 986"/>
                <a:gd name="T106" fmla="*/ 2147483646 w 1304"/>
                <a:gd name="T107" fmla="*/ 2147483646 h 986"/>
                <a:gd name="T108" fmla="*/ 2147483646 w 1304"/>
                <a:gd name="T109" fmla="*/ 2147483646 h 986"/>
                <a:gd name="T110" fmla="*/ 2147483646 w 1304"/>
                <a:gd name="T111" fmla="*/ 2147483646 h 986"/>
                <a:gd name="T112" fmla="*/ 2147483646 w 1304"/>
                <a:gd name="T113" fmla="*/ 2147483646 h 986"/>
                <a:gd name="T114" fmla="*/ 2147483646 w 1304"/>
                <a:gd name="T115" fmla="*/ 2147483646 h 9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38" name="青海"/>
            <p:cNvSpPr>
              <a:spLocks/>
            </p:cNvSpPr>
            <p:nvPr/>
          </p:nvSpPr>
          <p:spPr bwMode="auto">
            <a:xfrm>
              <a:off x="2846193" y="3230873"/>
              <a:ext cx="1453685" cy="1041927"/>
            </a:xfrm>
            <a:custGeom>
              <a:avLst/>
              <a:gdLst>
                <a:gd name="T0" fmla="*/ 2147483646 w 812"/>
                <a:gd name="T1" fmla="*/ 2147483646 h 582"/>
                <a:gd name="T2" fmla="*/ 2147483646 w 812"/>
                <a:gd name="T3" fmla="*/ 2147483646 h 582"/>
                <a:gd name="T4" fmla="*/ 2147483646 w 812"/>
                <a:gd name="T5" fmla="*/ 2147483646 h 582"/>
                <a:gd name="T6" fmla="*/ 2147483646 w 812"/>
                <a:gd name="T7" fmla="*/ 2147483646 h 582"/>
                <a:gd name="T8" fmla="*/ 2147483646 w 812"/>
                <a:gd name="T9" fmla="*/ 2147483646 h 582"/>
                <a:gd name="T10" fmla="*/ 2147483646 w 812"/>
                <a:gd name="T11" fmla="*/ 2147483646 h 582"/>
                <a:gd name="T12" fmla="*/ 2147483646 w 812"/>
                <a:gd name="T13" fmla="*/ 2147483646 h 582"/>
                <a:gd name="T14" fmla="*/ 2147483646 w 812"/>
                <a:gd name="T15" fmla="*/ 2147483646 h 582"/>
                <a:gd name="T16" fmla="*/ 2147483646 w 812"/>
                <a:gd name="T17" fmla="*/ 2147483646 h 582"/>
                <a:gd name="T18" fmla="*/ 2147483646 w 812"/>
                <a:gd name="T19" fmla="*/ 2147483646 h 582"/>
                <a:gd name="T20" fmla="*/ 2147483646 w 812"/>
                <a:gd name="T21" fmla="*/ 2147483646 h 582"/>
                <a:gd name="T22" fmla="*/ 2147483646 w 812"/>
                <a:gd name="T23" fmla="*/ 2147483646 h 582"/>
                <a:gd name="T24" fmla="*/ 2147483646 w 812"/>
                <a:gd name="T25" fmla="*/ 2147483646 h 582"/>
                <a:gd name="T26" fmla="*/ 2147483646 w 812"/>
                <a:gd name="T27" fmla="*/ 2147483646 h 582"/>
                <a:gd name="T28" fmla="*/ 2147483646 w 812"/>
                <a:gd name="T29" fmla="*/ 2147483646 h 582"/>
                <a:gd name="T30" fmla="*/ 2147483646 w 812"/>
                <a:gd name="T31" fmla="*/ 2147483646 h 582"/>
                <a:gd name="T32" fmla="*/ 2147483646 w 812"/>
                <a:gd name="T33" fmla="*/ 2147483646 h 582"/>
                <a:gd name="T34" fmla="*/ 0 w 812"/>
                <a:gd name="T35" fmla="*/ 2147483646 h 582"/>
                <a:gd name="T36" fmla="*/ 2147483646 w 812"/>
                <a:gd name="T37" fmla="*/ 2147483646 h 582"/>
                <a:gd name="T38" fmla="*/ 2147483646 w 812"/>
                <a:gd name="T39" fmla="*/ 2147483646 h 582"/>
                <a:gd name="T40" fmla="*/ 2147483646 w 812"/>
                <a:gd name="T41" fmla="*/ 2147483646 h 582"/>
                <a:gd name="T42" fmla="*/ 2147483646 w 812"/>
                <a:gd name="T43" fmla="*/ 2147483646 h 582"/>
                <a:gd name="T44" fmla="*/ 2147483646 w 812"/>
                <a:gd name="T45" fmla="*/ 2147483646 h 582"/>
                <a:gd name="T46" fmla="*/ 2147483646 w 812"/>
                <a:gd name="T47" fmla="*/ 2147483646 h 582"/>
                <a:gd name="T48" fmla="*/ 2147483646 w 812"/>
                <a:gd name="T49" fmla="*/ 2147483646 h 582"/>
                <a:gd name="T50" fmla="*/ 2147483646 w 812"/>
                <a:gd name="T51" fmla="*/ 2147483646 h 582"/>
                <a:gd name="T52" fmla="*/ 2147483646 w 812"/>
                <a:gd name="T53" fmla="*/ 2147483646 h 582"/>
                <a:gd name="T54" fmla="*/ 2147483646 w 812"/>
                <a:gd name="T55" fmla="*/ 2147483646 h 582"/>
                <a:gd name="T56" fmla="*/ 2147483646 w 812"/>
                <a:gd name="T57" fmla="*/ 2147483646 h 582"/>
                <a:gd name="T58" fmla="*/ 2147483646 w 812"/>
                <a:gd name="T59" fmla="*/ 2147483646 h 582"/>
                <a:gd name="T60" fmla="*/ 2147483646 w 812"/>
                <a:gd name="T61" fmla="*/ 2147483646 h 582"/>
                <a:gd name="T62" fmla="*/ 2147483646 w 812"/>
                <a:gd name="T63" fmla="*/ 2147483646 h 582"/>
                <a:gd name="T64" fmla="*/ 2147483646 w 812"/>
                <a:gd name="T65" fmla="*/ 2147483646 h 582"/>
                <a:gd name="T66" fmla="*/ 2147483646 w 812"/>
                <a:gd name="T67" fmla="*/ 2147483646 h 582"/>
                <a:gd name="T68" fmla="*/ 2147483646 w 812"/>
                <a:gd name="T69" fmla="*/ 2147483646 h 582"/>
                <a:gd name="T70" fmla="*/ 2147483646 w 812"/>
                <a:gd name="T71" fmla="*/ 2147483646 h 582"/>
                <a:gd name="T72" fmla="*/ 2147483646 w 812"/>
                <a:gd name="T73" fmla="*/ 2147483646 h 582"/>
                <a:gd name="T74" fmla="*/ 2147483646 w 812"/>
                <a:gd name="T75" fmla="*/ 2147483646 h 582"/>
                <a:gd name="T76" fmla="*/ 2147483646 w 812"/>
                <a:gd name="T77" fmla="*/ 2147483646 h 582"/>
                <a:gd name="T78" fmla="*/ 2147483646 w 812"/>
                <a:gd name="T79" fmla="*/ 2147483646 h 582"/>
                <a:gd name="T80" fmla="*/ 2147483646 w 812"/>
                <a:gd name="T81" fmla="*/ 2147483646 h 582"/>
                <a:gd name="T82" fmla="*/ 2147483646 w 812"/>
                <a:gd name="T83" fmla="*/ 2147483646 h 582"/>
                <a:gd name="T84" fmla="*/ 2147483646 w 812"/>
                <a:gd name="T85" fmla="*/ 2147483646 h 582"/>
                <a:gd name="T86" fmla="*/ 2147483646 w 812"/>
                <a:gd name="T87" fmla="*/ 2147483646 h 582"/>
                <a:gd name="T88" fmla="*/ 2147483646 w 812"/>
                <a:gd name="T89" fmla="*/ 2147483646 h 582"/>
                <a:gd name="T90" fmla="*/ 2147483646 w 812"/>
                <a:gd name="T91" fmla="*/ 2147483646 h 582"/>
                <a:gd name="T92" fmla="*/ 2147483646 w 812"/>
                <a:gd name="T93" fmla="*/ 2147483646 h 582"/>
                <a:gd name="T94" fmla="*/ 2147483646 w 812"/>
                <a:gd name="T95" fmla="*/ 2147483646 h 582"/>
                <a:gd name="T96" fmla="*/ 2147483646 w 812"/>
                <a:gd name="T97" fmla="*/ 2147483646 h 582"/>
                <a:gd name="T98" fmla="*/ 2147483646 w 812"/>
                <a:gd name="T99" fmla="*/ 2147483646 h 582"/>
                <a:gd name="T100" fmla="*/ 2147483646 w 812"/>
                <a:gd name="T101" fmla="*/ 2147483646 h 582"/>
                <a:gd name="T102" fmla="*/ 2147483646 w 812"/>
                <a:gd name="T103" fmla="*/ 2147483646 h 582"/>
                <a:gd name="T104" fmla="*/ 2147483646 w 812"/>
                <a:gd name="T105" fmla="*/ 2147483646 h 582"/>
                <a:gd name="T106" fmla="*/ 2147483646 w 812"/>
                <a:gd name="T107" fmla="*/ 2147483646 h 58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39" name="四川"/>
            <p:cNvSpPr>
              <a:spLocks/>
            </p:cNvSpPr>
            <p:nvPr/>
          </p:nvSpPr>
          <p:spPr bwMode="auto">
            <a:xfrm>
              <a:off x="3680450" y="3961295"/>
              <a:ext cx="1256757" cy="1102794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40" name="西藏"/>
            <p:cNvSpPr>
              <a:spLocks/>
            </p:cNvSpPr>
            <p:nvPr/>
          </p:nvSpPr>
          <p:spPr bwMode="auto">
            <a:xfrm>
              <a:off x="1593016" y="3513732"/>
              <a:ext cx="2248557" cy="1367752"/>
            </a:xfrm>
            <a:custGeom>
              <a:avLst/>
              <a:gdLst>
                <a:gd name="T0" fmla="*/ 2147483646 w 1256"/>
                <a:gd name="T1" fmla="*/ 2147483646 h 764"/>
                <a:gd name="T2" fmla="*/ 2147483646 w 1256"/>
                <a:gd name="T3" fmla="*/ 2147483646 h 764"/>
                <a:gd name="T4" fmla="*/ 2147483646 w 1256"/>
                <a:gd name="T5" fmla="*/ 2147483646 h 764"/>
                <a:gd name="T6" fmla="*/ 2147483646 w 1256"/>
                <a:gd name="T7" fmla="*/ 2147483646 h 764"/>
                <a:gd name="T8" fmla="*/ 2147483646 w 1256"/>
                <a:gd name="T9" fmla="*/ 2147483646 h 764"/>
                <a:gd name="T10" fmla="*/ 2147483646 w 1256"/>
                <a:gd name="T11" fmla="*/ 2147483646 h 764"/>
                <a:gd name="T12" fmla="*/ 2147483646 w 1256"/>
                <a:gd name="T13" fmla="*/ 2147483646 h 764"/>
                <a:gd name="T14" fmla="*/ 2147483646 w 1256"/>
                <a:gd name="T15" fmla="*/ 2147483646 h 764"/>
                <a:gd name="T16" fmla="*/ 2147483646 w 1256"/>
                <a:gd name="T17" fmla="*/ 2147483646 h 764"/>
                <a:gd name="T18" fmla="*/ 2147483646 w 1256"/>
                <a:gd name="T19" fmla="*/ 2147483646 h 764"/>
                <a:gd name="T20" fmla="*/ 2147483646 w 1256"/>
                <a:gd name="T21" fmla="*/ 2147483646 h 764"/>
                <a:gd name="T22" fmla="*/ 2147483646 w 1256"/>
                <a:gd name="T23" fmla="*/ 2147483646 h 764"/>
                <a:gd name="T24" fmla="*/ 2147483646 w 1256"/>
                <a:gd name="T25" fmla="*/ 2147483646 h 764"/>
                <a:gd name="T26" fmla="*/ 2147483646 w 1256"/>
                <a:gd name="T27" fmla="*/ 2147483646 h 764"/>
                <a:gd name="T28" fmla="*/ 2147483646 w 1256"/>
                <a:gd name="T29" fmla="*/ 2147483646 h 764"/>
                <a:gd name="T30" fmla="*/ 2147483646 w 1256"/>
                <a:gd name="T31" fmla="*/ 2147483646 h 764"/>
                <a:gd name="T32" fmla="*/ 2147483646 w 1256"/>
                <a:gd name="T33" fmla="*/ 2147483646 h 764"/>
                <a:gd name="T34" fmla="*/ 2147483646 w 1256"/>
                <a:gd name="T35" fmla="*/ 2147483646 h 764"/>
                <a:gd name="T36" fmla="*/ 2147483646 w 1256"/>
                <a:gd name="T37" fmla="*/ 2147483646 h 764"/>
                <a:gd name="T38" fmla="*/ 2147483646 w 1256"/>
                <a:gd name="T39" fmla="*/ 2147483646 h 764"/>
                <a:gd name="T40" fmla="*/ 2147483646 w 1256"/>
                <a:gd name="T41" fmla="*/ 2147483646 h 764"/>
                <a:gd name="T42" fmla="*/ 2147483646 w 1256"/>
                <a:gd name="T43" fmla="*/ 2147483646 h 764"/>
                <a:gd name="T44" fmla="*/ 2147483646 w 1256"/>
                <a:gd name="T45" fmla="*/ 2147483646 h 764"/>
                <a:gd name="T46" fmla="*/ 2147483646 w 1256"/>
                <a:gd name="T47" fmla="*/ 2147483646 h 764"/>
                <a:gd name="T48" fmla="*/ 2147483646 w 1256"/>
                <a:gd name="T49" fmla="*/ 2147483646 h 764"/>
                <a:gd name="T50" fmla="*/ 2147483646 w 1256"/>
                <a:gd name="T51" fmla="*/ 2147483646 h 764"/>
                <a:gd name="T52" fmla="*/ 2147483646 w 1256"/>
                <a:gd name="T53" fmla="*/ 2147483646 h 764"/>
                <a:gd name="T54" fmla="*/ 2147483646 w 1256"/>
                <a:gd name="T55" fmla="*/ 2147483646 h 764"/>
                <a:gd name="T56" fmla="*/ 2147483646 w 1256"/>
                <a:gd name="T57" fmla="*/ 2147483646 h 764"/>
                <a:gd name="T58" fmla="*/ 2147483646 w 1256"/>
                <a:gd name="T59" fmla="*/ 2147483646 h 764"/>
                <a:gd name="T60" fmla="*/ 2147483646 w 1256"/>
                <a:gd name="T61" fmla="*/ 2147483646 h 764"/>
                <a:gd name="T62" fmla="*/ 2147483646 w 1256"/>
                <a:gd name="T63" fmla="*/ 2147483646 h 764"/>
                <a:gd name="T64" fmla="*/ 2147483646 w 1256"/>
                <a:gd name="T65" fmla="*/ 2147483646 h 764"/>
                <a:gd name="T66" fmla="*/ 2147483646 w 1256"/>
                <a:gd name="T67" fmla="*/ 2147483646 h 764"/>
                <a:gd name="T68" fmla="*/ 2147483646 w 1256"/>
                <a:gd name="T69" fmla="*/ 2147483646 h 764"/>
                <a:gd name="T70" fmla="*/ 2147483646 w 1256"/>
                <a:gd name="T71" fmla="*/ 2147483646 h 764"/>
                <a:gd name="T72" fmla="*/ 2147483646 w 1256"/>
                <a:gd name="T73" fmla="*/ 2147483646 h 764"/>
                <a:gd name="T74" fmla="*/ 2147483646 w 1256"/>
                <a:gd name="T75" fmla="*/ 2147483646 h 764"/>
                <a:gd name="T76" fmla="*/ 2147483646 w 1256"/>
                <a:gd name="T77" fmla="*/ 2147483646 h 764"/>
                <a:gd name="T78" fmla="*/ 2147483646 w 1256"/>
                <a:gd name="T79" fmla="*/ 2147483646 h 764"/>
                <a:gd name="T80" fmla="*/ 2147483646 w 1256"/>
                <a:gd name="T81" fmla="*/ 2147483646 h 764"/>
                <a:gd name="T82" fmla="*/ 2147483646 w 1256"/>
                <a:gd name="T83" fmla="*/ 2147483646 h 764"/>
                <a:gd name="T84" fmla="*/ 2147483646 w 1256"/>
                <a:gd name="T85" fmla="*/ 2147483646 h 764"/>
                <a:gd name="T86" fmla="*/ 2147483646 w 1256"/>
                <a:gd name="T87" fmla="*/ 2147483646 h 764"/>
                <a:gd name="T88" fmla="*/ 2147483646 w 1256"/>
                <a:gd name="T89" fmla="*/ 2147483646 h 764"/>
                <a:gd name="T90" fmla="*/ 2147483646 w 1256"/>
                <a:gd name="T91" fmla="*/ 2147483646 h 764"/>
                <a:gd name="T92" fmla="*/ 2147483646 w 1256"/>
                <a:gd name="T93" fmla="*/ 2147483646 h 764"/>
                <a:gd name="T94" fmla="*/ 2147483646 w 1256"/>
                <a:gd name="T95" fmla="*/ 2147483646 h 764"/>
                <a:gd name="T96" fmla="*/ 2147483646 w 1256"/>
                <a:gd name="T97" fmla="*/ 2147483646 h 764"/>
                <a:gd name="T98" fmla="*/ 2147483646 w 1256"/>
                <a:gd name="T99" fmla="*/ 2147483646 h 764"/>
                <a:gd name="T100" fmla="*/ 2147483646 w 1256"/>
                <a:gd name="T101" fmla="*/ 2147483646 h 764"/>
                <a:gd name="T102" fmla="*/ 2147483646 w 1256"/>
                <a:gd name="T103" fmla="*/ 2147483646 h 764"/>
                <a:gd name="T104" fmla="*/ 2147483646 w 1256"/>
                <a:gd name="T105" fmla="*/ 2147483646 h 764"/>
                <a:gd name="T106" fmla="*/ 2147483646 w 1256"/>
                <a:gd name="T107" fmla="*/ 2147483646 h 764"/>
                <a:gd name="T108" fmla="*/ 2147483646 w 1256"/>
                <a:gd name="T109" fmla="*/ 2147483646 h 764"/>
                <a:gd name="T110" fmla="*/ 2147483646 w 1256"/>
                <a:gd name="T111" fmla="*/ 2147483646 h 764"/>
                <a:gd name="T112" fmla="*/ 2147483646 w 1256"/>
                <a:gd name="T113" fmla="*/ 2147483646 h 764"/>
                <a:gd name="T114" fmla="*/ 2147483646 w 1256"/>
                <a:gd name="T115" fmla="*/ 2147483646 h 764"/>
                <a:gd name="T116" fmla="*/ 2147483646 w 1256"/>
                <a:gd name="T117" fmla="*/ 2147483646 h 764"/>
                <a:gd name="T118" fmla="*/ 2147483646 w 1256"/>
                <a:gd name="T119" fmla="*/ 2147483646 h 764"/>
                <a:gd name="T120" fmla="*/ 2147483646 w 1256"/>
                <a:gd name="T121" fmla="*/ 2147483646 h 764"/>
                <a:gd name="T122" fmla="*/ 2147483646 w 1256"/>
                <a:gd name="T123" fmla="*/ 2147483646 h 764"/>
                <a:gd name="T124" fmla="*/ 2147483646 w 1256"/>
                <a:gd name="T125" fmla="*/ 2147483646 h 7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41" name="云南"/>
            <p:cNvSpPr>
              <a:spLocks/>
            </p:cNvSpPr>
            <p:nvPr/>
          </p:nvSpPr>
          <p:spPr bwMode="auto">
            <a:xfrm>
              <a:off x="3641064" y="4652332"/>
              <a:ext cx="1016863" cy="1059828"/>
            </a:xfrm>
            <a:custGeom>
              <a:avLst/>
              <a:gdLst>
                <a:gd name="T0" fmla="*/ 2147483646 w 568"/>
                <a:gd name="T1" fmla="*/ 2147483646 h 592"/>
                <a:gd name="T2" fmla="*/ 2147483646 w 568"/>
                <a:gd name="T3" fmla="*/ 2147483646 h 592"/>
                <a:gd name="T4" fmla="*/ 2147483646 w 568"/>
                <a:gd name="T5" fmla="*/ 2147483646 h 592"/>
                <a:gd name="T6" fmla="*/ 2147483646 w 568"/>
                <a:gd name="T7" fmla="*/ 2147483646 h 592"/>
                <a:gd name="T8" fmla="*/ 2147483646 w 568"/>
                <a:gd name="T9" fmla="*/ 2147483646 h 592"/>
                <a:gd name="T10" fmla="*/ 2147483646 w 568"/>
                <a:gd name="T11" fmla="*/ 2147483646 h 592"/>
                <a:gd name="T12" fmla="*/ 2147483646 w 568"/>
                <a:gd name="T13" fmla="*/ 2147483646 h 592"/>
                <a:gd name="T14" fmla="*/ 2147483646 w 568"/>
                <a:gd name="T15" fmla="*/ 2147483646 h 592"/>
                <a:gd name="T16" fmla="*/ 2147483646 w 568"/>
                <a:gd name="T17" fmla="*/ 2147483646 h 592"/>
                <a:gd name="T18" fmla="*/ 2147483646 w 568"/>
                <a:gd name="T19" fmla="*/ 2147483646 h 592"/>
                <a:gd name="T20" fmla="*/ 2147483646 w 568"/>
                <a:gd name="T21" fmla="*/ 2147483646 h 592"/>
                <a:gd name="T22" fmla="*/ 2147483646 w 568"/>
                <a:gd name="T23" fmla="*/ 2147483646 h 592"/>
                <a:gd name="T24" fmla="*/ 2147483646 w 568"/>
                <a:gd name="T25" fmla="*/ 2147483646 h 592"/>
                <a:gd name="T26" fmla="*/ 2147483646 w 568"/>
                <a:gd name="T27" fmla="*/ 2147483646 h 592"/>
                <a:gd name="T28" fmla="*/ 2147483646 w 568"/>
                <a:gd name="T29" fmla="*/ 2147483646 h 592"/>
                <a:gd name="T30" fmla="*/ 2147483646 w 568"/>
                <a:gd name="T31" fmla="*/ 2147483646 h 592"/>
                <a:gd name="T32" fmla="*/ 2147483646 w 568"/>
                <a:gd name="T33" fmla="*/ 2147483646 h 592"/>
                <a:gd name="T34" fmla="*/ 2147483646 w 568"/>
                <a:gd name="T35" fmla="*/ 2147483646 h 592"/>
                <a:gd name="T36" fmla="*/ 2147483646 w 568"/>
                <a:gd name="T37" fmla="*/ 2147483646 h 592"/>
                <a:gd name="T38" fmla="*/ 2147483646 w 568"/>
                <a:gd name="T39" fmla="*/ 2147483646 h 592"/>
                <a:gd name="T40" fmla="*/ 2147483646 w 568"/>
                <a:gd name="T41" fmla="*/ 2147483646 h 592"/>
                <a:gd name="T42" fmla="*/ 2147483646 w 568"/>
                <a:gd name="T43" fmla="*/ 2147483646 h 592"/>
                <a:gd name="T44" fmla="*/ 2147483646 w 568"/>
                <a:gd name="T45" fmla="*/ 2147483646 h 592"/>
                <a:gd name="T46" fmla="*/ 2147483646 w 568"/>
                <a:gd name="T47" fmla="*/ 2147483646 h 592"/>
                <a:gd name="T48" fmla="*/ 2147483646 w 568"/>
                <a:gd name="T49" fmla="*/ 2147483646 h 592"/>
                <a:gd name="T50" fmla="*/ 2147483646 w 568"/>
                <a:gd name="T51" fmla="*/ 2147483646 h 592"/>
                <a:gd name="T52" fmla="*/ 2147483646 w 568"/>
                <a:gd name="T53" fmla="*/ 2147483646 h 592"/>
                <a:gd name="T54" fmla="*/ 2147483646 w 568"/>
                <a:gd name="T55" fmla="*/ 2147483646 h 592"/>
                <a:gd name="T56" fmla="*/ 2147483646 w 568"/>
                <a:gd name="T57" fmla="*/ 2147483646 h 592"/>
                <a:gd name="T58" fmla="*/ 2147483646 w 568"/>
                <a:gd name="T59" fmla="*/ 2147483646 h 592"/>
                <a:gd name="T60" fmla="*/ 2147483646 w 568"/>
                <a:gd name="T61" fmla="*/ 2147483646 h 592"/>
                <a:gd name="T62" fmla="*/ 2147483646 w 568"/>
                <a:gd name="T63" fmla="*/ 2147483646 h 592"/>
                <a:gd name="T64" fmla="*/ 2147483646 w 568"/>
                <a:gd name="T65" fmla="*/ 2147483646 h 592"/>
                <a:gd name="T66" fmla="*/ 2147483646 w 568"/>
                <a:gd name="T67" fmla="*/ 2147483646 h 592"/>
                <a:gd name="T68" fmla="*/ 2147483646 w 568"/>
                <a:gd name="T69" fmla="*/ 2147483646 h 592"/>
                <a:gd name="T70" fmla="*/ 2147483646 w 568"/>
                <a:gd name="T71" fmla="*/ 2147483646 h 592"/>
                <a:gd name="T72" fmla="*/ 2147483646 w 568"/>
                <a:gd name="T73" fmla="*/ 2147483646 h 592"/>
                <a:gd name="T74" fmla="*/ 2147483646 w 568"/>
                <a:gd name="T75" fmla="*/ 2147483646 h 592"/>
                <a:gd name="T76" fmla="*/ 2147483646 w 568"/>
                <a:gd name="T77" fmla="*/ 2147483646 h 592"/>
                <a:gd name="T78" fmla="*/ 2147483646 w 568"/>
                <a:gd name="T79" fmla="*/ 2147483646 h 592"/>
                <a:gd name="T80" fmla="*/ 2147483646 w 568"/>
                <a:gd name="T81" fmla="*/ 2147483646 h 592"/>
                <a:gd name="T82" fmla="*/ 2147483646 w 568"/>
                <a:gd name="T83" fmla="*/ 2147483646 h 592"/>
                <a:gd name="T84" fmla="*/ 2147483646 w 568"/>
                <a:gd name="T85" fmla="*/ 2147483646 h 592"/>
                <a:gd name="T86" fmla="*/ 2147483646 w 568"/>
                <a:gd name="T87" fmla="*/ 2147483646 h 592"/>
                <a:gd name="T88" fmla="*/ 2147483646 w 568"/>
                <a:gd name="T89" fmla="*/ 2147483646 h 592"/>
                <a:gd name="T90" fmla="*/ 2147483646 w 568"/>
                <a:gd name="T91" fmla="*/ 2147483646 h 592"/>
                <a:gd name="T92" fmla="*/ 2147483646 w 568"/>
                <a:gd name="T93" fmla="*/ 2147483646 h 592"/>
                <a:gd name="T94" fmla="*/ 2147483646 w 568"/>
                <a:gd name="T95" fmla="*/ 2147483646 h 592"/>
                <a:gd name="T96" fmla="*/ 2147483646 w 568"/>
                <a:gd name="T97" fmla="*/ 2147483646 h 592"/>
                <a:gd name="T98" fmla="*/ 2147483646 w 568"/>
                <a:gd name="T99" fmla="*/ 2147483646 h 592"/>
                <a:gd name="T100" fmla="*/ 2147483646 w 568"/>
                <a:gd name="T101" fmla="*/ 2147483646 h 592"/>
                <a:gd name="T102" fmla="*/ 2147483646 w 568"/>
                <a:gd name="T103" fmla="*/ 2147483646 h 592"/>
                <a:gd name="T104" fmla="*/ 2147483646 w 568"/>
                <a:gd name="T105" fmla="*/ 2147483646 h 592"/>
                <a:gd name="T106" fmla="*/ 2147483646 w 568"/>
                <a:gd name="T107" fmla="*/ 2147483646 h 5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42" name="贵州"/>
            <p:cNvSpPr>
              <a:spLocks/>
            </p:cNvSpPr>
            <p:nvPr/>
          </p:nvSpPr>
          <p:spPr bwMode="auto">
            <a:xfrm>
              <a:off x="4371487" y="4638009"/>
              <a:ext cx="687457" cy="594363"/>
            </a:xfrm>
            <a:custGeom>
              <a:avLst/>
              <a:gdLst>
                <a:gd name="T0" fmla="*/ 2147483646 w 384"/>
                <a:gd name="T1" fmla="*/ 2147483646 h 332"/>
                <a:gd name="T2" fmla="*/ 2147483646 w 384"/>
                <a:gd name="T3" fmla="*/ 2147483646 h 332"/>
                <a:gd name="T4" fmla="*/ 2147483646 w 384"/>
                <a:gd name="T5" fmla="*/ 2147483646 h 332"/>
                <a:gd name="T6" fmla="*/ 2147483646 w 384"/>
                <a:gd name="T7" fmla="*/ 2147483646 h 332"/>
                <a:gd name="T8" fmla="*/ 2147483646 w 384"/>
                <a:gd name="T9" fmla="*/ 2147483646 h 332"/>
                <a:gd name="T10" fmla="*/ 2147483646 w 384"/>
                <a:gd name="T11" fmla="*/ 2147483646 h 332"/>
                <a:gd name="T12" fmla="*/ 2147483646 w 384"/>
                <a:gd name="T13" fmla="*/ 2147483646 h 332"/>
                <a:gd name="T14" fmla="*/ 2147483646 w 384"/>
                <a:gd name="T15" fmla="*/ 2147483646 h 332"/>
                <a:gd name="T16" fmla="*/ 2147483646 w 384"/>
                <a:gd name="T17" fmla="*/ 2147483646 h 332"/>
                <a:gd name="T18" fmla="*/ 2147483646 w 384"/>
                <a:gd name="T19" fmla="*/ 2147483646 h 332"/>
                <a:gd name="T20" fmla="*/ 2147483646 w 384"/>
                <a:gd name="T21" fmla="*/ 2147483646 h 332"/>
                <a:gd name="T22" fmla="*/ 2147483646 w 384"/>
                <a:gd name="T23" fmla="*/ 2147483646 h 332"/>
                <a:gd name="T24" fmla="*/ 2147483646 w 384"/>
                <a:gd name="T25" fmla="*/ 2147483646 h 332"/>
                <a:gd name="T26" fmla="*/ 2147483646 w 384"/>
                <a:gd name="T27" fmla="*/ 2147483646 h 332"/>
                <a:gd name="T28" fmla="*/ 2147483646 w 384"/>
                <a:gd name="T29" fmla="*/ 2147483646 h 332"/>
                <a:gd name="T30" fmla="*/ 2147483646 w 384"/>
                <a:gd name="T31" fmla="*/ 2147483646 h 332"/>
                <a:gd name="T32" fmla="*/ 2147483646 w 384"/>
                <a:gd name="T33" fmla="*/ 2147483646 h 332"/>
                <a:gd name="T34" fmla="*/ 2147483646 w 384"/>
                <a:gd name="T35" fmla="*/ 2147483646 h 332"/>
                <a:gd name="T36" fmla="*/ 2147483646 w 384"/>
                <a:gd name="T37" fmla="*/ 2147483646 h 332"/>
                <a:gd name="T38" fmla="*/ 2147483646 w 384"/>
                <a:gd name="T39" fmla="*/ 2147483646 h 332"/>
                <a:gd name="T40" fmla="*/ 2147483646 w 384"/>
                <a:gd name="T41" fmla="*/ 2147483646 h 332"/>
                <a:gd name="T42" fmla="*/ 0 w 384"/>
                <a:gd name="T43" fmla="*/ 2147483646 h 332"/>
                <a:gd name="T44" fmla="*/ 2147483646 w 384"/>
                <a:gd name="T45" fmla="*/ 2147483646 h 332"/>
                <a:gd name="T46" fmla="*/ 2147483646 w 384"/>
                <a:gd name="T47" fmla="*/ 2147483646 h 332"/>
                <a:gd name="T48" fmla="*/ 2147483646 w 384"/>
                <a:gd name="T49" fmla="*/ 2147483646 h 332"/>
                <a:gd name="T50" fmla="*/ 2147483646 w 384"/>
                <a:gd name="T51" fmla="*/ 2147483646 h 332"/>
                <a:gd name="T52" fmla="*/ 2147483646 w 384"/>
                <a:gd name="T53" fmla="*/ 2147483646 h 332"/>
                <a:gd name="T54" fmla="*/ 2147483646 w 384"/>
                <a:gd name="T55" fmla="*/ 2147483646 h 332"/>
                <a:gd name="T56" fmla="*/ 2147483646 w 384"/>
                <a:gd name="T57" fmla="*/ 2147483646 h 332"/>
                <a:gd name="T58" fmla="*/ 2147483646 w 384"/>
                <a:gd name="T59" fmla="*/ 2147483646 h 332"/>
                <a:gd name="T60" fmla="*/ 2147483646 w 384"/>
                <a:gd name="T61" fmla="*/ 2147483646 h 332"/>
                <a:gd name="T62" fmla="*/ 2147483646 w 384"/>
                <a:gd name="T63" fmla="*/ 2147483646 h 332"/>
                <a:gd name="T64" fmla="*/ 2147483646 w 384"/>
                <a:gd name="T65" fmla="*/ 2147483646 h 332"/>
                <a:gd name="T66" fmla="*/ 2147483646 w 384"/>
                <a:gd name="T67" fmla="*/ 2147483646 h 332"/>
                <a:gd name="T68" fmla="*/ 2147483646 w 384"/>
                <a:gd name="T69" fmla="*/ 2147483646 h 332"/>
                <a:gd name="T70" fmla="*/ 2147483646 w 384"/>
                <a:gd name="T71" fmla="*/ 2147483646 h 332"/>
                <a:gd name="T72" fmla="*/ 2147483646 w 384"/>
                <a:gd name="T73" fmla="*/ 2147483646 h 332"/>
                <a:gd name="T74" fmla="*/ 2147483646 w 384"/>
                <a:gd name="T75" fmla="*/ 2147483646 h 332"/>
                <a:gd name="T76" fmla="*/ 2147483646 w 384"/>
                <a:gd name="T77" fmla="*/ 2147483646 h 332"/>
                <a:gd name="T78" fmla="*/ 2147483646 w 384"/>
                <a:gd name="T79" fmla="*/ 2147483646 h 332"/>
                <a:gd name="T80" fmla="*/ 2147483646 w 384"/>
                <a:gd name="T81" fmla="*/ 2147483646 h 332"/>
                <a:gd name="T82" fmla="*/ 2147483646 w 384"/>
                <a:gd name="T83" fmla="*/ 2147483646 h 332"/>
                <a:gd name="T84" fmla="*/ 2147483646 w 384"/>
                <a:gd name="T85" fmla="*/ 2147483646 h 332"/>
                <a:gd name="T86" fmla="*/ 2147483646 w 384"/>
                <a:gd name="T87" fmla="*/ 2147483646 h 332"/>
                <a:gd name="T88" fmla="*/ 2147483646 w 384"/>
                <a:gd name="T89" fmla="*/ 2147483646 h 332"/>
                <a:gd name="T90" fmla="*/ 2147483646 w 384"/>
                <a:gd name="T91" fmla="*/ 2147483646 h 332"/>
                <a:gd name="T92" fmla="*/ 2147483646 w 384"/>
                <a:gd name="T93" fmla="*/ 2147483646 h 332"/>
                <a:gd name="T94" fmla="*/ 2147483646 w 384"/>
                <a:gd name="T95" fmla="*/ 2147483646 h 332"/>
                <a:gd name="T96" fmla="*/ 2147483646 w 384"/>
                <a:gd name="T97" fmla="*/ 2147483646 h 332"/>
                <a:gd name="T98" fmla="*/ 2147483646 w 384"/>
                <a:gd name="T99" fmla="*/ 2147483646 h 332"/>
                <a:gd name="T100" fmla="*/ 2147483646 w 384"/>
                <a:gd name="T101" fmla="*/ 2147483646 h 332"/>
                <a:gd name="T102" fmla="*/ 2147483646 w 384"/>
                <a:gd name="T103" fmla="*/ 2147483646 h 332"/>
                <a:gd name="T104" fmla="*/ 2147483646 w 384"/>
                <a:gd name="T105" fmla="*/ 2147483646 h 332"/>
                <a:gd name="T106" fmla="*/ 2147483646 w 384"/>
                <a:gd name="T107" fmla="*/ 2147483646 h 332"/>
                <a:gd name="T108" fmla="*/ 2147483646 w 384"/>
                <a:gd name="T109" fmla="*/ 2147483646 h 332"/>
                <a:gd name="T110" fmla="*/ 2147483646 w 384"/>
                <a:gd name="T111" fmla="*/ 2147483646 h 332"/>
                <a:gd name="T112" fmla="*/ 2147483646 w 384"/>
                <a:gd name="T113" fmla="*/ 2147483646 h 332"/>
                <a:gd name="T114" fmla="*/ 2147483646 w 384"/>
                <a:gd name="T115" fmla="*/ 2147483646 h 332"/>
                <a:gd name="T116" fmla="*/ 2147483646 w 384"/>
                <a:gd name="T117" fmla="*/ 2147483646 h 3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43" name="广西"/>
            <p:cNvSpPr>
              <a:spLocks/>
            </p:cNvSpPr>
            <p:nvPr/>
          </p:nvSpPr>
          <p:spPr bwMode="auto">
            <a:xfrm>
              <a:off x="4482484" y="5003220"/>
              <a:ext cx="898706" cy="683875"/>
            </a:xfrm>
            <a:custGeom>
              <a:avLst/>
              <a:gdLst>
                <a:gd name="T0" fmla="*/ 2147483646 w 502"/>
                <a:gd name="T1" fmla="*/ 2147483646 h 382"/>
                <a:gd name="T2" fmla="*/ 2147483646 w 502"/>
                <a:gd name="T3" fmla="*/ 2147483646 h 382"/>
                <a:gd name="T4" fmla="*/ 2147483646 w 502"/>
                <a:gd name="T5" fmla="*/ 2147483646 h 382"/>
                <a:gd name="T6" fmla="*/ 2147483646 w 502"/>
                <a:gd name="T7" fmla="*/ 2147483646 h 382"/>
                <a:gd name="T8" fmla="*/ 2147483646 w 502"/>
                <a:gd name="T9" fmla="*/ 2147483646 h 382"/>
                <a:gd name="T10" fmla="*/ 2147483646 w 502"/>
                <a:gd name="T11" fmla="*/ 2147483646 h 382"/>
                <a:gd name="T12" fmla="*/ 2147483646 w 502"/>
                <a:gd name="T13" fmla="*/ 2147483646 h 382"/>
                <a:gd name="T14" fmla="*/ 2147483646 w 502"/>
                <a:gd name="T15" fmla="*/ 2147483646 h 382"/>
                <a:gd name="T16" fmla="*/ 2147483646 w 502"/>
                <a:gd name="T17" fmla="*/ 2147483646 h 382"/>
                <a:gd name="T18" fmla="*/ 2147483646 w 502"/>
                <a:gd name="T19" fmla="*/ 2147483646 h 382"/>
                <a:gd name="T20" fmla="*/ 2147483646 w 502"/>
                <a:gd name="T21" fmla="*/ 2147483646 h 382"/>
                <a:gd name="T22" fmla="*/ 2147483646 w 502"/>
                <a:gd name="T23" fmla="*/ 2147483646 h 382"/>
                <a:gd name="T24" fmla="*/ 2147483646 w 502"/>
                <a:gd name="T25" fmla="*/ 2147483646 h 382"/>
                <a:gd name="T26" fmla="*/ 2147483646 w 502"/>
                <a:gd name="T27" fmla="*/ 2147483646 h 382"/>
                <a:gd name="T28" fmla="*/ 2147483646 w 502"/>
                <a:gd name="T29" fmla="*/ 2147483646 h 382"/>
                <a:gd name="T30" fmla="*/ 2147483646 w 502"/>
                <a:gd name="T31" fmla="*/ 2147483646 h 382"/>
                <a:gd name="T32" fmla="*/ 2147483646 w 502"/>
                <a:gd name="T33" fmla="*/ 2147483646 h 382"/>
                <a:gd name="T34" fmla="*/ 2147483646 w 502"/>
                <a:gd name="T35" fmla="*/ 2147483646 h 382"/>
                <a:gd name="T36" fmla="*/ 2147483646 w 502"/>
                <a:gd name="T37" fmla="*/ 2147483646 h 382"/>
                <a:gd name="T38" fmla="*/ 2147483646 w 502"/>
                <a:gd name="T39" fmla="*/ 2147483646 h 382"/>
                <a:gd name="T40" fmla="*/ 2147483646 w 502"/>
                <a:gd name="T41" fmla="*/ 2147483646 h 382"/>
                <a:gd name="T42" fmla="*/ 2147483646 w 502"/>
                <a:gd name="T43" fmla="*/ 2147483646 h 382"/>
                <a:gd name="T44" fmla="*/ 2147483646 w 502"/>
                <a:gd name="T45" fmla="*/ 2147483646 h 382"/>
                <a:gd name="T46" fmla="*/ 2147483646 w 502"/>
                <a:gd name="T47" fmla="*/ 2147483646 h 382"/>
                <a:gd name="T48" fmla="*/ 2147483646 w 502"/>
                <a:gd name="T49" fmla="*/ 2147483646 h 382"/>
                <a:gd name="T50" fmla="*/ 2147483646 w 502"/>
                <a:gd name="T51" fmla="*/ 2147483646 h 382"/>
                <a:gd name="T52" fmla="*/ 2147483646 w 502"/>
                <a:gd name="T53" fmla="*/ 2147483646 h 382"/>
                <a:gd name="T54" fmla="*/ 2147483646 w 502"/>
                <a:gd name="T55" fmla="*/ 2147483646 h 382"/>
                <a:gd name="T56" fmla="*/ 2147483646 w 502"/>
                <a:gd name="T57" fmla="*/ 2147483646 h 382"/>
                <a:gd name="T58" fmla="*/ 2147483646 w 502"/>
                <a:gd name="T59" fmla="*/ 2147483646 h 382"/>
                <a:gd name="T60" fmla="*/ 2147483646 w 502"/>
                <a:gd name="T61" fmla="*/ 2147483646 h 382"/>
                <a:gd name="T62" fmla="*/ 2147483646 w 502"/>
                <a:gd name="T63" fmla="*/ 2147483646 h 382"/>
                <a:gd name="T64" fmla="*/ 2147483646 w 502"/>
                <a:gd name="T65" fmla="*/ 2147483646 h 382"/>
                <a:gd name="T66" fmla="*/ 2147483646 w 502"/>
                <a:gd name="T67" fmla="*/ 2147483646 h 382"/>
                <a:gd name="T68" fmla="*/ 2147483646 w 502"/>
                <a:gd name="T69" fmla="*/ 2147483646 h 382"/>
                <a:gd name="T70" fmla="*/ 2147483646 w 502"/>
                <a:gd name="T71" fmla="*/ 2147483646 h 382"/>
                <a:gd name="T72" fmla="*/ 2147483646 w 502"/>
                <a:gd name="T73" fmla="*/ 2147483646 h 382"/>
                <a:gd name="T74" fmla="*/ 2147483646 w 502"/>
                <a:gd name="T75" fmla="*/ 2147483646 h 382"/>
                <a:gd name="T76" fmla="*/ 2147483646 w 502"/>
                <a:gd name="T77" fmla="*/ 2147483646 h 382"/>
                <a:gd name="T78" fmla="*/ 2147483646 w 502"/>
                <a:gd name="T79" fmla="*/ 2147483646 h 382"/>
                <a:gd name="T80" fmla="*/ 2147483646 w 502"/>
                <a:gd name="T81" fmla="*/ 2147483646 h 382"/>
                <a:gd name="T82" fmla="*/ 2147483646 w 502"/>
                <a:gd name="T83" fmla="*/ 2147483646 h 382"/>
                <a:gd name="T84" fmla="*/ 2147483646 w 502"/>
                <a:gd name="T85" fmla="*/ 2147483646 h 382"/>
                <a:gd name="T86" fmla="*/ 2147483646 w 502"/>
                <a:gd name="T87" fmla="*/ 2147483646 h 382"/>
                <a:gd name="T88" fmla="*/ 2147483646 w 502"/>
                <a:gd name="T89" fmla="*/ 2147483646 h 382"/>
                <a:gd name="T90" fmla="*/ 2147483646 w 502"/>
                <a:gd name="T91" fmla="*/ 2147483646 h 382"/>
                <a:gd name="T92" fmla="*/ 2147483646 w 502"/>
                <a:gd name="T93" fmla="*/ 2147483646 h 382"/>
                <a:gd name="T94" fmla="*/ 2147483646 w 502"/>
                <a:gd name="T95" fmla="*/ 2147483646 h 382"/>
                <a:gd name="T96" fmla="*/ 2147483646 w 502"/>
                <a:gd name="T97" fmla="*/ 2147483646 h 382"/>
                <a:gd name="T98" fmla="*/ 2147483646 w 502"/>
                <a:gd name="T99" fmla="*/ 2147483646 h 382"/>
                <a:gd name="T100" fmla="*/ 2147483646 w 502"/>
                <a:gd name="T101" fmla="*/ 2147483646 h 382"/>
                <a:gd name="T102" fmla="*/ 2147483646 w 502"/>
                <a:gd name="T103" fmla="*/ 2147483646 h 382"/>
                <a:gd name="T104" fmla="*/ 2147483646 w 502"/>
                <a:gd name="T105" fmla="*/ 2147483646 h 382"/>
                <a:gd name="T106" fmla="*/ 2147483646 w 502"/>
                <a:gd name="T107" fmla="*/ 2147483646 h 382"/>
                <a:gd name="T108" fmla="*/ 2147483646 w 502"/>
                <a:gd name="T109" fmla="*/ 2147483646 h 382"/>
                <a:gd name="T110" fmla="*/ 2147483646 w 502"/>
                <a:gd name="T111" fmla="*/ 2147483646 h 3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44" name="重庆"/>
            <p:cNvSpPr>
              <a:spLocks/>
            </p:cNvSpPr>
            <p:nvPr/>
          </p:nvSpPr>
          <p:spPr bwMode="auto">
            <a:xfrm>
              <a:off x="4607801" y="4251316"/>
              <a:ext cx="508432" cy="515592"/>
            </a:xfrm>
            <a:custGeom>
              <a:avLst/>
              <a:gdLst>
                <a:gd name="T0" fmla="*/ 2147483646 w 284"/>
                <a:gd name="T1" fmla="*/ 2147483646 h 288"/>
                <a:gd name="T2" fmla="*/ 2147483646 w 284"/>
                <a:gd name="T3" fmla="*/ 2147483646 h 288"/>
                <a:gd name="T4" fmla="*/ 2147483646 w 284"/>
                <a:gd name="T5" fmla="*/ 2147483646 h 288"/>
                <a:gd name="T6" fmla="*/ 2147483646 w 284"/>
                <a:gd name="T7" fmla="*/ 2147483646 h 288"/>
                <a:gd name="T8" fmla="*/ 2147483646 w 284"/>
                <a:gd name="T9" fmla="*/ 2147483646 h 288"/>
                <a:gd name="T10" fmla="*/ 2147483646 w 284"/>
                <a:gd name="T11" fmla="*/ 2147483646 h 288"/>
                <a:gd name="T12" fmla="*/ 2147483646 w 284"/>
                <a:gd name="T13" fmla="*/ 2147483646 h 288"/>
                <a:gd name="T14" fmla="*/ 2147483646 w 284"/>
                <a:gd name="T15" fmla="*/ 2147483646 h 288"/>
                <a:gd name="T16" fmla="*/ 2147483646 w 284"/>
                <a:gd name="T17" fmla="*/ 2147483646 h 288"/>
                <a:gd name="T18" fmla="*/ 2147483646 w 284"/>
                <a:gd name="T19" fmla="*/ 2147483646 h 288"/>
                <a:gd name="T20" fmla="*/ 2147483646 w 284"/>
                <a:gd name="T21" fmla="*/ 2147483646 h 288"/>
                <a:gd name="T22" fmla="*/ 2147483646 w 284"/>
                <a:gd name="T23" fmla="*/ 2147483646 h 288"/>
                <a:gd name="T24" fmla="*/ 2147483646 w 284"/>
                <a:gd name="T25" fmla="*/ 2147483646 h 288"/>
                <a:gd name="T26" fmla="*/ 2147483646 w 284"/>
                <a:gd name="T27" fmla="*/ 2147483646 h 288"/>
                <a:gd name="T28" fmla="*/ 2147483646 w 284"/>
                <a:gd name="T29" fmla="*/ 2147483646 h 288"/>
                <a:gd name="T30" fmla="*/ 2147483646 w 284"/>
                <a:gd name="T31" fmla="*/ 2147483646 h 288"/>
                <a:gd name="T32" fmla="*/ 2147483646 w 284"/>
                <a:gd name="T33" fmla="*/ 2147483646 h 288"/>
                <a:gd name="T34" fmla="*/ 2147483646 w 284"/>
                <a:gd name="T35" fmla="*/ 2147483646 h 288"/>
                <a:gd name="T36" fmla="*/ 2147483646 w 284"/>
                <a:gd name="T37" fmla="*/ 2147483646 h 288"/>
                <a:gd name="T38" fmla="*/ 2147483646 w 284"/>
                <a:gd name="T39" fmla="*/ 2147483646 h 288"/>
                <a:gd name="T40" fmla="*/ 2147483646 w 284"/>
                <a:gd name="T41" fmla="*/ 2147483646 h 288"/>
                <a:gd name="T42" fmla="*/ 2147483646 w 284"/>
                <a:gd name="T43" fmla="*/ 2147483646 h 288"/>
                <a:gd name="T44" fmla="*/ 2147483646 w 284"/>
                <a:gd name="T45" fmla="*/ 2147483646 h 288"/>
                <a:gd name="T46" fmla="*/ 2147483646 w 284"/>
                <a:gd name="T47" fmla="*/ 2147483646 h 288"/>
                <a:gd name="T48" fmla="*/ 2147483646 w 284"/>
                <a:gd name="T49" fmla="*/ 2147483646 h 288"/>
                <a:gd name="T50" fmla="*/ 2147483646 w 284"/>
                <a:gd name="T51" fmla="*/ 2147483646 h 288"/>
                <a:gd name="T52" fmla="*/ 2147483646 w 284"/>
                <a:gd name="T53" fmla="*/ 2147483646 h 288"/>
                <a:gd name="T54" fmla="*/ 2147483646 w 284"/>
                <a:gd name="T55" fmla="*/ 2147483646 h 288"/>
                <a:gd name="T56" fmla="*/ 2147483646 w 284"/>
                <a:gd name="T57" fmla="*/ 2147483646 h 288"/>
                <a:gd name="T58" fmla="*/ 2147483646 w 284"/>
                <a:gd name="T59" fmla="*/ 2147483646 h 288"/>
                <a:gd name="T60" fmla="*/ 2147483646 w 284"/>
                <a:gd name="T61" fmla="*/ 2147483646 h 288"/>
                <a:gd name="T62" fmla="*/ 2147483646 w 284"/>
                <a:gd name="T63" fmla="*/ 2147483646 h 288"/>
                <a:gd name="T64" fmla="*/ 2147483646 w 284"/>
                <a:gd name="T65" fmla="*/ 2147483646 h 288"/>
                <a:gd name="T66" fmla="*/ 2147483646 w 284"/>
                <a:gd name="T67" fmla="*/ 2147483646 h 288"/>
                <a:gd name="T68" fmla="*/ 2147483646 w 284"/>
                <a:gd name="T69" fmla="*/ 2147483646 h 288"/>
                <a:gd name="T70" fmla="*/ 2147483646 w 284"/>
                <a:gd name="T71" fmla="*/ 2147483646 h 288"/>
                <a:gd name="T72" fmla="*/ 2147483646 w 284"/>
                <a:gd name="T73" fmla="*/ 2147483646 h 288"/>
                <a:gd name="T74" fmla="*/ 2147483646 w 284"/>
                <a:gd name="T75" fmla="*/ 2147483646 h 288"/>
                <a:gd name="T76" fmla="*/ 2147483646 w 284"/>
                <a:gd name="T77" fmla="*/ 2147483646 h 288"/>
                <a:gd name="T78" fmla="*/ 2147483646 w 284"/>
                <a:gd name="T79" fmla="*/ 2147483646 h 288"/>
                <a:gd name="T80" fmla="*/ 2147483646 w 284"/>
                <a:gd name="T81" fmla="*/ 2147483646 h 288"/>
                <a:gd name="T82" fmla="*/ 2147483646 w 284"/>
                <a:gd name="T83" fmla="*/ 2147483646 h 288"/>
                <a:gd name="T84" fmla="*/ 2147483646 w 284"/>
                <a:gd name="T85" fmla="*/ 2147483646 h 288"/>
                <a:gd name="T86" fmla="*/ 2147483646 w 284"/>
                <a:gd name="T87" fmla="*/ 2147483646 h 288"/>
                <a:gd name="T88" fmla="*/ 2147483646 w 284"/>
                <a:gd name="T89" fmla="*/ 2147483646 h 288"/>
                <a:gd name="T90" fmla="*/ 2147483646 w 284"/>
                <a:gd name="T91" fmla="*/ 2147483646 h 288"/>
                <a:gd name="T92" fmla="*/ 2147483646 w 284"/>
                <a:gd name="T93" fmla="*/ 2147483646 h 288"/>
                <a:gd name="T94" fmla="*/ 2147483646 w 284"/>
                <a:gd name="T95" fmla="*/ 2147483646 h 288"/>
                <a:gd name="T96" fmla="*/ 2147483646 w 284"/>
                <a:gd name="T97" fmla="*/ 2147483646 h 288"/>
                <a:gd name="T98" fmla="*/ 2147483646 w 284"/>
                <a:gd name="T99" fmla="*/ 2147483646 h 288"/>
                <a:gd name="T100" fmla="*/ 2147483646 w 284"/>
                <a:gd name="T101" fmla="*/ 2147483646 h 288"/>
                <a:gd name="T102" fmla="*/ 2147483646 w 284"/>
                <a:gd name="T103" fmla="*/ 2147483646 h 2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45" name="陕西"/>
            <p:cNvSpPr>
              <a:spLocks/>
            </p:cNvSpPr>
            <p:nvPr/>
          </p:nvSpPr>
          <p:spPr bwMode="auto">
            <a:xfrm>
              <a:off x="4607802" y="3248775"/>
              <a:ext cx="580041" cy="1034765"/>
            </a:xfrm>
            <a:custGeom>
              <a:avLst/>
              <a:gdLst>
                <a:gd name="T0" fmla="*/ 2147483646 w 324"/>
                <a:gd name="T1" fmla="*/ 2147483646 h 578"/>
                <a:gd name="T2" fmla="*/ 2147483646 w 324"/>
                <a:gd name="T3" fmla="*/ 2147483646 h 578"/>
                <a:gd name="T4" fmla="*/ 2147483646 w 324"/>
                <a:gd name="T5" fmla="*/ 2147483646 h 578"/>
                <a:gd name="T6" fmla="*/ 2147483646 w 324"/>
                <a:gd name="T7" fmla="*/ 2147483646 h 578"/>
                <a:gd name="T8" fmla="*/ 2147483646 w 324"/>
                <a:gd name="T9" fmla="*/ 2147483646 h 578"/>
                <a:gd name="T10" fmla="*/ 2147483646 w 324"/>
                <a:gd name="T11" fmla="*/ 2147483646 h 578"/>
                <a:gd name="T12" fmla="*/ 2147483646 w 324"/>
                <a:gd name="T13" fmla="*/ 2147483646 h 578"/>
                <a:gd name="T14" fmla="*/ 2147483646 w 324"/>
                <a:gd name="T15" fmla="*/ 2147483646 h 578"/>
                <a:gd name="T16" fmla="*/ 2147483646 w 324"/>
                <a:gd name="T17" fmla="*/ 2147483646 h 578"/>
                <a:gd name="T18" fmla="*/ 2147483646 w 324"/>
                <a:gd name="T19" fmla="*/ 2147483646 h 578"/>
                <a:gd name="T20" fmla="*/ 2147483646 w 324"/>
                <a:gd name="T21" fmla="*/ 2147483646 h 578"/>
                <a:gd name="T22" fmla="*/ 2147483646 w 324"/>
                <a:gd name="T23" fmla="*/ 2147483646 h 578"/>
                <a:gd name="T24" fmla="*/ 2147483646 w 324"/>
                <a:gd name="T25" fmla="*/ 2147483646 h 578"/>
                <a:gd name="T26" fmla="*/ 2147483646 w 324"/>
                <a:gd name="T27" fmla="*/ 2147483646 h 578"/>
                <a:gd name="T28" fmla="*/ 2147483646 w 324"/>
                <a:gd name="T29" fmla="*/ 2147483646 h 578"/>
                <a:gd name="T30" fmla="*/ 2147483646 w 324"/>
                <a:gd name="T31" fmla="*/ 2147483646 h 578"/>
                <a:gd name="T32" fmla="*/ 2147483646 w 324"/>
                <a:gd name="T33" fmla="*/ 2147483646 h 578"/>
                <a:gd name="T34" fmla="*/ 2147483646 w 324"/>
                <a:gd name="T35" fmla="*/ 2147483646 h 578"/>
                <a:gd name="T36" fmla="*/ 2147483646 w 324"/>
                <a:gd name="T37" fmla="*/ 2147483646 h 578"/>
                <a:gd name="T38" fmla="*/ 2147483646 w 324"/>
                <a:gd name="T39" fmla="*/ 2147483646 h 578"/>
                <a:gd name="T40" fmla="*/ 2147483646 w 324"/>
                <a:gd name="T41" fmla="*/ 2147483646 h 578"/>
                <a:gd name="T42" fmla="*/ 2147483646 w 324"/>
                <a:gd name="T43" fmla="*/ 2147483646 h 578"/>
                <a:gd name="T44" fmla="*/ 2147483646 w 324"/>
                <a:gd name="T45" fmla="*/ 2147483646 h 578"/>
                <a:gd name="T46" fmla="*/ 2147483646 w 324"/>
                <a:gd name="T47" fmla="*/ 2147483646 h 578"/>
                <a:gd name="T48" fmla="*/ 2147483646 w 324"/>
                <a:gd name="T49" fmla="*/ 2147483646 h 578"/>
                <a:gd name="T50" fmla="*/ 2147483646 w 324"/>
                <a:gd name="T51" fmla="*/ 2147483646 h 578"/>
                <a:gd name="T52" fmla="*/ 2147483646 w 324"/>
                <a:gd name="T53" fmla="*/ 2147483646 h 578"/>
                <a:gd name="T54" fmla="*/ 2147483646 w 324"/>
                <a:gd name="T55" fmla="*/ 2147483646 h 578"/>
                <a:gd name="T56" fmla="*/ 2147483646 w 324"/>
                <a:gd name="T57" fmla="*/ 2147483646 h 578"/>
                <a:gd name="T58" fmla="*/ 2147483646 w 324"/>
                <a:gd name="T59" fmla="*/ 2147483646 h 578"/>
                <a:gd name="T60" fmla="*/ 2147483646 w 324"/>
                <a:gd name="T61" fmla="*/ 2147483646 h 578"/>
                <a:gd name="T62" fmla="*/ 2147483646 w 324"/>
                <a:gd name="T63" fmla="*/ 2147483646 h 578"/>
                <a:gd name="T64" fmla="*/ 2147483646 w 324"/>
                <a:gd name="T65" fmla="*/ 2147483646 h 578"/>
                <a:gd name="T66" fmla="*/ 2147483646 w 324"/>
                <a:gd name="T67" fmla="*/ 2147483646 h 578"/>
                <a:gd name="T68" fmla="*/ 2147483646 w 324"/>
                <a:gd name="T69" fmla="*/ 2147483646 h 578"/>
                <a:gd name="T70" fmla="*/ 2147483646 w 324"/>
                <a:gd name="T71" fmla="*/ 2147483646 h 578"/>
                <a:gd name="T72" fmla="*/ 2147483646 w 324"/>
                <a:gd name="T73" fmla="*/ 2147483646 h 578"/>
                <a:gd name="T74" fmla="*/ 2147483646 w 324"/>
                <a:gd name="T75" fmla="*/ 2147483646 h 578"/>
                <a:gd name="T76" fmla="*/ 2147483646 w 324"/>
                <a:gd name="T77" fmla="*/ 2147483646 h 578"/>
                <a:gd name="T78" fmla="*/ 2147483646 w 324"/>
                <a:gd name="T79" fmla="*/ 2147483646 h 578"/>
                <a:gd name="T80" fmla="*/ 2147483646 w 324"/>
                <a:gd name="T81" fmla="*/ 2147483646 h 578"/>
                <a:gd name="T82" fmla="*/ 2147483646 w 324"/>
                <a:gd name="T83" fmla="*/ 2147483646 h 578"/>
                <a:gd name="T84" fmla="*/ 2147483646 w 324"/>
                <a:gd name="T85" fmla="*/ 2147483646 h 578"/>
                <a:gd name="T86" fmla="*/ 2147483646 w 324"/>
                <a:gd name="T87" fmla="*/ 2147483646 h 578"/>
                <a:gd name="T88" fmla="*/ 2147483646 w 324"/>
                <a:gd name="T89" fmla="*/ 2147483646 h 578"/>
                <a:gd name="T90" fmla="*/ 2147483646 w 324"/>
                <a:gd name="T91" fmla="*/ 2147483646 h 578"/>
                <a:gd name="T92" fmla="*/ 2147483646 w 324"/>
                <a:gd name="T93" fmla="*/ 2147483646 h 578"/>
                <a:gd name="T94" fmla="*/ 2147483646 w 324"/>
                <a:gd name="T95" fmla="*/ 2147483646 h 578"/>
                <a:gd name="T96" fmla="*/ 2147483646 w 324"/>
                <a:gd name="T97" fmla="*/ 2147483646 h 578"/>
                <a:gd name="T98" fmla="*/ 2147483646 w 324"/>
                <a:gd name="T99" fmla="*/ 2147483646 h 578"/>
                <a:gd name="T100" fmla="*/ 2147483646 w 324"/>
                <a:gd name="T101" fmla="*/ 2147483646 h 5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46" name="山西"/>
            <p:cNvSpPr>
              <a:spLocks/>
            </p:cNvSpPr>
            <p:nvPr/>
          </p:nvSpPr>
          <p:spPr bwMode="auto">
            <a:xfrm>
              <a:off x="5109072" y="3055427"/>
              <a:ext cx="386695" cy="848578"/>
            </a:xfrm>
            <a:custGeom>
              <a:avLst/>
              <a:gdLst>
                <a:gd name="T0" fmla="*/ 2147483646 w 216"/>
                <a:gd name="T1" fmla="*/ 2147483646 h 474"/>
                <a:gd name="T2" fmla="*/ 2147483646 w 216"/>
                <a:gd name="T3" fmla="*/ 2147483646 h 474"/>
                <a:gd name="T4" fmla="*/ 2147483646 w 216"/>
                <a:gd name="T5" fmla="*/ 2147483646 h 474"/>
                <a:gd name="T6" fmla="*/ 2147483646 w 216"/>
                <a:gd name="T7" fmla="*/ 2147483646 h 474"/>
                <a:gd name="T8" fmla="*/ 2147483646 w 216"/>
                <a:gd name="T9" fmla="*/ 2147483646 h 474"/>
                <a:gd name="T10" fmla="*/ 2147483646 w 216"/>
                <a:gd name="T11" fmla="*/ 2147483646 h 474"/>
                <a:gd name="T12" fmla="*/ 2147483646 w 216"/>
                <a:gd name="T13" fmla="*/ 2147483646 h 474"/>
                <a:gd name="T14" fmla="*/ 2147483646 w 216"/>
                <a:gd name="T15" fmla="*/ 2147483646 h 474"/>
                <a:gd name="T16" fmla="*/ 2147483646 w 216"/>
                <a:gd name="T17" fmla="*/ 2147483646 h 474"/>
                <a:gd name="T18" fmla="*/ 2147483646 w 216"/>
                <a:gd name="T19" fmla="*/ 2147483646 h 474"/>
                <a:gd name="T20" fmla="*/ 2147483646 w 216"/>
                <a:gd name="T21" fmla="*/ 2147483646 h 474"/>
                <a:gd name="T22" fmla="*/ 2147483646 w 216"/>
                <a:gd name="T23" fmla="*/ 2147483646 h 474"/>
                <a:gd name="T24" fmla="*/ 2147483646 w 216"/>
                <a:gd name="T25" fmla="*/ 2147483646 h 474"/>
                <a:gd name="T26" fmla="*/ 2147483646 w 216"/>
                <a:gd name="T27" fmla="*/ 2147483646 h 474"/>
                <a:gd name="T28" fmla="*/ 2147483646 w 216"/>
                <a:gd name="T29" fmla="*/ 2147483646 h 474"/>
                <a:gd name="T30" fmla="*/ 2147483646 w 216"/>
                <a:gd name="T31" fmla="*/ 2147483646 h 474"/>
                <a:gd name="T32" fmla="*/ 2147483646 w 216"/>
                <a:gd name="T33" fmla="*/ 2147483646 h 474"/>
                <a:gd name="T34" fmla="*/ 2147483646 w 216"/>
                <a:gd name="T35" fmla="*/ 2147483646 h 474"/>
                <a:gd name="T36" fmla="*/ 2147483646 w 216"/>
                <a:gd name="T37" fmla="*/ 2147483646 h 474"/>
                <a:gd name="T38" fmla="*/ 2147483646 w 216"/>
                <a:gd name="T39" fmla="*/ 2147483646 h 474"/>
                <a:gd name="T40" fmla="*/ 2147483646 w 216"/>
                <a:gd name="T41" fmla="*/ 2147483646 h 474"/>
                <a:gd name="T42" fmla="*/ 2147483646 w 216"/>
                <a:gd name="T43" fmla="*/ 2147483646 h 474"/>
                <a:gd name="T44" fmla="*/ 2147483646 w 216"/>
                <a:gd name="T45" fmla="*/ 2147483646 h 474"/>
                <a:gd name="T46" fmla="*/ 2147483646 w 216"/>
                <a:gd name="T47" fmla="*/ 2147483646 h 474"/>
                <a:gd name="T48" fmla="*/ 2147483646 w 216"/>
                <a:gd name="T49" fmla="*/ 2147483646 h 474"/>
                <a:gd name="T50" fmla="*/ 2147483646 w 216"/>
                <a:gd name="T51" fmla="*/ 2147483646 h 474"/>
                <a:gd name="T52" fmla="*/ 2147483646 w 216"/>
                <a:gd name="T53" fmla="*/ 2147483646 h 474"/>
                <a:gd name="T54" fmla="*/ 2147483646 w 216"/>
                <a:gd name="T55" fmla="*/ 2147483646 h 474"/>
                <a:gd name="T56" fmla="*/ 2147483646 w 216"/>
                <a:gd name="T57" fmla="*/ 2147483646 h 474"/>
                <a:gd name="T58" fmla="*/ 2147483646 w 216"/>
                <a:gd name="T59" fmla="*/ 2147483646 h 474"/>
                <a:gd name="T60" fmla="*/ 2147483646 w 216"/>
                <a:gd name="T61" fmla="*/ 2147483646 h 474"/>
                <a:gd name="T62" fmla="*/ 2147483646 w 216"/>
                <a:gd name="T63" fmla="*/ 2147483646 h 474"/>
                <a:gd name="T64" fmla="*/ 2147483646 w 216"/>
                <a:gd name="T65" fmla="*/ 2147483646 h 474"/>
                <a:gd name="T66" fmla="*/ 2147483646 w 216"/>
                <a:gd name="T67" fmla="*/ 2147483646 h 474"/>
                <a:gd name="T68" fmla="*/ 2147483646 w 216"/>
                <a:gd name="T69" fmla="*/ 2147483646 h 474"/>
                <a:gd name="T70" fmla="*/ 2147483646 w 216"/>
                <a:gd name="T71" fmla="*/ 2147483646 h 474"/>
                <a:gd name="T72" fmla="*/ 2147483646 w 216"/>
                <a:gd name="T73" fmla="*/ 2147483646 h 474"/>
                <a:gd name="T74" fmla="*/ 2147483646 w 216"/>
                <a:gd name="T75" fmla="*/ 2147483646 h 474"/>
                <a:gd name="T76" fmla="*/ 2147483646 w 216"/>
                <a:gd name="T77" fmla="*/ 2147483646 h 474"/>
                <a:gd name="T78" fmla="*/ 2147483646 w 216"/>
                <a:gd name="T79" fmla="*/ 2147483646 h 474"/>
                <a:gd name="T80" fmla="*/ 2147483646 w 216"/>
                <a:gd name="T81" fmla="*/ 2147483646 h 474"/>
                <a:gd name="T82" fmla="*/ 2147483646 w 216"/>
                <a:gd name="T83" fmla="*/ 2147483646 h 474"/>
                <a:gd name="T84" fmla="*/ 2147483646 w 216"/>
                <a:gd name="T85" fmla="*/ 2147483646 h 474"/>
                <a:gd name="T86" fmla="*/ 2147483646 w 216"/>
                <a:gd name="T87" fmla="*/ 2147483646 h 474"/>
                <a:gd name="T88" fmla="*/ 2147483646 w 216"/>
                <a:gd name="T89" fmla="*/ 2147483646 h 474"/>
                <a:gd name="T90" fmla="*/ 2147483646 w 216"/>
                <a:gd name="T91" fmla="*/ 2147483646 h 474"/>
                <a:gd name="T92" fmla="*/ 2147483646 w 216"/>
                <a:gd name="T93" fmla="*/ 2147483646 h 474"/>
                <a:gd name="T94" fmla="*/ 2147483646 w 216"/>
                <a:gd name="T95" fmla="*/ 2147483646 h 474"/>
                <a:gd name="T96" fmla="*/ 2147483646 w 216"/>
                <a:gd name="T97" fmla="*/ 2147483646 h 4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47" name="湖南"/>
            <p:cNvSpPr>
              <a:spLocks/>
            </p:cNvSpPr>
            <p:nvPr/>
          </p:nvSpPr>
          <p:spPr bwMode="auto">
            <a:xfrm>
              <a:off x="5008817" y="4501951"/>
              <a:ext cx="615846" cy="716100"/>
            </a:xfrm>
            <a:custGeom>
              <a:avLst/>
              <a:gdLst>
                <a:gd name="T0" fmla="*/ 2147483646 w 344"/>
                <a:gd name="T1" fmla="*/ 2147483646 h 400"/>
                <a:gd name="T2" fmla="*/ 2147483646 w 344"/>
                <a:gd name="T3" fmla="*/ 2147483646 h 400"/>
                <a:gd name="T4" fmla="*/ 2147483646 w 344"/>
                <a:gd name="T5" fmla="*/ 2147483646 h 400"/>
                <a:gd name="T6" fmla="*/ 2147483646 w 344"/>
                <a:gd name="T7" fmla="*/ 2147483646 h 400"/>
                <a:gd name="T8" fmla="*/ 2147483646 w 344"/>
                <a:gd name="T9" fmla="*/ 2147483646 h 400"/>
                <a:gd name="T10" fmla="*/ 2147483646 w 344"/>
                <a:gd name="T11" fmla="*/ 2147483646 h 400"/>
                <a:gd name="T12" fmla="*/ 2147483646 w 344"/>
                <a:gd name="T13" fmla="*/ 2147483646 h 400"/>
                <a:gd name="T14" fmla="*/ 2147483646 w 344"/>
                <a:gd name="T15" fmla="*/ 2147483646 h 400"/>
                <a:gd name="T16" fmla="*/ 2147483646 w 344"/>
                <a:gd name="T17" fmla="*/ 2147483646 h 400"/>
                <a:gd name="T18" fmla="*/ 2147483646 w 344"/>
                <a:gd name="T19" fmla="*/ 2147483646 h 400"/>
                <a:gd name="T20" fmla="*/ 2147483646 w 344"/>
                <a:gd name="T21" fmla="*/ 0 h 400"/>
                <a:gd name="T22" fmla="*/ 2147483646 w 344"/>
                <a:gd name="T23" fmla="*/ 2147483646 h 400"/>
                <a:gd name="T24" fmla="*/ 2147483646 w 344"/>
                <a:gd name="T25" fmla="*/ 2147483646 h 400"/>
                <a:gd name="T26" fmla="*/ 2147483646 w 344"/>
                <a:gd name="T27" fmla="*/ 2147483646 h 400"/>
                <a:gd name="T28" fmla="*/ 2147483646 w 344"/>
                <a:gd name="T29" fmla="*/ 2147483646 h 400"/>
                <a:gd name="T30" fmla="*/ 2147483646 w 344"/>
                <a:gd name="T31" fmla="*/ 2147483646 h 400"/>
                <a:gd name="T32" fmla="*/ 2147483646 w 344"/>
                <a:gd name="T33" fmla="*/ 2147483646 h 400"/>
                <a:gd name="T34" fmla="*/ 2147483646 w 344"/>
                <a:gd name="T35" fmla="*/ 2147483646 h 400"/>
                <a:gd name="T36" fmla="*/ 2147483646 w 344"/>
                <a:gd name="T37" fmla="*/ 2147483646 h 400"/>
                <a:gd name="T38" fmla="*/ 2147483646 w 344"/>
                <a:gd name="T39" fmla="*/ 2147483646 h 400"/>
                <a:gd name="T40" fmla="*/ 2147483646 w 344"/>
                <a:gd name="T41" fmla="*/ 2147483646 h 400"/>
                <a:gd name="T42" fmla="*/ 2147483646 w 344"/>
                <a:gd name="T43" fmla="*/ 2147483646 h 400"/>
                <a:gd name="T44" fmla="*/ 2147483646 w 344"/>
                <a:gd name="T45" fmla="*/ 2147483646 h 400"/>
                <a:gd name="T46" fmla="*/ 2147483646 w 344"/>
                <a:gd name="T47" fmla="*/ 2147483646 h 400"/>
                <a:gd name="T48" fmla="*/ 2147483646 w 344"/>
                <a:gd name="T49" fmla="*/ 2147483646 h 400"/>
                <a:gd name="T50" fmla="*/ 2147483646 w 344"/>
                <a:gd name="T51" fmla="*/ 2147483646 h 400"/>
                <a:gd name="T52" fmla="*/ 2147483646 w 344"/>
                <a:gd name="T53" fmla="*/ 2147483646 h 400"/>
                <a:gd name="T54" fmla="*/ 2147483646 w 344"/>
                <a:gd name="T55" fmla="*/ 2147483646 h 400"/>
                <a:gd name="T56" fmla="*/ 2147483646 w 344"/>
                <a:gd name="T57" fmla="*/ 2147483646 h 400"/>
                <a:gd name="T58" fmla="*/ 2147483646 w 344"/>
                <a:gd name="T59" fmla="*/ 2147483646 h 400"/>
                <a:gd name="T60" fmla="*/ 2147483646 w 344"/>
                <a:gd name="T61" fmla="*/ 2147483646 h 400"/>
                <a:gd name="T62" fmla="*/ 2147483646 w 344"/>
                <a:gd name="T63" fmla="*/ 2147483646 h 400"/>
                <a:gd name="T64" fmla="*/ 2147483646 w 344"/>
                <a:gd name="T65" fmla="*/ 2147483646 h 400"/>
                <a:gd name="T66" fmla="*/ 2147483646 w 344"/>
                <a:gd name="T67" fmla="*/ 2147483646 h 400"/>
                <a:gd name="T68" fmla="*/ 2147483646 w 344"/>
                <a:gd name="T69" fmla="*/ 2147483646 h 400"/>
                <a:gd name="T70" fmla="*/ 2147483646 w 344"/>
                <a:gd name="T71" fmla="*/ 2147483646 h 400"/>
                <a:gd name="T72" fmla="*/ 2147483646 w 344"/>
                <a:gd name="T73" fmla="*/ 2147483646 h 400"/>
                <a:gd name="T74" fmla="*/ 2147483646 w 344"/>
                <a:gd name="T75" fmla="*/ 2147483646 h 400"/>
                <a:gd name="T76" fmla="*/ 2147483646 w 344"/>
                <a:gd name="T77" fmla="*/ 2147483646 h 400"/>
                <a:gd name="T78" fmla="*/ 2147483646 w 344"/>
                <a:gd name="T79" fmla="*/ 2147483646 h 400"/>
                <a:gd name="T80" fmla="*/ 2147483646 w 344"/>
                <a:gd name="T81" fmla="*/ 2147483646 h 400"/>
                <a:gd name="T82" fmla="*/ 2147483646 w 344"/>
                <a:gd name="T83" fmla="*/ 2147483646 h 400"/>
                <a:gd name="T84" fmla="*/ 2147483646 w 344"/>
                <a:gd name="T85" fmla="*/ 2147483646 h 400"/>
                <a:gd name="T86" fmla="*/ 2147483646 w 344"/>
                <a:gd name="T87" fmla="*/ 2147483646 h 400"/>
                <a:gd name="T88" fmla="*/ 2147483646 w 344"/>
                <a:gd name="T89" fmla="*/ 2147483646 h 400"/>
                <a:gd name="T90" fmla="*/ 2147483646 w 344"/>
                <a:gd name="T91" fmla="*/ 2147483646 h 400"/>
                <a:gd name="T92" fmla="*/ 2147483646 w 344"/>
                <a:gd name="T93" fmla="*/ 2147483646 h 400"/>
                <a:gd name="T94" fmla="*/ 2147483646 w 344"/>
                <a:gd name="T95" fmla="*/ 2147483646 h 400"/>
                <a:gd name="T96" fmla="*/ 2147483646 w 344"/>
                <a:gd name="T97" fmla="*/ 2147483646 h 400"/>
                <a:gd name="T98" fmla="*/ 2147483646 w 344"/>
                <a:gd name="T99" fmla="*/ 2147483646 h 400"/>
                <a:gd name="T100" fmla="*/ 2147483646 w 344"/>
                <a:gd name="T101" fmla="*/ 2147483646 h 400"/>
                <a:gd name="T102" fmla="*/ 2147483646 w 344"/>
                <a:gd name="T103" fmla="*/ 2147483646 h 400"/>
                <a:gd name="T104" fmla="*/ 2147483646 w 344"/>
                <a:gd name="T105" fmla="*/ 2147483646 h 4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48" name="湖北"/>
            <p:cNvSpPr>
              <a:spLocks/>
            </p:cNvSpPr>
            <p:nvPr/>
          </p:nvSpPr>
          <p:spPr bwMode="auto">
            <a:xfrm>
              <a:off x="4937207" y="4090194"/>
              <a:ext cx="873644" cy="547817"/>
            </a:xfrm>
            <a:custGeom>
              <a:avLst/>
              <a:gdLst>
                <a:gd name="T0" fmla="*/ 2147483646 w 488"/>
                <a:gd name="T1" fmla="*/ 2147483646 h 306"/>
                <a:gd name="T2" fmla="*/ 2147483646 w 488"/>
                <a:gd name="T3" fmla="*/ 2147483646 h 306"/>
                <a:gd name="T4" fmla="*/ 2147483646 w 488"/>
                <a:gd name="T5" fmla="*/ 2147483646 h 306"/>
                <a:gd name="T6" fmla="*/ 2147483646 w 488"/>
                <a:gd name="T7" fmla="*/ 2147483646 h 306"/>
                <a:gd name="T8" fmla="*/ 2147483646 w 488"/>
                <a:gd name="T9" fmla="*/ 2147483646 h 306"/>
                <a:gd name="T10" fmla="*/ 2147483646 w 488"/>
                <a:gd name="T11" fmla="*/ 2147483646 h 306"/>
                <a:gd name="T12" fmla="*/ 2147483646 w 488"/>
                <a:gd name="T13" fmla="*/ 2147483646 h 306"/>
                <a:gd name="T14" fmla="*/ 2147483646 w 488"/>
                <a:gd name="T15" fmla="*/ 2147483646 h 306"/>
                <a:gd name="T16" fmla="*/ 2147483646 w 488"/>
                <a:gd name="T17" fmla="*/ 2147483646 h 306"/>
                <a:gd name="T18" fmla="*/ 2147483646 w 488"/>
                <a:gd name="T19" fmla="*/ 2147483646 h 306"/>
                <a:gd name="T20" fmla="*/ 2147483646 w 488"/>
                <a:gd name="T21" fmla="*/ 2147483646 h 306"/>
                <a:gd name="T22" fmla="*/ 2147483646 w 488"/>
                <a:gd name="T23" fmla="*/ 2147483646 h 306"/>
                <a:gd name="T24" fmla="*/ 2147483646 w 488"/>
                <a:gd name="T25" fmla="*/ 2147483646 h 306"/>
                <a:gd name="T26" fmla="*/ 2147483646 w 488"/>
                <a:gd name="T27" fmla="*/ 2147483646 h 306"/>
                <a:gd name="T28" fmla="*/ 2147483646 w 488"/>
                <a:gd name="T29" fmla="*/ 2147483646 h 306"/>
                <a:gd name="T30" fmla="*/ 2147483646 w 488"/>
                <a:gd name="T31" fmla="*/ 2147483646 h 306"/>
                <a:gd name="T32" fmla="*/ 2147483646 w 488"/>
                <a:gd name="T33" fmla="*/ 2147483646 h 306"/>
                <a:gd name="T34" fmla="*/ 2147483646 w 488"/>
                <a:gd name="T35" fmla="*/ 2147483646 h 306"/>
                <a:gd name="T36" fmla="*/ 2147483646 w 488"/>
                <a:gd name="T37" fmla="*/ 2147483646 h 306"/>
                <a:gd name="T38" fmla="*/ 2147483646 w 488"/>
                <a:gd name="T39" fmla="*/ 2147483646 h 306"/>
                <a:gd name="T40" fmla="*/ 2147483646 w 488"/>
                <a:gd name="T41" fmla="*/ 2147483646 h 306"/>
                <a:gd name="T42" fmla="*/ 2147483646 w 488"/>
                <a:gd name="T43" fmla="*/ 2147483646 h 306"/>
                <a:gd name="T44" fmla="*/ 2147483646 w 488"/>
                <a:gd name="T45" fmla="*/ 2147483646 h 306"/>
                <a:gd name="T46" fmla="*/ 2147483646 w 488"/>
                <a:gd name="T47" fmla="*/ 2147483646 h 306"/>
                <a:gd name="T48" fmla="*/ 2147483646 w 488"/>
                <a:gd name="T49" fmla="*/ 2147483646 h 306"/>
                <a:gd name="T50" fmla="*/ 2147483646 w 488"/>
                <a:gd name="T51" fmla="*/ 2147483646 h 306"/>
                <a:gd name="T52" fmla="*/ 2147483646 w 488"/>
                <a:gd name="T53" fmla="*/ 2147483646 h 306"/>
                <a:gd name="T54" fmla="*/ 2147483646 w 488"/>
                <a:gd name="T55" fmla="*/ 2147483646 h 306"/>
                <a:gd name="T56" fmla="*/ 2147483646 w 488"/>
                <a:gd name="T57" fmla="*/ 2147483646 h 306"/>
                <a:gd name="T58" fmla="*/ 2147483646 w 488"/>
                <a:gd name="T59" fmla="*/ 2147483646 h 306"/>
                <a:gd name="T60" fmla="*/ 2147483646 w 488"/>
                <a:gd name="T61" fmla="*/ 2147483646 h 306"/>
                <a:gd name="T62" fmla="*/ 2147483646 w 488"/>
                <a:gd name="T63" fmla="*/ 2147483646 h 306"/>
                <a:gd name="T64" fmla="*/ 2147483646 w 488"/>
                <a:gd name="T65" fmla="*/ 2147483646 h 306"/>
                <a:gd name="T66" fmla="*/ 2147483646 w 488"/>
                <a:gd name="T67" fmla="*/ 2147483646 h 306"/>
                <a:gd name="T68" fmla="*/ 2147483646 w 488"/>
                <a:gd name="T69" fmla="*/ 2147483646 h 306"/>
                <a:gd name="T70" fmla="*/ 2147483646 w 488"/>
                <a:gd name="T71" fmla="*/ 2147483646 h 306"/>
                <a:gd name="T72" fmla="*/ 2147483646 w 488"/>
                <a:gd name="T73" fmla="*/ 2147483646 h 306"/>
                <a:gd name="T74" fmla="*/ 2147483646 w 488"/>
                <a:gd name="T75" fmla="*/ 2147483646 h 306"/>
                <a:gd name="T76" fmla="*/ 2147483646 w 488"/>
                <a:gd name="T77" fmla="*/ 2147483646 h 306"/>
                <a:gd name="T78" fmla="*/ 2147483646 w 488"/>
                <a:gd name="T79" fmla="*/ 2147483646 h 306"/>
                <a:gd name="T80" fmla="*/ 2147483646 w 488"/>
                <a:gd name="T81" fmla="*/ 2147483646 h 306"/>
                <a:gd name="T82" fmla="*/ 2147483646 w 488"/>
                <a:gd name="T83" fmla="*/ 2147483646 h 306"/>
                <a:gd name="T84" fmla="*/ 2147483646 w 488"/>
                <a:gd name="T85" fmla="*/ 2147483646 h 306"/>
                <a:gd name="T86" fmla="*/ 2147483646 w 488"/>
                <a:gd name="T87" fmla="*/ 2147483646 h 306"/>
                <a:gd name="T88" fmla="*/ 2147483646 w 488"/>
                <a:gd name="T89" fmla="*/ 2147483646 h 306"/>
                <a:gd name="T90" fmla="*/ 2147483646 w 488"/>
                <a:gd name="T91" fmla="*/ 2147483646 h 306"/>
                <a:gd name="T92" fmla="*/ 2147483646 w 488"/>
                <a:gd name="T93" fmla="*/ 2147483646 h 306"/>
                <a:gd name="T94" fmla="*/ 2147483646 w 488"/>
                <a:gd name="T95" fmla="*/ 2147483646 h 306"/>
                <a:gd name="T96" fmla="*/ 2147483646 w 488"/>
                <a:gd name="T97" fmla="*/ 2147483646 h 306"/>
                <a:gd name="T98" fmla="*/ 2147483646 w 488"/>
                <a:gd name="T99" fmla="*/ 2147483646 h 306"/>
                <a:gd name="T100" fmla="*/ 2147483646 w 488"/>
                <a:gd name="T101" fmla="*/ 2147483646 h 306"/>
                <a:gd name="T102" fmla="*/ 2147483646 w 488"/>
                <a:gd name="T103" fmla="*/ 2147483646 h 306"/>
                <a:gd name="T104" fmla="*/ 2147483646 w 488"/>
                <a:gd name="T105" fmla="*/ 2147483646 h 306"/>
                <a:gd name="T106" fmla="*/ 2147483646 w 488"/>
                <a:gd name="T107" fmla="*/ 2147483646 h 306"/>
                <a:gd name="T108" fmla="*/ 2147483646 w 488"/>
                <a:gd name="T109" fmla="*/ 2147483646 h 306"/>
                <a:gd name="T110" fmla="*/ 2147483646 w 488"/>
                <a:gd name="T111" fmla="*/ 2147483646 h 306"/>
                <a:gd name="T112" fmla="*/ 2147483646 w 488"/>
                <a:gd name="T113" fmla="*/ 2147483646 h 306"/>
                <a:gd name="T114" fmla="*/ 2147483646 w 488"/>
                <a:gd name="T115" fmla="*/ 2147483646 h 30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49" name="广东"/>
            <p:cNvSpPr>
              <a:spLocks/>
            </p:cNvSpPr>
            <p:nvPr/>
          </p:nvSpPr>
          <p:spPr bwMode="auto">
            <a:xfrm>
              <a:off x="5130555" y="5096313"/>
              <a:ext cx="909448" cy="719681"/>
            </a:xfrm>
            <a:custGeom>
              <a:avLst/>
              <a:gdLst>
                <a:gd name="T0" fmla="*/ 2147483646 w 508"/>
                <a:gd name="T1" fmla="*/ 2147483646 h 402"/>
                <a:gd name="T2" fmla="*/ 2147483646 w 508"/>
                <a:gd name="T3" fmla="*/ 2147483646 h 402"/>
                <a:gd name="T4" fmla="*/ 2147483646 w 508"/>
                <a:gd name="T5" fmla="*/ 2147483646 h 402"/>
                <a:gd name="T6" fmla="*/ 2147483646 w 508"/>
                <a:gd name="T7" fmla="*/ 2147483646 h 402"/>
                <a:gd name="T8" fmla="*/ 2147483646 w 508"/>
                <a:gd name="T9" fmla="*/ 2147483646 h 402"/>
                <a:gd name="T10" fmla="*/ 2147483646 w 508"/>
                <a:gd name="T11" fmla="*/ 2147483646 h 402"/>
                <a:gd name="T12" fmla="*/ 2147483646 w 508"/>
                <a:gd name="T13" fmla="*/ 2147483646 h 402"/>
                <a:gd name="T14" fmla="*/ 2147483646 w 508"/>
                <a:gd name="T15" fmla="*/ 2147483646 h 402"/>
                <a:gd name="T16" fmla="*/ 2147483646 w 508"/>
                <a:gd name="T17" fmla="*/ 2147483646 h 402"/>
                <a:gd name="T18" fmla="*/ 2147483646 w 508"/>
                <a:gd name="T19" fmla="*/ 2147483646 h 402"/>
                <a:gd name="T20" fmla="*/ 2147483646 w 508"/>
                <a:gd name="T21" fmla="*/ 2147483646 h 402"/>
                <a:gd name="T22" fmla="*/ 2147483646 w 508"/>
                <a:gd name="T23" fmla="*/ 2147483646 h 402"/>
                <a:gd name="T24" fmla="*/ 2147483646 w 508"/>
                <a:gd name="T25" fmla="*/ 2147483646 h 402"/>
                <a:gd name="T26" fmla="*/ 2147483646 w 508"/>
                <a:gd name="T27" fmla="*/ 2147483646 h 402"/>
                <a:gd name="T28" fmla="*/ 2147483646 w 508"/>
                <a:gd name="T29" fmla="*/ 2147483646 h 402"/>
                <a:gd name="T30" fmla="*/ 2147483646 w 508"/>
                <a:gd name="T31" fmla="*/ 2147483646 h 402"/>
                <a:gd name="T32" fmla="*/ 2147483646 w 508"/>
                <a:gd name="T33" fmla="*/ 2147483646 h 402"/>
                <a:gd name="T34" fmla="*/ 2147483646 w 508"/>
                <a:gd name="T35" fmla="*/ 2147483646 h 402"/>
                <a:gd name="T36" fmla="*/ 2147483646 w 508"/>
                <a:gd name="T37" fmla="*/ 2147483646 h 402"/>
                <a:gd name="T38" fmla="*/ 2147483646 w 508"/>
                <a:gd name="T39" fmla="*/ 2147483646 h 402"/>
                <a:gd name="T40" fmla="*/ 2147483646 w 508"/>
                <a:gd name="T41" fmla="*/ 2147483646 h 402"/>
                <a:gd name="T42" fmla="*/ 2147483646 w 508"/>
                <a:gd name="T43" fmla="*/ 2147483646 h 402"/>
                <a:gd name="T44" fmla="*/ 2147483646 w 508"/>
                <a:gd name="T45" fmla="*/ 2147483646 h 402"/>
                <a:gd name="T46" fmla="*/ 2147483646 w 508"/>
                <a:gd name="T47" fmla="*/ 2147483646 h 402"/>
                <a:gd name="T48" fmla="*/ 2147483646 w 508"/>
                <a:gd name="T49" fmla="*/ 2147483646 h 402"/>
                <a:gd name="T50" fmla="*/ 2147483646 w 508"/>
                <a:gd name="T51" fmla="*/ 2147483646 h 402"/>
                <a:gd name="T52" fmla="*/ 2147483646 w 508"/>
                <a:gd name="T53" fmla="*/ 2147483646 h 402"/>
                <a:gd name="T54" fmla="*/ 2147483646 w 508"/>
                <a:gd name="T55" fmla="*/ 2147483646 h 402"/>
                <a:gd name="T56" fmla="*/ 2147483646 w 508"/>
                <a:gd name="T57" fmla="*/ 2147483646 h 402"/>
                <a:gd name="T58" fmla="*/ 2147483646 w 508"/>
                <a:gd name="T59" fmla="*/ 2147483646 h 402"/>
                <a:gd name="T60" fmla="*/ 2147483646 w 508"/>
                <a:gd name="T61" fmla="*/ 2147483646 h 402"/>
                <a:gd name="T62" fmla="*/ 2147483646 w 508"/>
                <a:gd name="T63" fmla="*/ 2147483646 h 402"/>
                <a:gd name="T64" fmla="*/ 2147483646 w 508"/>
                <a:gd name="T65" fmla="*/ 2147483646 h 402"/>
                <a:gd name="T66" fmla="*/ 2147483646 w 508"/>
                <a:gd name="T67" fmla="*/ 2147483646 h 402"/>
                <a:gd name="T68" fmla="*/ 2147483646 w 508"/>
                <a:gd name="T69" fmla="*/ 2147483646 h 402"/>
                <a:gd name="T70" fmla="*/ 2147483646 w 508"/>
                <a:gd name="T71" fmla="*/ 2147483646 h 402"/>
                <a:gd name="T72" fmla="*/ 2147483646 w 508"/>
                <a:gd name="T73" fmla="*/ 2147483646 h 402"/>
                <a:gd name="T74" fmla="*/ 2147483646 w 508"/>
                <a:gd name="T75" fmla="*/ 2147483646 h 402"/>
                <a:gd name="T76" fmla="*/ 2147483646 w 508"/>
                <a:gd name="T77" fmla="*/ 2147483646 h 402"/>
                <a:gd name="T78" fmla="*/ 2147483646 w 508"/>
                <a:gd name="T79" fmla="*/ 2147483646 h 402"/>
                <a:gd name="T80" fmla="*/ 2147483646 w 508"/>
                <a:gd name="T81" fmla="*/ 2147483646 h 402"/>
                <a:gd name="T82" fmla="*/ 2147483646 w 508"/>
                <a:gd name="T83" fmla="*/ 2147483646 h 402"/>
                <a:gd name="T84" fmla="*/ 2147483646 w 508"/>
                <a:gd name="T85" fmla="*/ 2147483646 h 402"/>
                <a:gd name="T86" fmla="*/ 2147483646 w 508"/>
                <a:gd name="T87" fmla="*/ 2147483646 h 402"/>
                <a:gd name="T88" fmla="*/ 2147483646 w 508"/>
                <a:gd name="T89" fmla="*/ 2147483646 h 402"/>
                <a:gd name="T90" fmla="*/ 2147483646 w 508"/>
                <a:gd name="T91" fmla="*/ 2147483646 h 402"/>
                <a:gd name="T92" fmla="*/ 2147483646 w 508"/>
                <a:gd name="T93" fmla="*/ 2147483646 h 402"/>
                <a:gd name="T94" fmla="*/ 2147483646 w 508"/>
                <a:gd name="T95" fmla="*/ 2147483646 h 402"/>
                <a:gd name="T96" fmla="*/ 2147483646 w 508"/>
                <a:gd name="T97" fmla="*/ 2147483646 h 402"/>
                <a:gd name="T98" fmla="*/ 2147483646 w 508"/>
                <a:gd name="T99" fmla="*/ 2147483646 h 402"/>
                <a:gd name="T100" fmla="*/ 2147483646 w 508"/>
                <a:gd name="T101" fmla="*/ 2147483646 h 4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50" name="江西"/>
            <p:cNvSpPr>
              <a:spLocks/>
            </p:cNvSpPr>
            <p:nvPr/>
          </p:nvSpPr>
          <p:spPr bwMode="auto">
            <a:xfrm>
              <a:off x="5560215" y="4473307"/>
              <a:ext cx="544236" cy="741163"/>
            </a:xfrm>
            <a:custGeom>
              <a:avLst/>
              <a:gdLst>
                <a:gd name="T0" fmla="*/ 2147483646 w 304"/>
                <a:gd name="T1" fmla="*/ 0 h 414"/>
                <a:gd name="T2" fmla="*/ 2147483646 w 304"/>
                <a:gd name="T3" fmla="*/ 2147483646 h 414"/>
                <a:gd name="T4" fmla="*/ 2147483646 w 304"/>
                <a:gd name="T5" fmla="*/ 2147483646 h 414"/>
                <a:gd name="T6" fmla="*/ 2147483646 w 304"/>
                <a:gd name="T7" fmla="*/ 2147483646 h 414"/>
                <a:gd name="T8" fmla="*/ 2147483646 w 304"/>
                <a:gd name="T9" fmla="*/ 2147483646 h 414"/>
                <a:gd name="T10" fmla="*/ 2147483646 w 304"/>
                <a:gd name="T11" fmla="*/ 2147483646 h 414"/>
                <a:gd name="T12" fmla="*/ 2147483646 w 304"/>
                <a:gd name="T13" fmla="*/ 2147483646 h 414"/>
                <a:gd name="T14" fmla="*/ 2147483646 w 304"/>
                <a:gd name="T15" fmla="*/ 2147483646 h 414"/>
                <a:gd name="T16" fmla="*/ 2147483646 w 304"/>
                <a:gd name="T17" fmla="*/ 2147483646 h 414"/>
                <a:gd name="T18" fmla="*/ 2147483646 w 304"/>
                <a:gd name="T19" fmla="*/ 2147483646 h 414"/>
                <a:gd name="T20" fmla="*/ 2147483646 w 304"/>
                <a:gd name="T21" fmla="*/ 2147483646 h 414"/>
                <a:gd name="T22" fmla="*/ 2147483646 w 304"/>
                <a:gd name="T23" fmla="*/ 2147483646 h 414"/>
                <a:gd name="T24" fmla="*/ 2147483646 w 304"/>
                <a:gd name="T25" fmla="*/ 2147483646 h 414"/>
                <a:gd name="T26" fmla="*/ 2147483646 w 304"/>
                <a:gd name="T27" fmla="*/ 2147483646 h 414"/>
                <a:gd name="T28" fmla="*/ 0 w 304"/>
                <a:gd name="T29" fmla="*/ 2147483646 h 414"/>
                <a:gd name="T30" fmla="*/ 2147483646 w 304"/>
                <a:gd name="T31" fmla="*/ 2147483646 h 414"/>
                <a:gd name="T32" fmla="*/ 2147483646 w 304"/>
                <a:gd name="T33" fmla="*/ 2147483646 h 414"/>
                <a:gd name="T34" fmla="*/ 2147483646 w 304"/>
                <a:gd name="T35" fmla="*/ 2147483646 h 414"/>
                <a:gd name="T36" fmla="*/ 2147483646 w 304"/>
                <a:gd name="T37" fmla="*/ 2147483646 h 414"/>
                <a:gd name="T38" fmla="*/ 2147483646 w 304"/>
                <a:gd name="T39" fmla="*/ 2147483646 h 414"/>
                <a:gd name="T40" fmla="*/ 2147483646 w 304"/>
                <a:gd name="T41" fmla="*/ 2147483646 h 414"/>
                <a:gd name="T42" fmla="*/ 2147483646 w 304"/>
                <a:gd name="T43" fmla="*/ 2147483646 h 414"/>
                <a:gd name="T44" fmla="*/ 2147483646 w 304"/>
                <a:gd name="T45" fmla="*/ 2147483646 h 414"/>
                <a:gd name="T46" fmla="*/ 2147483646 w 304"/>
                <a:gd name="T47" fmla="*/ 2147483646 h 414"/>
                <a:gd name="T48" fmla="*/ 2147483646 w 304"/>
                <a:gd name="T49" fmla="*/ 2147483646 h 414"/>
                <a:gd name="T50" fmla="*/ 2147483646 w 304"/>
                <a:gd name="T51" fmla="*/ 2147483646 h 414"/>
                <a:gd name="T52" fmla="*/ 2147483646 w 304"/>
                <a:gd name="T53" fmla="*/ 2147483646 h 414"/>
                <a:gd name="T54" fmla="*/ 2147483646 w 304"/>
                <a:gd name="T55" fmla="*/ 2147483646 h 414"/>
                <a:gd name="T56" fmla="*/ 2147483646 w 304"/>
                <a:gd name="T57" fmla="*/ 2147483646 h 414"/>
                <a:gd name="T58" fmla="*/ 2147483646 w 304"/>
                <a:gd name="T59" fmla="*/ 2147483646 h 414"/>
                <a:gd name="T60" fmla="*/ 2147483646 w 304"/>
                <a:gd name="T61" fmla="*/ 2147483646 h 414"/>
                <a:gd name="T62" fmla="*/ 2147483646 w 304"/>
                <a:gd name="T63" fmla="*/ 2147483646 h 414"/>
                <a:gd name="T64" fmla="*/ 2147483646 w 304"/>
                <a:gd name="T65" fmla="*/ 2147483646 h 414"/>
                <a:gd name="T66" fmla="*/ 2147483646 w 304"/>
                <a:gd name="T67" fmla="*/ 2147483646 h 414"/>
                <a:gd name="T68" fmla="*/ 2147483646 w 304"/>
                <a:gd name="T69" fmla="*/ 2147483646 h 414"/>
                <a:gd name="T70" fmla="*/ 2147483646 w 304"/>
                <a:gd name="T71" fmla="*/ 2147483646 h 414"/>
                <a:gd name="T72" fmla="*/ 2147483646 w 304"/>
                <a:gd name="T73" fmla="*/ 2147483646 h 414"/>
                <a:gd name="T74" fmla="*/ 2147483646 w 304"/>
                <a:gd name="T75" fmla="*/ 2147483646 h 414"/>
                <a:gd name="T76" fmla="*/ 2147483646 w 304"/>
                <a:gd name="T77" fmla="*/ 2147483646 h 414"/>
                <a:gd name="T78" fmla="*/ 2147483646 w 304"/>
                <a:gd name="T79" fmla="*/ 2147483646 h 414"/>
                <a:gd name="T80" fmla="*/ 2147483646 w 304"/>
                <a:gd name="T81" fmla="*/ 2147483646 h 414"/>
                <a:gd name="T82" fmla="*/ 2147483646 w 304"/>
                <a:gd name="T83" fmla="*/ 2147483646 h 414"/>
                <a:gd name="T84" fmla="*/ 2147483646 w 304"/>
                <a:gd name="T85" fmla="*/ 2147483646 h 414"/>
                <a:gd name="T86" fmla="*/ 2147483646 w 304"/>
                <a:gd name="T87" fmla="*/ 2147483646 h 414"/>
                <a:gd name="T88" fmla="*/ 2147483646 w 304"/>
                <a:gd name="T89" fmla="*/ 2147483646 h 414"/>
                <a:gd name="T90" fmla="*/ 2147483646 w 304"/>
                <a:gd name="T91" fmla="*/ 2147483646 h 414"/>
                <a:gd name="T92" fmla="*/ 2147483646 w 304"/>
                <a:gd name="T93" fmla="*/ 2147483646 h 414"/>
                <a:gd name="T94" fmla="*/ 2147483646 w 304"/>
                <a:gd name="T95" fmla="*/ 2147483646 h 414"/>
                <a:gd name="T96" fmla="*/ 2147483646 w 304"/>
                <a:gd name="T97" fmla="*/ 2147483646 h 414"/>
                <a:gd name="T98" fmla="*/ 2147483646 w 304"/>
                <a:gd name="T99" fmla="*/ 2147483646 h 414"/>
                <a:gd name="T100" fmla="*/ 2147483646 w 304"/>
                <a:gd name="T101" fmla="*/ 2147483646 h 414"/>
                <a:gd name="T102" fmla="*/ 2147483646 w 304"/>
                <a:gd name="T103" fmla="*/ 2147483646 h 414"/>
                <a:gd name="T104" fmla="*/ 2147483646 w 304"/>
                <a:gd name="T105" fmla="*/ 2147483646 h 414"/>
                <a:gd name="T106" fmla="*/ 2147483646 w 304"/>
                <a:gd name="T107" fmla="*/ 2147483646 h 414"/>
                <a:gd name="T108" fmla="*/ 2147483646 w 304"/>
                <a:gd name="T109" fmla="*/ 2147483646 h 414"/>
                <a:gd name="T110" fmla="*/ 2147483646 w 304"/>
                <a:gd name="T111" fmla="*/ 2147483646 h 414"/>
                <a:gd name="T112" fmla="*/ 2147483646 w 304"/>
                <a:gd name="T113" fmla="*/ 2147483646 h 414"/>
                <a:gd name="T114" fmla="*/ 2147483646 w 304"/>
                <a:gd name="T115" fmla="*/ 2147483646 h 414"/>
                <a:gd name="T116" fmla="*/ 2147483646 w 304"/>
                <a:gd name="T117" fmla="*/ 2147483646 h 4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51" name="福建"/>
            <p:cNvSpPr>
              <a:spLocks/>
            </p:cNvSpPr>
            <p:nvPr/>
          </p:nvSpPr>
          <p:spPr bwMode="auto">
            <a:xfrm>
              <a:off x="5827605" y="4686808"/>
              <a:ext cx="504852" cy="615847"/>
            </a:xfrm>
            <a:custGeom>
              <a:avLst/>
              <a:gdLst>
                <a:gd name="T0" fmla="*/ 2147483646 w 282"/>
                <a:gd name="T1" fmla="*/ 2147483646 h 344"/>
                <a:gd name="T2" fmla="*/ 2147483646 w 282"/>
                <a:gd name="T3" fmla="*/ 2147483646 h 344"/>
                <a:gd name="T4" fmla="*/ 2147483646 w 282"/>
                <a:gd name="T5" fmla="*/ 2147483646 h 344"/>
                <a:gd name="T6" fmla="*/ 2147483646 w 282"/>
                <a:gd name="T7" fmla="*/ 2147483646 h 344"/>
                <a:gd name="T8" fmla="*/ 2147483646 w 282"/>
                <a:gd name="T9" fmla="*/ 2147483646 h 344"/>
                <a:gd name="T10" fmla="*/ 2147483646 w 282"/>
                <a:gd name="T11" fmla="*/ 2147483646 h 344"/>
                <a:gd name="T12" fmla="*/ 2147483646 w 282"/>
                <a:gd name="T13" fmla="*/ 2147483646 h 344"/>
                <a:gd name="T14" fmla="*/ 2147483646 w 282"/>
                <a:gd name="T15" fmla="*/ 2147483646 h 344"/>
                <a:gd name="T16" fmla="*/ 2147483646 w 282"/>
                <a:gd name="T17" fmla="*/ 2147483646 h 344"/>
                <a:gd name="T18" fmla="*/ 2147483646 w 282"/>
                <a:gd name="T19" fmla="*/ 2147483646 h 344"/>
                <a:gd name="T20" fmla="*/ 2147483646 w 282"/>
                <a:gd name="T21" fmla="*/ 2147483646 h 344"/>
                <a:gd name="T22" fmla="*/ 2147483646 w 282"/>
                <a:gd name="T23" fmla="*/ 2147483646 h 344"/>
                <a:gd name="T24" fmla="*/ 2147483646 w 282"/>
                <a:gd name="T25" fmla="*/ 2147483646 h 344"/>
                <a:gd name="T26" fmla="*/ 2147483646 w 282"/>
                <a:gd name="T27" fmla="*/ 2147483646 h 344"/>
                <a:gd name="T28" fmla="*/ 2147483646 w 282"/>
                <a:gd name="T29" fmla="*/ 2147483646 h 344"/>
                <a:gd name="T30" fmla="*/ 2147483646 w 282"/>
                <a:gd name="T31" fmla="*/ 2147483646 h 344"/>
                <a:gd name="T32" fmla="*/ 2147483646 w 282"/>
                <a:gd name="T33" fmla="*/ 2147483646 h 344"/>
                <a:gd name="T34" fmla="*/ 0 w 282"/>
                <a:gd name="T35" fmla="*/ 2147483646 h 344"/>
                <a:gd name="T36" fmla="*/ 2147483646 w 282"/>
                <a:gd name="T37" fmla="*/ 2147483646 h 344"/>
                <a:gd name="T38" fmla="*/ 2147483646 w 282"/>
                <a:gd name="T39" fmla="*/ 2147483646 h 344"/>
                <a:gd name="T40" fmla="*/ 2147483646 w 282"/>
                <a:gd name="T41" fmla="*/ 2147483646 h 344"/>
                <a:gd name="T42" fmla="*/ 2147483646 w 282"/>
                <a:gd name="T43" fmla="*/ 2147483646 h 344"/>
                <a:gd name="T44" fmla="*/ 2147483646 w 282"/>
                <a:gd name="T45" fmla="*/ 2147483646 h 344"/>
                <a:gd name="T46" fmla="*/ 2147483646 w 282"/>
                <a:gd name="T47" fmla="*/ 2147483646 h 344"/>
                <a:gd name="T48" fmla="*/ 2147483646 w 282"/>
                <a:gd name="T49" fmla="*/ 2147483646 h 344"/>
                <a:gd name="T50" fmla="*/ 2147483646 w 282"/>
                <a:gd name="T51" fmla="*/ 2147483646 h 344"/>
                <a:gd name="T52" fmla="*/ 2147483646 w 282"/>
                <a:gd name="T53" fmla="*/ 2147483646 h 344"/>
                <a:gd name="T54" fmla="*/ 2147483646 w 282"/>
                <a:gd name="T55" fmla="*/ 2147483646 h 344"/>
                <a:gd name="T56" fmla="*/ 2147483646 w 282"/>
                <a:gd name="T57" fmla="*/ 2147483646 h 344"/>
                <a:gd name="T58" fmla="*/ 2147483646 w 282"/>
                <a:gd name="T59" fmla="*/ 2147483646 h 344"/>
                <a:gd name="T60" fmla="*/ 2147483646 w 282"/>
                <a:gd name="T61" fmla="*/ 2147483646 h 344"/>
                <a:gd name="T62" fmla="*/ 2147483646 w 282"/>
                <a:gd name="T63" fmla="*/ 2147483646 h 344"/>
                <a:gd name="T64" fmla="*/ 2147483646 w 282"/>
                <a:gd name="T65" fmla="*/ 2147483646 h 344"/>
                <a:gd name="T66" fmla="*/ 2147483646 w 282"/>
                <a:gd name="T67" fmla="*/ 2147483646 h 344"/>
                <a:gd name="T68" fmla="*/ 2147483646 w 282"/>
                <a:gd name="T69" fmla="*/ 2147483646 h 344"/>
                <a:gd name="T70" fmla="*/ 2147483646 w 282"/>
                <a:gd name="T71" fmla="*/ 2147483646 h 344"/>
                <a:gd name="T72" fmla="*/ 2147483646 w 282"/>
                <a:gd name="T73" fmla="*/ 2147483646 h 344"/>
                <a:gd name="T74" fmla="*/ 2147483646 w 282"/>
                <a:gd name="T75" fmla="*/ 2147483646 h 344"/>
                <a:gd name="T76" fmla="*/ 2147483646 w 282"/>
                <a:gd name="T77" fmla="*/ 2147483646 h 344"/>
                <a:gd name="T78" fmla="*/ 2147483646 w 282"/>
                <a:gd name="T79" fmla="*/ 2147483646 h 344"/>
                <a:gd name="T80" fmla="*/ 2147483646 w 282"/>
                <a:gd name="T81" fmla="*/ 2147483646 h 344"/>
                <a:gd name="T82" fmla="*/ 2147483646 w 282"/>
                <a:gd name="T83" fmla="*/ 2147483646 h 344"/>
                <a:gd name="T84" fmla="*/ 2147483646 w 282"/>
                <a:gd name="T85" fmla="*/ 2147483646 h 344"/>
                <a:gd name="T86" fmla="*/ 2147483646 w 282"/>
                <a:gd name="T87" fmla="*/ 2147483646 h 344"/>
                <a:gd name="T88" fmla="*/ 2147483646 w 282"/>
                <a:gd name="T89" fmla="*/ 2147483646 h 344"/>
                <a:gd name="T90" fmla="*/ 2147483646 w 282"/>
                <a:gd name="T91" fmla="*/ 2147483646 h 344"/>
                <a:gd name="T92" fmla="*/ 2147483646 w 282"/>
                <a:gd name="T93" fmla="*/ 2147483646 h 344"/>
                <a:gd name="T94" fmla="*/ 2147483646 w 282"/>
                <a:gd name="T95" fmla="*/ 2147483646 h 344"/>
                <a:gd name="T96" fmla="*/ 2147483646 w 282"/>
                <a:gd name="T97" fmla="*/ 2147483646 h 344"/>
                <a:gd name="T98" fmla="*/ 2147483646 w 282"/>
                <a:gd name="T99" fmla="*/ 2147483646 h 344"/>
                <a:gd name="T100" fmla="*/ 2147483646 w 282"/>
                <a:gd name="T101" fmla="*/ 2147483646 h 344"/>
                <a:gd name="T102" fmla="*/ 2147483646 w 282"/>
                <a:gd name="T103" fmla="*/ 0 h 34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52" name="浙江"/>
            <p:cNvSpPr>
              <a:spLocks/>
            </p:cNvSpPr>
            <p:nvPr/>
          </p:nvSpPr>
          <p:spPr bwMode="auto">
            <a:xfrm>
              <a:off x="6068647" y="4279960"/>
              <a:ext cx="433241" cy="501270"/>
            </a:xfrm>
            <a:custGeom>
              <a:avLst/>
              <a:gdLst>
                <a:gd name="T0" fmla="*/ 2147483646 w 242"/>
                <a:gd name="T1" fmla="*/ 2147483646 h 280"/>
                <a:gd name="T2" fmla="*/ 2147483646 w 242"/>
                <a:gd name="T3" fmla="*/ 2147483646 h 280"/>
                <a:gd name="T4" fmla="*/ 2147483646 w 242"/>
                <a:gd name="T5" fmla="*/ 2147483646 h 280"/>
                <a:gd name="T6" fmla="*/ 2147483646 w 242"/>
                <a:gd name="T7" fmla="*/ 2147483646 h 280"/>
                <a:gd name="T8" fmla="*/ 2147483646 w 242"/>
                <a:gd name="T9" fmla="*/ 2147483646 h 280"/>
                <a:gd name="T10" fmla="*/ 2147483646 w 242"/>
                <a:gd name="T11" fmla="*/ 2147483646 h 280"/>
                <a:gd name="T12" fmla="*/ 2147483646 w 242"/>
                <a:gd name="T13" fmla="*/ 2147483646 h 280"/>
                <a:gd name="T14" fmla="*/ 2147483646 w 242"/>
                <a:gd name="T15" fmla="*/ 2147483646 h 280"/>
                <a:gd name="T16" fmla="*/ 2147483646 w 242"/>
                <a:gd name="T17" fmla="*/ 2147483646 h 280"/>
                <a:gd name="T18" fmla="*/ 0 w 242"/>
                <a:gd name="T19" fmla="*/ 2147483646 h 280"/>
                <a:gd name="T20" fmla="*/ 2147483646 w 242"/>
                <a:gd name="T21" fmla="*/ 2147483646 h 280"/>
                <a:gd name="T22" fmla="*/ 2147483646 w 242"/>
                <a:gd name="T23" fmla="*/ 2147483646 h 280"/>
                <a:gd name="T24" fmla="*/ 2147483646 w 242"/>
                <a:gd name="T25" fmla="*/ 2147483646 h 280"/>
                <a:gd name="T26" fmla="*/ 2147483646 w 242"/>
                <a:gd name="T27" fmla="*/ 2147483646 h 280"/>
                <a:gd name="T28" fmla="*/ 2147483646 w 242"/>
                <a:gd name="T29" fmla="*/ 2147483646 h 280"/>
                <a:gd name="T30" fmla="*/ 2147483646 w 242"/>
                <a:gd name="T31" fmla="*/ 2147483646 h 280"/>
                <a:gd name="T32" fmla="*/ 2147483646 w 242"/>
                <a:gd name="T33" fmla="*/ 2147483646 h 280"/>
                <a:gd name="T34" fmla="*/ 2147483646 w 242"/>
                <a:gd name="T35" fmla="*/ 2147483646 h 280"/>
                <a:gd name="T36" fmla="*/ 2147483646 w 242"/>
                <a:gd name="T37" fmla="*/ 2147483646 h 280"/>
                <a:gd name="T38" fmla="*/ 2147483646 w 242"/>
                <a:gd name="T39" fmla="*/ 2147483646 h 280"/>
                <a:gd name="T40" fmla="*/ 2147483646 w 242"/>
                <a:gd name="T41" fmla="*/ 2147483646 h 280"/>
                <a:gd name="T42" fmla="*/ 2147483646 w 242"/>
                <a:gd name="T43" fmla="*/ 2147483646 h 280"/>
                <a:gd name="T44" fmla="*/ 2147483646 w 242"/>
                <a:gd name="T45" fmla="*/ 2147483646 h 280"/>
                <a:gd name="T46" fmla="*/ 2147483646 w 242"/>
                <a:gd name="T47" fmla="*/ 2147483646 h 280"/>
                <a:gd name="T48" fmla="*/ 2147483646 w 242"/>
                <a:gd name="T49" fmla="*/ 2147483646 h 280"/>
                <a:gd name="T50" fmla="*/ 2147483646 w 242"/>
                <a:gd name="T51" fmla="*/ 2147483646 h 280"/>
                <a:gd name="T52" fmla="*/ 2147483646 w 242"/>
                <a:gd name="T53" fmla="*/ 2147483646 h 280"/>
                <a:gd name="T54" fmla="*/ 2147483646 w 242"/>
                <a:gd name="T55" fmla="*/ 2147483646 h 280"/>
                <a:gd name="T56" fmla="*/ 2147483646 w 242"/>
                <a:gd name="T57" fmla="*/ 2147483646 h 280"/>
                <a:gd name="T58" fmla="*/ 2147483646 w 242"/>
                <a:gd name="T59" fmla="*/ 2147483646 h 280"/>
                <a:gd name="T60" fmla="*/ 2147483646 w 242"/>
                <a:gd name="T61" fmla="*/ 2147483646 h 280"/>
                <a:gd name="T62" fmla="*/ 2147483646 w 242"/>
                <a:gd name="T63" fmla="*/ 2147483646 h 280"/>
                <a:gd name="T64" fmla="*/ 2147483646 w 242"/>
                <a:gd name="T65" fmla="*/ 2147483646 h 280"/>
                <a:gd name="T66" fmla="*/ 2147483646 w 242"/>
                <a:gd name="T67" fmla="*/ 2147483646 h 280"/>
                <a:gd name="T68" fmla="*/ 2147483646 w 242"/>
                <a:gd name="T69" fmla="*/ 2147483646 h 280"/>
                <a:gd name="T70" fmla="*/ 2147483646 w 242"/>
                <a:gd name="T71" fmla="*/ 2147483646 h 280"/>
                <a:gd name="T72" fmla="*/ 2147483646 w 242"/>
                <a:gd name="T73" fmla="*/ 2147483646 h 280"/>
                <a:gd name="T74" fmla="*/ 2147483646 w 242"/>
                <a:gd name="T75" fmla="*/ 2147483646 h 280"/>
                <a:gd name="T76" fmla="*/ 2147483646 w 242"/>
                <a:gd name="T77" fmla="*/ 2147483646 h 280"/>
                <a:gd name="T78" fmla="*/ 2147483646 w 242"/>
                <a:gd name="T79" fmla="*/ 2147483646 h 280"/>
                <a:gd name="T80" fmla="*/ 2147483646 w 242"/>
                <a:gd name="T81" fmla="*/ 2147483646 h 280"/>
                <a:gd name="T82" fmla="*/ 2147483646 w 242"/>
                <a:gd name="T83" fmla="*/ 2147483646 h 280"/>
                <a:gd name="T84" fmla="*/ 2147483646 w 242"/>
                <a:gd name="T85" fmla="*/ 2147483646 h 280"/>
                <a:gd name="T86" fmla="*/ 2147483646 w 242"/>
                <a:gd name="T87" fmla="*/ 2147483646 h 280"/>
                <a:gd name="T88" fmla="*/ 2147483646 w 242"/>
                <a:gd name="T89" fmla="*/ 2147483646 h 280"/>
                <a:gd name="T90" fmla="*/ 2147483646 w 242"/>
                <a:gd name="T91" fmla="*/ 2147483646 h 2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53" name="安徽"/>
            <p:cNvSpPr>
              <a:spLocks/>
            </p:cNvSpPr>
            <p:nvPr/>
          </p:nvSpPr>
          <p:spPr bwMode="auto">
            <a:xfrm>
              <a:off x="5646147" y="3846718"/>
              <a:ext cx="547817" cy="669553"/>
            </a:xfrm>
            <a:custGeom>
              <a:avLst/>
              <a:gdLst>
                <a:gd name="T0" fmla="*/ 2147483646 w 306"/>
                <a:gd name="T1" fmla="*/ 2147483646 h 374"/>
                <a:gd name="T2" fmla="*/ 2147483646 w 306"/>
                <a:gd name="T3" fmla="*/ 2147483646 h 374"/>
                <a:gd name="T4" fmla="*/ 2147483646 w 306"/>
                <a:gd name="T5" fmla="*/ 2147483646 h 374"/>
                <a:gd name="T6" fmla="*/ 2147483646 w 306"/>
                <a:gd name="T7" fmla="*/ 2147483646 h 374"/>
                <a:gd name="T8" fmla="*/ 2147483646 w 306"/>
                <a:gd name="T9" fmla="*/ 2147483646 h 374"/>
                <a:gd name="T10" fmla="*/ 2147483646 w 306"/>
                <a:gd name="T11" fmla="*/ 2147483646 h 374"/>
                <a:gd name="T12" fmla="*/ 2147483646 w 306"/>
                <a:gd name="T13" fmla="*/ 2147483646 h 374"/>
                <a:gd name="T14" fmla="*/ 2147483646 w 306"/>
                <a:gd name="T15" fmla="*/ 2147483646 h 374"/>
                <a:gd name="T16" fmla="*/ 2147483646 w 306"/>
                <a:gd name="T17" fmla="*/ 2147483646 h 374"/>
                <a:gd name="T18" fmla="*/ 2147483646 w 306"/>
                <a:gd name="T19" fmla="*/ 2147483646 h 374"/>
                <a:gd name="T20" fmla="*/ 2147483646 w 306"/>
                <a:gd name="T21" fmla="*/ 2147483646 h 374"/>
                <a:gd name="T22" fmla="*/ 2147483646 w 306"/>
                <a:gd name="T23" fmla="*/ 2147483646 h 374"/>
                <a:gd name="T24" fmla="*/ 2147483646 w 306"/>
                <a:gd name="T25" fmla="*/ 2147483646 h 374"/>
                <a:gd name="T26" fmla="*/ 2147483646 w 306"/>
                <a:gd name="T27" fmla="*/ 2147483646 h 374"/>
                <a:gd name="T28" fmla="*/ 2147483646 w 306"/>
                <a:gd name="T29" fmla="*/ 2147483646 h 374"/>
                <a:gd name="T30" fmla="*/ 2147483646 w 306"/>
                <a:gd name="T31" fmla="*/ 2147483646 h 374"/>
                <a:gd name="T32" fmla="*/ 2147483646 w 306"/>
                <a:gd name="T33" fmla="*/ 2147483646 h 374"/>
                <a:gd name="T34" fmla="*/ 2147483646 w 306"/>
                <a:gd name="T35" fmla="*/ 2147483646 h 374"/>
                <a:gd name="T36" fmla="*/ 2147483646 w 306"/>
                <a:gd name="T37" fmla="*/ 2147483646 h 374"/>
                <a:gd name="T38" fmla="*/ 2147483646 w 306"/>
                <a:gd name="T39" fmla="*/ 2147483646 h 374"/>
                <a:gd name="T40" fmla="*/ 2147483646 w 306"/>
                <a:gd name="T41" fmla="*/ 2147483646 h 374"/>
                <a:gd name="T42" fmla="*/ 2147483646 w 306"/>
                <a:gd name="T43" fmla="*/ 2147483646 h 374"/>
                <a:gd name="T44" fmla="*/ 2147483646 w 306"/>
                <a:gd name="T45" fmla="*/ 2147483646 h 374"/>
                <a:gd name="T46" fmla="*/ 2147483646 w 306"/>
                <a:gd name="T47" fmla="*/ 2147483646 h 374"/>
                <a:gd name="T48" fmla="*/ 2147483646 w 306"/>
                <a:gd name="T49" fmla="*/ 2147483646 h 374"/>
                <a:gd name="T50" fmla="*/ 2147483646 w 306"/>
                <a:gd name="T51" fmla="*/ 2147483646 h 374"/>
                <a:gd name="T52" fmla="*/ 2147483646 w 306"/>
                <a:gd name="T53" fmla="*/ 2147483646 h 374"/>
                <a:gd name="T54" fmla="*/ 2147483646 w 306"/>
                <a:gd name="T55" fmla="*/ 2147483646 h 374"/>
                <a:gd name="T56" fmla="*/ 2147483646 w 306"/>
                <a:gd name="T57" fmla="*/ 2147483646 h 374"/>
                <a:gd name="T58" fmla="*/ 2147483646 w 306"/>
                <a:gd name="T59" fmla="*/ 2147483646 h 374"/>
                <a:gd name="T60" fmla="*/ 2147483646 w 306"/>
                <a:gd name="T61" fmla="*/ 2147483646 h 374"/>
                <a:gd name="T62" fmla="*/ 2147483646 w 306"/>
                <a:gd name="T63" fmla="*/ 2147483646 h 374"/>
                <a:gd name="T64" fmla="*/ 2147483646 w 306"/>
                <a:gd name="T65" fmla="*/ 2147483646 h 374"/>
                <a:gd name="T66" fmla="*/ 2147483646 w 306"/>
                <a:gd name="T67" fmla="*/ 2147483646 h 374"/>
                <a:gd name="T68" fmla="*/ 2147483646 w 306"/>
                <a:gd name="T69" fmla="*/ 2147483646 h 374"/>
                <a:gd name="T70" fmla="*/ 2147483646 w 306"/>
                <a:gd name="T71" fmla="*/ 2147483646 h 374"/>
                <a:gd name="T72" fmla="*/ 2147483646 w 306"/>
                <a:gd name="T73" fmla="*/ 2147483646 h 374"/>
                <a:gd name="T74" fmla="*/ 2147483646 w 306"/>
                <a:gd name="T75" fmla="*/ 2147483646 h 374"/>
                <a:gd name="T76" fmla="*/ 2147483646 w 306"/>
                <a:gd name="T77" fmla="*/ 2147483646 h 374"/>
                <a:gd name="T78" fmla="*/ 2147483646 w 306"/>
                <a:gd name="T79" fmla="*/ 2147483646 h 374"/>
                <a:gd name="T80" fmla="*/ 2147483646 w 306"/>
                <a:gd name="T81" fmla="*/ 2147483646 h 374"/>
                <a:gd name="T82" fmla="*/ 2147483646 w 306"/>
                <a:gd name="T83" fmla="*/ 2147483646 h 374"/>
                <a:gd name="T84" fmla="*/ 2147483646 w 306"/>
                <a:gd name="T85" fmla="*/ 2147483646 h 374"/>
                <a:gd name="T86" fmla="*/ 2147483646 w 306"/>
                <a:gd name="T87" fmla="*/ 2147483646 h 374"/>
                <a:gd name="T88" fmla="*/ 2147483646 w 306"/>
                <a:gd name="T89" fmla="*/ 2147483646 h 374"/>
                <a:gd name="T90" fmla="*/ 2147483646 w 306"/>
                <a:gd name="T91" fmla="*/ 2147483646 h 374"/>
                <a:gd name="T92" fmla="*/ 2147483646 w 306"/>
                <a:gd name="T93" fmla="*/ 2147483646 h 374"/>
                <a:gd name="T94" fmla="*/ 2147483646 w 306"/>
                <a:gd name="T95" fmla="*/ 2147483646 h 374"/>
                <a:gd name="T96" fmla="*/ 2147483646 w 306"/>
                <a:gd name="T97" fmla="*/ 2147483646 h 374"/>
                <a:gd name="T98" fmla="*/ 2147483646 w 306"/>
                <a:gd name="T99" fmla="*/ 2147483646 h 374"/>
                <a:gd name="T100" fmla="*/ 2147483646 w 306"/>
                <a:gd name="T101" fmla="*/ 2147483646 h 374"/>
                <a:gd name="T102" fmla="*/ 2147483646 w 306"/>
                <a:gd name="T103" fmla="*/ 2147483646 h 374"/>
                <a:gd name="T104" fmla="*/ 2147483646 w 306"/>
                <a:gd name="T105" fmla="*/ 2147483646 h 374"/>
                <a:gd name="T106" fmla="*/ 2147483646 w 306"/>
                <a:gd name="T107" fmla="*/ 2147483646 h 374"/>
                <a:gd name="T108" fmla="*/ 2147483646 w 306"/>
                <a:gd name="T109" fmla="*/ 2147483646 h 374"/>
                <a:gd name="T110" fmla="*/ 2147483646 w 306"/>
                <a:gd name="T111" fmla="*/ 2147483646 h 374"/>
                <a:gd name="T112" fmla="*/ 2147483646 w 306"/>
                <a:gd name="T113" fmla="*/ 2147483646 h 374"/>
                <a:gd name="T114" fmla="*/ 2147483646 w 306"/>
                <a:gd name="T115" fmla="*/ 2147483646 h 37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54" name="天津"/>
            <p:cNvSpPr>
              <a:spLocks/>
            </p:cNvSpPr>
            <p:nvPr/>
          </p:nvSpPr>
          <p:spPr bwMode="auto">
            <a:xfrm>
              <a:off x="5753563" y="3073331"/>
              <a:ext cx="143219" cy="207669"/>
            </a:xfrm>
            <a:custGeom>
              <a:avLst/>
              <a:gdLst>
                <a:gd name="T0" fmla="*/ 2147483646 w 80"/>
                <a:gd name="T1" fmla="*/ 2147483646 h 116"/>
                <a:gd name="T2" fmla="*/ 2147483646 w 80"/>
                <a:gd name="T3" fmla="*/ 0 h 116"/>
                <a:gd name="T4" fmla="*/ 2147483646 w 80"/>
                <a:gd name="T5" fmla="*/ 0 h 116"/>
                <a:gd name="T6" fmla="*/ 2147483646 w 80"/>
                <a:gd name="T7" fmla="*/ 2147483646 h 116"/>
                <a:gd name="T8" fmla="*/ 2147483646 w 80"/>
                <a:gd name="T9" fmla="*/ 2147483646 h 116"/>
                <a:gd name="T10" fmla="*/ 2147483646 w 80"/>
                <a:gd name="T11" fmla="*/ 2147483646 h 116"/>
                <a:gd name="T12" fmla="*/ 2147483646 w 80"/>
                <a:gd name="T13" fmla="*/ 2147483646 h 116"/>
                <a:gd name="T14" fmla="*/ 2147483646 w 80"/>
                <a:gd name="T15" fmla="*/ 2147483646 h 116"/>
                <a:gd name="T16" fmla="*/ 2147483646 w 80"/>
                <a:gd name="T17" fmla="*/ 2147483646 h 116"/>
                <a:gd name="T18" fmla="*/ 2147483646 w 80"/>
                <a:gd name="T19" fmla="*/ 2147483646 h 116"/>
                <a:gd name="T20" fmla="*/ 2147483646 w 80"/>
                <a:gd name="T21" fmla="*/ 2147483646 h 116"/>
                <a:gd name="T22" fmla="*/ 2147483646 w 80"/>
                <a:gd name="T23" fmla="*/ 2147483646 h 116"/>
                <a:gd name="T24" fmla="*/ 2147483646 w 80"/>
                <a:gd name="T25" fmla="*/ 2147483646 h 116"/>
                <a:gd name="T26" fmla="*/ 2147483646 w 80"/>
                <a:gd name="T27" fmla="*/ 2147483646 h 116"/>
                <a:gd name="T28" fmla="*/ 2147483646 w 80"/>
                <a:gd name="T29" fmla="*/ 2147483646 h 116"/>
                <a:gd name="T30" fmla="*/ 2147483646 w 80"/>
                <a:gd name="T31" fmla="*/ 2147483646 h 116"/>
                <a:gd name="T32" fmla="*/ 2147483646 w 80"/>
                <a:gd name="T33" fmla="*/ 2147483646 h 116"/>
                <a:gd name="T34" fmla="*/ 0 w 80"/>
                <a:gd name="T35" fmla="*/ 2147483646 h 116"/>
                <a:gd name="T36" fmla="*/ 0 w 80"/>
                <a:gd name="T37" fmla="*/ 2147483646 h 116"/>
                <a:gd name="T38" fmla="*/ 0 w 80"/>
                <a:gd name="T39" fmla="*/ 2147483646 h 116"/>
                <a:gd name="T40" fmla="*/ 0 w 80"/>
                <a:gd name="T41" fmla="*/ 2147483646 h 116"/>
                <a:gd name="T42" fmla="*/ 2147483646 w 80"/>
                <a:gd name="T43" fmla="*/ 2147483646 h 116"/>
                <a:gd name="T44" fmla="*/ 2147483646 w 80"/>
                <a:gd name="T45" fmla="*/ 2147483646 h 116"/>
                <a:gd name="T46" fmla="*/ 2147483646 w 80"/>
                <a:gd name="T47" fmla="*/ 2147483646 h 116"/>
                <a:gd name="T48" fmla="*/ 2147483646 w 80"/>
                <a:gd name="T49" fmla="*/ 2147483646 h 116"/>
                <a:gd name="T50" fmla="*/ 2147483646 w 80"/>
                <a:gd name="T51" fmla="*/ 2147483646 h 116"/>
                <a:gd name="T52" fmla="*/ 2147483646 w 80"/>
                <a:gd name="T53" fmla="*/ 2147483646 h 116"/>
                <a:gd name="T54" fmla="*/ 2147483646 w 80"/>
                <a:gd name="T55" fmla="*/ 2147483646 h 116"/>
                <a:gd name="T56" fmla="*/ 2147483646 w 80"/>
                <a:gd name="T57" fmla="*/ 2147483646 h 116"/>
                <a:gd name="T58" fmla="*/ 2147483646 w 80"/>
                <a:gd name="T59" fmla="*/ 2147483646 h 116"/>
                <a:gd name="T60" fmla="*/ 2147483646 w 80"/>
                <a:gd name="T61" fmla="*/ 2147483646 h 116"/>
                <a:gd name="T62" fmla="*/ 2147483646 w 80"/>
                <a:gd name="T63" fmla="*/ 2147483646 h 116"/>
                <a:gd name="T64" fmla="*/ 2147483646 w 80"/>
                <a:gd name="T65" fmla="*/ 2147483646 h 116"/>
                <a:gd name="T66" fmla="*/ 2147483646 w 80"/>
                <a:gd name="T67" fmla="*/ 2147483646 h 116"/>
                <a:gd name="T68" fmla="*/ 2147483646 w 80"/>
                <a:gd name="T69" fmla="*/ 2147483646 h 116"/>
                <a:gd name="T70" fmla="*/ 2147483646 w 80"/>
                <a:gd name="T71" fmla="*/ 2147483646 h 116"/>
                <a:gd name="T72" fmla="*/ 2147483646 w 80"/>
                <a:gd name="T73" fmla="*/ 2147483646 h 116"/>
                <a:gd name="T74" fmla="*/ 2147483646 w 80"/>
                <a:gd name="T75" fmla="*/ 2147483646 h 116"/>
                <a:gd name="T76" fmla="*/ 2147483646 w 80"/>
                <a:gd name="T77" fmla="*/ 2147483646 h 116"/>
                <a:gd name="T78" fmla="*/ 2147483646 w 80"/>
                <a:gd name="T79" fmla="*/ 2147483646 h 116"/>
                <a:gd name="T80" fmla="*/ 2147483646 w 80"/>
                <a:gd name="T81" fmla="*/ 2147483646 h 116"/>
                <a:gd name="T82" fmla="*/ 2147483646 w 80"/>
                <a:gd name="T83" fmla="*/ 2147483646 h 116"/>
                <a:gd name="T84" fmla="*/ 2147483646 w 80"/>
                <a:gd name="T85" fmla="*/ 2147483646 h 116"/>
                <a:gd name="T86" fmla="*/ 2147483646 w 80"/>
                <a:gd name="T87" fmla="*/ 2147483646 h 116"/>
                <a:gd name="T88" fmla="*/ 2147483646 w 80"/>
                <a:gd name="T89" fmla="*/ 2147483646 h 116"/>
                <a:gd name="T90" fmla="*/ 2147483646 w 80"/>
                <a:gd name="T91" fmla="*/ 2147483646 h 116"/>
                <a:gd name="T92" fmla="*/ 2147483646 w 80"/>
                <a:gd name="T93" fmla="*/ 2147483646 h 116"/>
                <a:gd name="T94" fmla="*/ 2147483646 w 80"/>
                <a:gd name="T95" fmla="*/ 2147483646 h 1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55" name="北京"/>
            <p:cNvSpPr>
              <a:spLocks/>
            </p:cNvSpPr>
            <p:nvPr/>
          </p:nvSpPr>
          <p:spPr bwMode="auto">
            <a:xfrm>
              <a:off x="5610342" y="2980238"/>
              <a:ext cx="189767" cy="204088"/>
            </a:xfrm>
            <a:custGeom>
              <a:avLst/>
              <a:gdLst>
                <a:gd name="T0" fmla="*/ 2147483646 w 106"/>
                <a:gd name="T1" fmla="*/ 2147483646 h 114"/>
                <a:gd name="T2" fmla="*/ 2147483646 w 106"/>
                <a:gd name="T3" fmla="*/ 2147483646 h 114"/>
                <a:gd name="T4" fmla="*/ 2147483646 w 106"/>
                <a:gd name="T5" fmla="*/ 2147483646 h 114"/>
                <a:gd name="T6" fmla="*/ 2147483646 w 106"/>
                <a:gd name="T7" fmla="*/ 2147483646 h 114"/>
                <a:gd name="T8" fmla="*/ 2147483646 w 106"/>
                <a:gd name="T9" fmla="*/ 2147483646 h 114"/>
                <a:gd name="T10" fmla="*/ 2147483646 w 106"/>
                <a:gd name="T11" fmla="*/ 2147483646 h 114"/>
                <a:gd name="T12" fmla="*/ 2147483646 w 106"/>
                <a:gd name="T13" fmla="*/ 2147483646 h 114"/>
                <a:gd name="T14" fmla="*/ 2147483646 w 106"/>
                <a:gd name="T15" fmla="*/ 2147483646 h 114"/>
                <a:gd name="T16" fmla="*/ 2147483646 w 106"/>
                <a:gd name="T17" fmla="*/ 2147483646 h 114"/>
                <a:gd name="T18" fmla="*/ 0 w 106"/>
                <a:gd name="T19" fmla="*/ 2147483646 h 114"/>
                <a:gd name="T20" fmla="*/ 2147483646 w 106"/>
                <a:gd name="T21" fmla="*/ 2147483646 h 114"/>
                <a:gd name="T22" fmla="*/ 2147483646 w 106"/>
                <a:gd name="T23" fmla="*/ 2147483646 h 114"/>
                <a:gd name="T24" fmla="*/ 2147483646 w 106"/>
                <a:gd name="T25" fmla="*/ 2147483646 h 114"/>
                <a:gd name="T26" fmla="*/ 2147483646 w 106"/>
                <a:gd name="T27" fmla="*/ 2147483646 h 114"/>
                <a:gd name="T28" fmla="*/ 2147483646 w 106"/>
                <a:gd name="T29" fmla="*/ 2147483646 h 114"/>
                <a:gd name="T30" fmla="*/ 2147483646 w 106"/>
                <a:gd name="T31" fmla="*/ 2147483646 h 114"/>
                <a:gd name="T32" fmla="*/ 2147483646 w 106"/>
                <a:gd name="T33" fmla="*/ 2147483646 h 114"/>
                <a:gd name="T34" fmla="*/ 2147483646 w 106"/>
                <a:gd name="T35" fmla="*/ 2147483646 h 114"/>
                <a:gd name="T36" fmla="*/ 2147483646 w 106"/>
                <a:gd name="T37" fmla="*/ 2147483646 h 114"/>
                <a:gd name="T38" fmla="*/ 2147483646 w 106"/>
                <a:gd name="T39" fmla="*/ 2147483646 h 114"/>
                <a:gd name="T40" fmla="*/ 2147483646 w 106"/>
                <a:gd name="T41" fmla="*/ 2147483646 h 114"/>
                <a:gd name="T42" fmla="*/ 2147483646 w 106"/>
                <a:gd name="T43" fmla="*/ 2147483646 h 114"/>
                <a:gd name="T44" fmla="*/ 2147483646 w 106"/>
                <a:gd name="T45" fmla="*/ 2147483646 h 114"/>
                <a:gd name="T46" fmla="*/ 2147483646 w 106"/>
                <a:gd name="T47" fmla="*/ 2147483646 h 114"/>
                <a:gd name="T48" fmla="*/ 2147483646 w 106"/>
                <a:gd name="T49" fmla="*/ 2147483646 h 114"/>
                <a:gd name="T50" fmla="*/ 2147483646 w 106"/>
                <a:gd name="T51" fmla="*/ 2147483646 h 114"/>
                <a:gd name="T52" fmla="*/ 2147483646 w 106"/>
                <a:gd name="T53" fmla="*/ 2147483646 h 114"/>
                <a:gd name="T54" fmla="*/ 2147483646 w 106"/>
                <a:gd name="T55" fmla="*/ 2147483646 h 114"/>
                <a:gd name="T56" fmla="*/ 2147483646 w 106"/>
                <a:gd name="T57" fmla="*/ 2147483646 h 114"/>
                <a:gd name="T58" fmla="*/ 2147483646 w 106"/>
                <a:gd name="T59" fmla="*/ 2147483646 h 114"/>
                <a:gd name="T60" fmla="*/ 2147483646 w 106"/>
                <a:gd name="T61" fmla="*/ 2147483646 h 114"/>
                <a:gd name="T62" fmla="*/ 2147483646 w 106"/>
                <a:gd name="T63" fmla="*/ 2147483646 h 11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56" name="辽宁"/>
            <p:cNvSpPr>
              <a:spLocks/>
            </p:cNvSpPr>
            <p:nvPr/>
          </p:nvSpPr>
          <p:spPr bwMode="auto">
            <a:xfrm>
              <a:off x="5932587" y="2575640"/>
              <a:ext cx="673135" cy="640910"/>
            </a:xfrm>
            <a:custGeom>
              <a:avLst/>
              <a:gdLst>
                <a:gd name="T0" fmla="*/ 2147483646 w 376"/>
                <a:gd name="T1" fmla="*/ 2147483646 h 358"/>
                <a:gd name="T2" fmla="*/ 2147483646 w 376"/>
                <a:gd name="T3" fmla="*/ 2147483646 h 358"/>
                <a:gd name="T4" fmla="*/ 2147483646 w 376"/>
                <a:gd name="T5" fmla="*/ 2147483646 h 358"/>
                <a:gd name="T6" fmla="*/ 2147483646 w 376"/>
                <a:gd name="T7" fmla="*/ 2147483646 h 358"/>
                <a:gd name="T8" fmla="*/ 2147483646 w 376"/>
                <a:gd name="T9" fmla="*/ 2147483646 h 358"/>
                <a:gd name="T10" fmla="*/ 2147483646 w 376"/>
                <a:gd name="T11" fmla="*/ 2147483646 h 358"/>
                <a:gd name="T12" fmla="*/ 2147483646 w 376"/>
                <a:gd name="T13" fmla="*/ 2147483646 h 358"/>
                <a:gd name="T14" fmla="*/ 2147483646 w 376"/>
                <a:gd name="T15" fmla="*/ 2147483646 h 358"/>
                <a:gd name="T16" fmla="*/ 2147483646 w 376"/>
                <a:gd name="T17" fmla="*/ 2147483646 h 358"/>
                <a:gd name="T18" fmla="*/ 2147483646 w 376"/>
                <a:gd name="T19" fmla="*/ 2147483646 h 358"/>
                <a:gd name="T20" fmla="*/ 2147483646 w 376"/>
                <a:gd name="T21" fmla="*/ 2147483646 h 358"/>
                <a:gd name="T22" fmla="*/ 2147483646 w 376"/>
                <a:gd name="T23" fmla="*/ 2147483646 h 358"/>
                <a:gd name="T24" fmla="*/ 2147483646 w 376"/>
                <a:gd name="T25" fmla="*/ 2147483646 h 358"/>
                <a:gd name="T26" fmla="*/ 2147483646 w 376"/>
                <a:gd name="T27" fmla="*/ 2147483646 h 358"/>
                <a:gd name="T28" fmla="*/ 2147483646 w 376"/>
                <a:gd name="T29" fmla="*/ 2147483646 h 358"/>
                <a:gd name="T30" fmla="*/ 2147483646 w 376"/>
                <a:gd name="T31" fmla="*/ 2147483646 h 358"/>
                <a:gd name="T32" fmla="*/ 2147483646 w 376"/>
                <a:gd name="T33" fmla="*/ 2147483646 h 358"/>
                <a:gd name="T34" fmla="*/ 2147483646 w 376"/>
                <a:gd name="T35" fmla="*/ 2147483646 h 358"/>
                <a:gd name="T36" fmla="*/ 2147483646 w 376"/>
                <a:gd name="T37" fmla="*/ 2147483646 h 358"/>
                <a:gd name="T38" fmla="*/ 2147483646 w 376"/>
                <a:gd name="T39" fmla="*/ 2147483646 h 358"/>
                <a:gd name="T40" fmla="*/ 2147483646 w 376"/>
                <a:gd name="T41" fmla="*/ 2147483646 h 358"/>
                <a:gd name="T42" fmla="*/ 2147483646 w 376"/>
                <a:gd name="T43" fmla="*/ 2147483646 h 358"/>
                <a:gd name="T44" fmla="*/ 2147483646 w 376"/>
                <a:gd name="T45" fmla="*/ 2147483646 h 358"/>
                <a:gd name="T46" fmla="*/ 2147483646 w 376"/>
                <a:gd name="T47" fmla="*/ 2147483646 h 358"/>
                <a:gd name="T48" fmla="*/ 2147483646 w 376"/>
                <a:gd name="T49" fmla="*/ 2147483646 h 358"/>
                <a:gd name="T50" fmla="*/ 2147483646 w 376"/>
                <a:gd name="T51" fmla="*/ 2147483646 h 358"/>
                <a:gd name="T52" fmla="*/ 2147483646 w 376"/>
                <a:gd name="T53" fmla="*/ 2147483646 h 358"/>
                <a:gd name="T54" fmla="*/ 2147483646 w 376"/>
                <a:gd name="T55" fmla="*/ 2147483646 h 358"/>
                <a:gd name="T56" fmla="*/ 2147483646 w 376"/>
                <a:gd name="T57" fmla="*/ 2147483646 h 358"/>
                <a:gd name="T58" fmla="*/ 2147483646 w 376"/>
                <a:gd name="T59" fmla="*/ 2147483646 h 358"/>
                <a:gd name="T60" fmla="*/ 2147483646 w 376"/>
                <a:gd name="T61" fmla="*/ 2147483646 h 358"/>
                <a:gd name="T62" fmla="*/ 2147483646 w 376"/>
                <a:gd name="T63" fmla="*/ 2147483646 h 358"/>
                <a:gd name="T64" fmla="*/ 2147483646 w 376"/>
                <a:gd name="T65" fmla="*/ 2147483646 h 358"/>
                <a:gd name="T66" fmla="*/ 2147483646 w 376"/>
                <a:gd name="T67" fmla="*/ 2147483646 h 358"/>
                <a:gd name="T68" fmla="*/ 2147483646 w 376"/>
                <a:gd name="T69" fmla="*/ 2147483646 h 358"/>
                <a:gd name="T70" fmla="*/ 2147483646 w 376"/>
                <a:gd name="T71" fmla="*/ 2147483646 h 358"/>
                <a:gd name="T72" fmla="*/ 2147483646 w 376"/>
                <a:gd name="T73" fmla="*/ 2147483646 h 358"/>
                <a:gd name="T74" fmla="*/ 2147483646 w 376"/>
                <a:gd name="T75" fmla="*/ 2147483646 h 358"/>
                <a:gd name="T76" fmla="*/ 2147483646 w 376"/>
                <a:gd name="T77" fmla="*/ 2147483646 h 358"/>
                <a:gd name="T78" fmla="*/ 2147483646 w 376"/>
                <a:gd name="T79" fmla="*/ 2147483646 h 358"/>
                <a:gd name="T80" fmla="*/ 2147483646 w 376"/>
                <a:gd name="T81" fmla="*/ 2147483646 h 358"/>
                <a:gd name="T82" fmla="*/ 2147483646 w 376"/>
                <a:gd name="T83" fmla="*/ 2147483646 h 358"/>
                <a:gd name="T84" fmla="*/ 2147483646 w 376"/>
                <a:gd name="T85" fmla="*/ 2147483646 h 358"/>
                <a:gd name="T86" fmla="*/ 2147483646 w 376"/>
                <a:gd name="T87" fmla="*/ 2147483646 h 358"/>
                <a:gd name="T88" fmla="*/ 2147483646 w 376"/>
                <a:gd name="T89" fmla="*/ 2147483646 h 358"/>
                <a:gd name="T90" fmla="*/ 2147483646 w 376"/>
                <a:gd name="T91" fmla="*/ 2147483646 h 358"/>
                <a:gd name="T92" fmla="*/ 2147483646 w 376"/>
                <a:gd name="T93" fmla="*/ 2147483646 h 358"/>
                <a:gd name="T94" fmla="*/ 2147483646 w 376"/>
                <a:gd name="T95" fmla="*/ 2147483646 h 358"/>
                <a:gd name="T96" fmla="*/ 2147483646 w 376"/>
                <a:gd name="T97" fmla="*/ 2147483646 h 358"/>
                <a:gd name="T98" fmla="*/ 2147483646 w 376"/>
                <a:gd name="T99" fmla="*/ 2147483646 h 358"/>
                <a:gd name="T100" fmla="*/ 2147483646 w 376"/>
                <a:gd name="T101" fmla="*/ 2147483646 h 358"/>
                <a:gd name="T102" fmla="*/ 2147483646 w 376"/>
                <a:gd name="T103" fmla="*/ 2147483646 h 358"/>
                <a:gd name="T104" fmla="*/ 2147483646 w 376"/>
                <a:gd name="T105" fmla="*/ 0 h 358"/>
                <a:gd name="T106" fmla="*/ 2147483646 w 376"/>
                <a:gd name="T107" fmla="*/ 2147483646 h 358"/>
                <a:gd name="T108" fmla="*/ 2147483646 w 376"/>
                <a:gd name="T109" fmla="*/ 2147483646 h 358"/>
                <a:gd name="T110" fmla="*/ 2147483646 w 376"/>
                <a:gd name="T111" fmla="*/ 2147483646 h 358"/>
                <a:gd name="T112" fmla="*/ 2147483646 w 376"/>
                <a:gd name="T113" fmla="*/ 2147483646 h 3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57" name="吉林"/>
            <p:cNvSpPr>
              <a:spLocks/>
            </p:cNvSpPr>
            <p:nvPr/>
          </p:nvSpPr>
          <p:spPr bwMode="auto">
            <a:xfrm>
              <a:off x="6082969" y="2188946"/>
              <a:ext cx="959575" cy="651651"/>
            </a:xfrm>
            <a:custGeom>
              <a:avLst/>
              <a:gdLst>
                <a:gd name="T0" fmla="*/ 2147483646 w 536"/>
                <a:gd name="T1" fmla="*/ 2147483646 h 364"/>
                <a:gd name="T2" fmla="*/ 2147483646 w 536"/>
                <a:gd name="T3" fmla="*/ 2147483646 h 364"/>
                <a:gd name="T4" fmla="*/ 2147483646 w 536"/>
                <a:gd name="T5" fmla="*/ 2147483646 h 364"/>
                <a:gd name="T6" fmla="*/ 2147483646 w 536"/>
                <a:gd name="T7" fmla="*/ 2147483646 h 364"/>
                <a:gd name="T8" fmla="*/ 2147483646 w 536"/>
                <a:gd name="T9" fmla="*/ 2147483646 h 364"/>
                <a:gd name="T10" fmla="*/ 2147483646 w 536"/>
                <a:gd name="T11" fmla="*/ 2147483646 h 364"/>
                <a:gd name="T12" fmla="*/ 2147483646 w 536"/>
                <a:gd name="T13" fmla="*/ 2147483646 h 364"/>
                <a:gd name="T14" fmla="*/ 2147483646 w 536"/>
                <a:gd name="T15" fmla="*/ 2147483646 h 364"/>
                <a:gd name="T16" fmla="*/ 2147483646 w 536"/>
                <a:gd name="T17" fmla="*/ 2147483646 h 364"/>
                <a:gd name="T18" fmla="*/ 2147483646 w 536"/>
                <a:gd name="T19" fmla="*/ 2147483646 h 364"/>
                <a:gd name="T20" fmla="*/ 2147483646 w 536"/>
                <a:gd name="T21" fmla="*/ 2147483646 h 364"/>
                <a:gd name="T22" fmla="*/ 2147483646 w 536"/>
                <a:gd name="T23" fmla="*/ 2147483646 h 364"/>
                <a:gd name="T24" fmla="*/ 2147483646 w 536"/>
                <a:gd name="T25" fmla="*/ 2147483646 h 364"/>
                <a:gd name="T26" fmla="*/ 2147483646 w 536"/>
                <a:gd name="T27" fmla="*/ 2147483646 h 364"/>
                <a:gd name="T28" fmla="*/ 2147483646 w 536"/>
                <a:gd name="T29" fmla="*/ 2147483646 h 364"/>
                <a:gd name="T30" fmla="*/ 2147483646 w 536"/>
                <a:gd name="T31" fmla="*/ 2147483646 h 364"/>
                <a:gd name="T32" fmla="*/ 2147483646 w 536"/>
                <a:gd name="T33" fmla="*/ 2147483646 h 364"/>
                <a:gd name="T34" fmla="*/ 2147483646 w 536"/>
                <a:gd name="T35" fmla="*/ 2147483646 h 364"/>
                <a:gd name="T36" fmla="*/ 2147483646 w 536"/>
                <a:gd name="T37" fmla="*/ 2147483646 h 364"/>
                <a:gd name="T38" fmla="*/ 2147483646 w 536"/>
                <a:gd name="T39" fmla="*/ 2147483646 h 364"/>
                <a:gd name="T40" fmla="*/ 2147483646 w 536"/>
                <a:gd name="T41" fmla="*/ 2147483646 h 364"/>
                <a:gd name="T42" fmla="*/ 2147483646 w 536"/>
                <a:gd name="T43" fmla="*/ 2147483646 h 364"/>
                <a:gd name="T44" fmla="*/ 2147483646 w 536"/>
                <a:gd name="T45" fmla="*/ 2147483646 h 364"/>
                <a:gd name="T46" fmla="*/ 2147483646 w 536"/>
                <a:gd name="T47" fmla="*/ 2147483646 h 364"/>
                <a:gd name="T48" fmla="*/ 2147483646 w 536"/>
                <a:gd name="T49" fmla="*/ 2147483646 h 364"/>
                <a:gd name="T50" fmla="*/ 2147483646 w 536"/>
                <a:gd name="T51" fmla="*/ 2147483646 h 364"/>
                <a:gd name="T52" fmla="*/ 2147483646 w 536"/>
                <a:gd name="T53" fmla="*/ 2147483646 h 364"/>
                <a:gd name="T54" fmla="*/ 2147483646 w 536"/>
                <a:gd name="T55" fmla="*/ 2147483646 h 364"/>
                <a:gd name="T56" fmla="*/ 2147483646 w 536"/>
                <a:gd name="T57" fmla="*/ 2147483646 h 364"/>
                <a:gd name="T58" fmla="*/ 2147483646 w 536"/>
                <a:gd name="T59" fmla="*/ 2147483646 h 364"/>
                <a:gd name="T60" fmla="*/ 2147483646 w 536"/>
                <a:gd name="T61" fmla="*/ 2147483646 h 364"/>
                <a:gd name="T62" fmla="*/ 2147483646 w 536"/>
                <a:gd name="T63" fmla="*/ 2147483646 h 364"/>
                <a:gd name="T64" fmla="*/ 2147483646 w 536"/>
                <a:gd name="T65" fmla="*/ 2147483646 h 364"/>
                <a:gd name="T66" fmla="*/ 2147483646 w 536"/>
                <a:gd name="T67" fmla="*/ 2147483646 h 364"/>
                <a:gd name="T68" fmla="*/ 2147483646 w 536"/>
                <a:gd name="T69" fmla="*/ 2147483646 h 364"/>
                <a:gd name="T70" fmla="*/ 2147483646 w 536"/>
                <a:gd name="T71" fmla="*/ 2147483646 h 364"/>
                <a:gd name="T72" fmla="*/ 2147483646 w 536"/>
                <a:gd name="T73" fmla="*/ 2147483646 h 364"/>
                <a:gd name="T74" fmla="*/ 2147483646 w 536"/>
                <a:gd name="T75" fmla="*/ 2147483646 h 364"/>
                <a:gd name="T76" fmla="*/ 2147483646 w 536"/>
                <a:gd name="T77" fmla="*/ 2147483646 h 364"/>
                <a:gd name="T78" fmla="*/ 2147483646 w 536"/>
                <a:gd name="T79" fmla="*/ 2147483646 h 364"/>
                <a:gd name="T80" fmla="*/ 2147483646 w 536"/>
                <a:gd name="T81" fmla="*/ 2147483646 h 364"/>
                <a:gd name="T82" fmla="*/ 2147483646 w 536"/>
                <a:gd name="T83" fmla="*/ 2147483646 h 364"/>
                <a:gd name="T84" fmla="*/ 2147483646 w 536"/>
                <a:gd name="T85" fmla="*/ 2147483646 h 364"/>
                <a:gd name="T86" fmla="*/ 2147483646 w 536"/>
                <a:gd name="T87" fmla="*/ 2147483646 h 364"/>
                <a:gd name="T88" fmla="*/ 2147483646 w 536"/>
                <a:gd name="T89" fmla="*/ 2147483646 h 364"/>
                <a:gd name="T90" fmla="*/ 2147483646 w 536"/>
                <a:gd name="T91" fmla="*/ 2147483646 h 364"/>
                <a:gd name="T92" fmla="*/ 2147483646 w 536"/>
                <a:gd name="T93" fmla="*/ 2147483646 h 364"/>
                <a:gd name="T94" fmla="*/ 2147483646 w 536"/>
                <a:gd name="T95" fmla="*/ 2147483646 h 364"/>
                <a:gd name="T96" fmla="*/ 2147483646 w 536"/>
                <a:gd name="T97" fmla="*/ 2147483646 h 364"/>
                <a:gd name="T98" fmla="*/ 2147483646 w 536"/>
                <a:gd name="T99" fmla="*/ 2147483646 h 364"/>
                <a:gd name="T100" fmla="*/ 2147483646 w 536"/>
                <a:gd name="T101" fmla="*/ 2147483646 h 364"/>
                <a:gd name="T102" fmla="*/ 2147483646 w 536"/>
                <a:gd name="T103" fmla="*/ 2147483646 h 36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58" name="黑龙江"/>
            <p:cNvSpPr>
              <a:spLocks/>
            </p:cNvSpPr>
            <p:nvPr/>
          </p:nvSpPr>
          <p:spPr bwMode="auto">
            <a:xfrm>
              <a:off x="5878879" y="1268758"/>
              <a:ext cx="1285401" cy="1167243"/>
            </a:xfrm>
            <a:custGeom>
              <a:avLst/>
              <a:gdLst>
                <a:gd name="T0" fmla="*/ 2147483646 w 718"/>
                <a:gd name="T1" fmla="*/ 2147483646 h 652"/>
                <a:gd name="T2" fmla="*/ 2147483646 w 718"/>
                <a:gd name="T3" fmla="*/ 2147483646 h 652"/>
                <a:gd name="T4" fmla="*/ 2147483646 w 718"/>
                <a:gd name="T5" fmla="*/ 2147483646 h 652"/>
                <a:gd name="T6" fmla="*/ 2147483646 w 718"/>
                <a:gd name="T7" fmla="*/ 2147483646 h 652"/>
                <a:gd name="T8" fmla="*/ 2147483646 w 718"/>
                <a:gd name="T9" fmla="*/ 2147483646 h 652"/>
                <a:gd name="T10" fmla="*/ 2147483646 w 718"/>
                <a:gd name="T11" fmla="*/ 2147483646 h 652"/>
                <a:gd name="T12" fmla="*/ 2147483646 w 718"/>
                <a:gd name="T13" fmla="*/ 2147483646 h 652"/>
                <a:gd name="T14" fmla="*/ 2147483646 w 718"/>
                <a:gd name="T15" fmla="*/ 2147483646 h 652"/>
                <a:gd name="T16" fmla="*/ 2147483646 w 718"/>
                <a:gd name="T17" fmla="*/ 2147483646 h 652"/>
                <a:gd name="T18" fmla="*/ 2147483646 w 718"/>
                <a:gd name="T19" fmla="*/ 2147483646 h 652"/>
                <a:gd name="T20" fmla="*/ 2147483646 w 718"/>
                <a:gd name="T21" fmla="*/ 2147483646 h 652"/>
                <a:gd name="T22" fmla="*/ 2147483646 w 718"/>
                <a:gd name="T23" fmla="*/ 2147483646 h 652"/>
                <a:gd name="T24" fmla="*/ 2147483646 w 718"/>
                <a:gd name="T25" fmla="*/ 2147483646 h 652"/>
                <a:gd name="T26" fmla="*/ 2147483646 w 718"/>
                <a:gd name="T27" fmla="*/ 0 h 652"/>
                <a:gd name="T28" fmla="*/ 2147483646 w 718"/>
                <a:gd name="T29" fmla="*/ 2147483646 h 652"/>
                <a:gd name="T30" fmla="*/ 2147483646 w 718"/>
                <a:gd name="T31" fmla="*/ 2147483646 h 652"/>
                <a:gd name="T32" fmla="*/ 0 w 718"/>
                <a:gd name="T33" fmla="*/ 2147483646 h 652"/>
                <a:gd name="T34" fmla="*/ 2147483646 w 718"/>
                <a:gd name="T35" fmla="*/ 2147483646 h 652"/>
                <a:gd name="T36" fmla="*/ 2147483646 w 718"/>
                <a:gd name="T37" fmla="*/ 2147483646 h 652"/>
                <a:gd name="T38" fmla="*/ 2147483646 w 718"/>
                <a:gd name="T39" fmla="*/ 2147483646 h 652"/>
                <a:gd name="T40" fmla="*/ 2147483646 w 718"/>
                <a:gd name="T41" fmla="*/ 2147483646 h 652"/>
                <a:gd name="T42" fmla="*/ 2147483646 w 718"/>
                <a:gd name="T43" fmla="*/ 2147483646 h 652"/>
                <a:gd name="T44" fmla="*/ 2147483646 w 718"/>
                <a:gd name="T45" fmla="*/ 2147483646 h 652"/>
                <a:gd name="T46" fmla="*/ 2147483646 w 718"/>
                <a:gd name="T47" fmla="*/ 2147483646 h 652"/>
                <a:gd name="T48" fmla="*/ 2147483646 w 718"/>
                <a:gd name="T49" fmla="*/ 2147483646 h 652"/>
                <a:gd name="T50" fmla="*/ 2147483646 w 718"/>
                <a:gd name="T51" fmla="*/ 2147483646 h 652"/>
                <a:gd name="T52" fmla="*/ 2147483646 w 718"/>
                <a:gd name="T53" fmla="*/ 2147483646 h 652"/>
                <a:gd name="T54" fmla="*/ 2147483646 w 718"/>
                <a:gd name="T55" fmla="*/ 2147483646 h 652"/>
                <a:gd name="T56" fmla="*/ 2147483646 w 718"/>
                <a:gd name="T57" fmla="*/ 2147483646 h 652"/>
                <a:gd name="T58" fmla="*/ 2147483646 w 718"/>
                <a:gd name="T59" fmla="*/ 2147483646 h 652"/>
                <a:gd name="T60" fmla="*/ 2147483646 w 718"/>
                <a:gd name="T61" fmla="*/ 2147483646 h 652"/>
                <a:gd name="T62" fmla="*/ 2147483646 w 718"/>
                <a:gd name="T63" fmla="*/ 2147483646 h 652"/>
                <a:gd name="T64" fmla="*/ 2147483646 w 718"/>
                <a:gd name="T65" fmla="*/ 2147483646 h 652"/>
                <a:gd name="T66" fmla="*/ 2147483646 w 718"/>
                <a:gd name="T67" fmla="*/ 2147483646 h 652"/>
                <a:gd name="T68" fmla="*/ 2147483646 w 718"/>
                <a:gd name="T69" fmla="*/ 2147483646 h 652"/>
                <a:gd name="T70" fmla="*/ 2147483646 w 718"/>
                <a:gd name="T71" fmla="*/ 2147483646 h 652"/>
                <a:gd name="T72" fmla="*/ 2147483646 w 718"/>
                <a:gd name="T73" fmla="*/ 2147483646 h 652"/>
                <a:gd name="T74" fmla="*/ 2147483646 w 718"/>
                <a:gd name="T75" fmla="*/ 2147483646 h 652"/>
                <a:gd name="T76" fmla="*/ 2147483646 w 718"/>
                <a:gd name="T77" fmla="*/ 2147483646 h 652"/>
                <a:gd name="T78" fmla="*/ 2147483646 w 718"/>
                <a:gd name="T79" fmla="*/ 2147483646 h 652"/>
                <a:gd name="T80" fmla="*/ 2147483646 w 718"/>
                <a:gd name="T81" fmla="*/ 2147483646 h 652"/>
                <a:gd name="T82" fmla="*/ 2147483646 w 718"/>
                <a:gd name="T83" fmla="*/ 2147483646 h 652"/>
                <a:gd name="T84" fmla="*/ 2147483646 w 718"/>
                <a:gd name="T85" fmla="*/ 2147483646 h 652"/>
                <a:gd name="T86" fmla="*/ 2147483646 w 718"/>
                <a:gd name="T87" fmla="*/ 2147483646 h 652"/>
                <a:gd name="T88" fmla="*/ 2147483646 w 718"/>
                <a:gd name="T89" fmla="*/ 2147483646 h 652"/>
                <a:gd name="T90" fmla="*/ 2147483646 w 718"/>
                <a:gd name="T91" fmla="*/ 2147483646 h 652"/>
                <a:gd name="T92" fmla="*/ 2147483646 w 718"/>
                <a:gd name="T93" fmla="*/ 2147483646 h 652"/>
                <a:gd name="T94" fmla="*/ 2147483646 w 718"/>
                <a:gd name="T95" fmla="*/ 2147483646 h 652"/>
                <a:gd name="T96" fmla="*/ 2147483646 w 718"/>
                <a:gd name="T97" fmla="*/ 2147483646 h 652"/>
                <a:gd name="T98" fmla="*/ 2147483646 w 718"/>
                <a:gd name="T99" fmla="*/ 2147483646 h 652"/>
                <a:gd name="T100" fmla="*/ 2147483646 w 718"/>
                <a:gd name="T101" fmla="*/ 2147483646 h 652"/>
                <a:gd name="T102" fmla="*/ 2147483646 w 718"/>
                <a:gd name="T103" fmla="*/ 2147483646 h 652"/>
                <a:gd name="T104" fmla="*/ 2147483646 w 718"/>
                <a:gd name="T105" fmla="*/ 2147483646 h 652"/>
                <a:gd name="T106" fmla="*/ 2147483646 w 718"/>
                <a:gd name="T107" fmla="*/ 2147483646 h 652"/>
                <a:gd name="T108" fmla="*/ 2147483646 w 718"/>
                <a:gd name="T109" fmla="*/ 2147483646 h 652"/>
                <a:gd name="T110" fmla="*/ 2147483646 w 718"/>
                <a:gd name="T111" fmla="*/ 2147483646 h 652"/>
                <a:gd name="T112" fmla="*/ 2147483646 w 718"/>
                <a:gd name="T113" fmla="*/ 2147483646 h 652"/>
                <a:gd name="T114" fmla="*/ 2147483646 w 718"/>
                <a:gd name="T115" fmla="*/ 2147483646 h 652"/>
                <a:gd name="T116" fmla="*/ 2147483646 w 718"/>
                <a:gd name="T117" fmla="*/ 2147483646 h 652"/>
                <a:gd name="T118" fmla="*/ 2147483646 w 718"/>
                <a:gd name="T119" fmla="*/ 2147483646 h 652"/>
                <a:gd name="T120" fmla="*/ 2147483646 w 718"/>
                <a:gd name="T121" fmla="*/ 2147483646 h 652"/>
                <a:gd name="T122" fmla="*/ 2147483646 w 718"/>
                <a:gd name="T123" fmla="*/ 2147483646 h 6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59" name="山东"/>
            <p:cNvSpPr>
              <a:spLocks/>
            </p:cNvSpPr>
            <p:nvPr/>
          </p:nvSpPr>
          <p:spPr bwMode="auto">
            <a:xfrm>
              <a:off x="5624663" y="3363351"/>
              <a:ext cx="776969" cy="486948"/>
            </a:xfrm>
            <a:custGeom>
              <a:avLst/>
              <a:gdLst>
                <a:gd name="T0" fmla="*/ 2147483646 w 434"/>
                <a:gd name="T1" fmla="*/ 2147483646 h 272"/>
                <a:gd name="T2" fmla="*/ 2147483646 w 434"/>
                <a:gd name="T3" fmla="*/ 2147483646 h 272"/>
                <a:gd name="T4" fmla="*/ 2147483646 w 434"/>
                <a:gd name="T5" fmla="*/ 0 h 272"/>
                <a:gd name="T6" fmla="*/ 2147483646 w 434"/>
                <a:gd name="T7" fmla="*/ 2147483646 h 272"/>
                <a:gd name="T8" fmla="*/ 2147483646 w 434"/>
                <a:gd name="T9" fmla="*/ 2147483646 h 272"/>
                <a:gd name="T10" fmla="*/ 2147483646 w 434"/>
                <a:gd name="T11" fmla="*/ 2147483646 h 272"/>
                <a:gd name="T12" fmla="*/ 2147483646 w 434"/>
                <a:gd name="T13" fmla="*/ 2147483646 h 272"/>
                <a:gd name="T14" fmla="*/ 2147483646 w 434"/>
                <a:gd name="T15" fmla="*/ 2147483646 h 272"/>
                <a:gd name="T16" fmla="*/ 2147483646 w 434"/>
                <a:gd name="T17" fmla="*/ 0 h 272"/>
                <a:gd name="T18" fmla="*/ 2147483646 w 434"/>
                <a:gd name="T19" fmla="*/ 2147483646 h 272"/>
                <a:gd name="T20" fmla="*/ 2147483646 w 434"/>
                <a:gd name="T21" fmla="*/ 2147483646 h 272"/>
                <a:gd name="T22" fmla="*/ 2147483646 w 434"/>
                <a:gd name="T23" fmla="*/ 2147483646 h 272"/>
                <a:gd name="T24" fmla="*/ 2147483646 w 434"/>
                <a:gd name="T25" fmla="*/ 2147483646 h 272"/>
                <a:gd name="T26" fmla="*/ 2147483646 w 434"/>
                <a:gd name="T27" fmla="*/ 2147483646 h 272"/>
                <a:gd name="T28" fmla="*/ 2147483646 w 434"/>
                <a:gd name="T29" fmla="*/ 2147483646 h 272"/>
                <a:gd name="T30" fmla="*/ 2147483646 w 434"/>
                <a:gd name="T31" fmla="*/ 2147483646 h 272"/>
                <a:gd name="T32" fmla="*/ 0 w 434"/>
                <a:gd name="T33" fmla="*/ 2147483646 h 272"/>
                <a:gd name="T34" fmla="*/ 2147483646 w 434"/>
                <a:gd name="T35" fmla="*/ 2147483646 h 272"/>
                <a:gd name="T36" fmla="*/ 2147483646 w 434"/>
                <a:gd name="T37" fmla="*/ 2147483646 h 272"/>
                <a:gd name="T38" fmla="*/ 2147483646 w 434"/>
                <a:gd name="T39" fmla="*/ 2147483646 h 272"/>
                <a:gd name="T40" fmla="*/ 2147483646 w 434"/>
                <a:gd name="T41" fmla="*/ 2147483646 h 272"/>
                <a:gd name="T42" fmla="*/ 2147483646 w 434"/>
                <a:gd name="T43" fmla="*/ 2147483646 h 272"/>
                <a:gd name="T44" fmla="*/ 2147483646 w 434"/>
                <a:gd name="T45" fmla="*/ 2147483646 h 272"/>
                <a:gd name="T46" fmla="*/ 2147483646 w 434"/>
                <a:gd name="T47" fmla="*/ 2147483646 h 272"/>
                <a:gd name="T48" fmla="*/ 2147483646 w 434"/>
                <a:gd name="T49" fmla="*/ 2147483646 h 272"/>
                <a:gd name="T50" fmla="*/ 2147483646 w 434"/>
                <a:gd name="T51" fmla="*/ 2147483646 h 272"/>
                <a:gd name="T52" fmla="*/ 2147483646 w 434"/>
                <a:gd name="T53" fmla="*/ 2147483646 h 272"/>
                <a:gd name="T54" fmla="*/ 2147483646 w 434"/>
                <a:gd name="T55" fmla="*/ 2147483646 h 272"/>
                <a:gd name="T56" fmla="*/ 2147483646 w 434"/>
                <a:gd name="T57" fmla="*/ 2147483646 h 272"/>
                <a:gd name="T58" fmla="*/ 2147483646 w 434"/>
                <a:gd name="T59" fmla="*/ 2147483646 h 272"/>
                <a:gd name="T60" fmla="*/ 2147483646 w 434"/>
                <a:gd name="T61" fmla="*/ 2147483646 h 272"/>
                <a:gd name="T62" fmla="*/ 2147483646 w 434"/>
                <a:gd name="T63" fmla="*/ 2147483646 h 272"/>
                <a:gd name="T64" fmla="*/ 2147483646 w 434"/>
                <a:gd name="T65" fmla="*/ 2147483646 h 272"/>
                <a:gd name="T66" fmla="*/ 2147483646 w 434"/>
                <a:gd name="T67" fmla="*/ 2147483646 h 272"/>
                <a:gd name="T68" fmla="*/ 2147483646 w 434"/>
                <a:gd name="T69" fmla="*/ 2147483646 h 272"/>
                <a:gd name="T70" fmla="*/ 2147483646 w 434"/>
                <a:gd name="T71" fmla="*/ 2147483646 h 272"/>
                <a:gd name="T72" fmla="*/ 2147483646 w 434"/>
                <a:gd name="T73" fmla="*/ 2147483646 h 272"/>
                <a:gd name="T74" fmla="*/ 2147483646 w 434"/>
                <a:gd name="T75" fmla="*/ 2147483646 h 272"/>
                <a:gd name="T76" fmla="*/ 2147483646 w 434"/>
                <a:gd name="T77" fmla="*/ 2147483646 h 272"/>
                <a:gd name="T78" fmla="*/ 2147483646 w 434"/>
                <a:gd name="T79" fmla="*/ 2147483646 h 272"/>
                <a:gd name="T80" fmla="*/ 2147483646 w 434"/>
                <a:gd name="T81" fmla="*/ 2147483646 h 272"/>
                <a:gd name="T82" fmla="*/ 2147483646 w 434"/>
                <a:gd name="T83" fmla="*/ 2147483646 h 272"/>
                <a:gd name="T84" fmla="*/ 2147483646 w 434"/>
                <a:gd name="T85" fmla="*/ 2147483646 h 272"/>
                <a:gd name="T86" fmla="*/ 2147483646 w 434"/>
                <a:gd name="T87" fmla="*/ 2147483646 h 272"/>
                <a:gd name="T88" fmla="*/ 2147483646 w 434"/>
                <a:gd name="T89" fmla="*/ 2147483646 h 272"/>
                <a:gd name="T90" fmla="*/ 2147483646 w 434"/>
                <a:gd name="T91" fmla="*/ 2147483646 h 272"/>
                <a:gd name="T92" fmla="*/ 2147483646 w 434"/>
                <a:gd name="T93" fmla="*/ 2147483646 h 272"/>
                <a:gd name="T94" fmla="*/ 2147483646 w 434"/>
                <a:gd name="T95" fmla="*/ 2147483646 h 272"/>
                <a:gd name="T96" fmla="*/ 2147483646 w 434"/>
                <a:gd name="T97" fmla="*/ 2147483646 h 272"/>
                <a:gd name="T98" fmla="*/ 2147483646 w 434"/>
                <a:gd name="T99" fmla="*/ 2147483646 h 272"/>
                <a:gd name="T100" fmla="*/ 2147483646 w 434"/>
                <a:gd name="T101" fmla="*/ 2147483646 h 27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60" name="上海"/>
            <p:cNvSpPr>
              <a:spLocks/>
            </p:cNvSpPr>
            <p:nvPr/>
          </p:nvSpPr>
          <p:spPr bwMode="auto">
            <a:xfrm>
              <a:off x="6351506" y="4172545"/>
              <a:ext cx="121737" cy="107415"/>
            </a:xfrm>
            <a:custGeom>
              <a:avLst/>
              <a:gdLst>
                <a:gd name="T0" fmla="*/ 2147483646 w 68"/>
                <a:gd name="T1" fmla="*/ 2147483646 h 60"/>
                <a:gd name="T2" fmla="*/ 2147483646 w 68"/>
                <a:gd name="T3" fmla="*/ 2147483646 h 60"/>
                <a:gd name="T4" fmla="*/ 2147483646 w 68"/>
                <a:gd name="T5" fmla="*/ 2147483646 h 60"/>
                <a:gd name="T6" fmla="*/ 2147483646 w 68"/>
                <a:gd name="T7" fmla="*/ 2147483646 h 60"/>
                <a:gd name="T8" fmla="*/ 2147483646 w 68"/>
                <a:gd name="T9" fmla="*/ 2147483646 h 60"/>
                <a:gd name="T10" fmla="*/ 2147483646 w 68"/>
                <a:gd name="T11" fmla="*/ 2147483646 h 60"/>
                <a:gd name="T12" fmla="*/ 2147483646 w 68"/>
                <a:gd name="T13" fmla="*/ 2147483646 h 60"/>
                <a:gd name="T14" fmla="*/ 2147483646 w 68"/>
                <a:gd name="T15" fmla="*/ 2147483646 h 60"/>
                <a:gd name="T16" fmla="*/ 2147483646 w 68"/>
                <a:gd name="T17" fmla="*/ 0 h 60"/>
                <a:gd name="T18" fmla="*/ 2147483646 w 68"/>
                <a:gd name="T19" fmla="*/ 0 h 60"/>
                <a:gd name="T20" fmla="*/ 2147483646 w 68"/>
                <a:gd name="T21" fmla="*/ 0 h 60"/>
                <a:gd name="T22" fmla="*/ 2147483646 w 68"/>
                <a:gd name="T23" fmla="*/ 2147483646 h 60"/>
                <a:gd name="T24" fmla="*/ 2147483646 w 68"/>
                <a:gd name="T25" fmla="*/ 2147483646 h 60"/>
                <a:gd name="T26" fmla="*/ 2147483646 w 68"/>
                <a:gd name="T27" fmla="*/ 2147483646 h 60"/>
                <a:gd name="T28" fmla="*/ 2147483646 w 68"/>
                <a:gd name="T29" fmla="*/ 2147483646 h 60"/>
                <a:gd name="T30" fmla="*/ 2147483646 w 68"/>
                <a:gd name="T31" fmla="*/ 2147483646 h 60"/>
                <a:gd name="T32" fmla="*/ 0 w 68"/>
                <a:gd name="T33" fmla="*/ 2147483646 h 60"/>
                <a:gd name="T34" fmla="*/ 2147483646 w 68"/>
                <a:gd name="T35" fmla="*/ 2147483646 h 60"/>
                <a:gd name="T36" fmla="*/ 2147483646 w 68"/>
                <a:gd name="T37" fmla="*/ 2147483646 h 60"/>
                <a:gd name="T38" fmla="*/ 2147483646 w 68"/>
                <a:gd name="T39" fmla="*/ 2147483646 h 60"/>
                <a:gd name="T40" fmla="*/ 2147483646 w 68"/>
                <a:gd name="T41" fmla="*/ 2147483646 h 60"/>
                <a:gd name="T42" fmla="*/ 2147483646 w 68"/>
                <a:gd name="T43" fmla="*/ 2147483646 h 60"/>
                <a:gd name="T44" fmla="*/ 2147483646 w 68"/>
                <a:gd name="T45" fmla="*/ 2147483646 h 60"/>
                <a:gd name="T46" fmla="*/ 2147483646 w 68"/>
                <a:gd name="T47" fmla="*/ 2147483646 h 60"/>
                <a:gd name="T48" fmla="*/ 2147483646 w 68"/>
                <a:gd name="T49" fmla="*/ 2147483646 h 60"/>
                <a:gd name="T50" fmla="*/ 2147483646 w 68"/>
                <a:gd name="T51" fmla="*/ 2147483646 h 60"/>
                <a:gd name="T52" fmla="*/ 2147483646 w 68"/>
                <a:gd name="T53" fmla="*/ 2147483646 h 60"/>
                <a:gd name="T54" fmla="*/ 2147483646 w 68"/>
                <a:gd name="T55" fmla="*/ 2147483646 h 60"/>
                <a:gd name="T56" fmla="*/ 2147483646 w 68"/>
                <a:gd name="T57" fmla="*/ 2147483646 h 60"/>
                <a:gd name="T58" fmla="*/ 2147483646 w 68"/>
                <a:gd name="T59" fmla="*/ 2147483646 h 60"/>
                <a:gd name="T60" fmla="*/ 2147483646 w 68"/>
                <a:gd name="T61" fmla="*/ 2147483646 h 60"/>
                <a:gd name="T62" fmla="*/ 2147483646 w 68"/>
                <a:gd name="T63" fmla="*/ 2147483646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61" name="江苏"/>
            <p:cNvSpPr>
              <a:spLocks/>
            </p:cNvSpPr>
            <p:nvPr/>
          </p:nvSpPr>
          <p:spPr bwMode="auto">
            <a:xfrm>
              <a:off x="5773408" y="3760787"/>
              <a:ext cx="676715" cy="522753"/>
            </a:xfrm>
            <a:custGeom>
              <a:avLst/>
              <a:gdLst>
                <a:gd name="T0" fmla="*/ 2147483646 w 378"/>
                <a:gd name="T1" fmla="*/ 2147483646 h 292"/>
                <a:gd name="T2" fmla="*/ 2147483646 w 378"/>
                <a:gd name="T3" fmla="*/ 2147483646 h 292"/>
                <a:gd name="T4" fmla="*/ 2147483646 w 378"/>
                <a:gd name="T5" fmla="*/ 2147483646 h 292"/>
                <a:gd name="T6" fmla="*/ 2147483646 w 378"/>
                <a:gd name="T7" fmla="*/ 2147483646 h 292"/>
                <a:gd name="T8" fmla="*/ 2147483646 w 378"/>
                <a:gd name="T9" fmla="*/ 2147483646 h 292"/>
                <a:gd name="T10" fmla="*/ 2147483646 w 378"/>
                <a:gd name="T11" fmla="*/ 0 h 292"/>
                <a:gd name="T12" fmla="*/ 2147483646 w 378"/>
                <a:gd name="T13" fmla="*/ 2147483646 h 292"/>
                <a:gd name="T14" fmla="*/ 2147483646 w 378"/>
                <a:gd name="T15" fmla="*/ 2147483646 h 292"/>
                <a:gd name="T16" fmla="*/ 2147483646 w 378"/>
                <a:gd name="T17" fmla="*/ 2147483646 h 292"/>
                <a:gd name="T18" fmla="*/ 2147483646 w 378"/>
                <a:gd name="T19" fmla="*/ 2147483646 h 292"/>
                <a:gd name="T20" fmla="*/ 2147483646 w 378"/>
                <a:gd name="T21" fmla="*/ 2147483646 h 292"/>
                <a:gd name="T22" fmla="*/ 2147483646 w 378"/>
                <a:gd name="T23" fmla="*/ 2147483646 h 292"/>
                <a:gd name="T24" fmla="*/ 2147483646 w 378"/>
                <a:gd name="T25" fmla="*/ 2147483646 h 292"/>
                <a:gd name="T26" fmla="*/ 2147483646 w 378"/>
                <a:gd name="T27" fmla="*/ 2147483646 h 292"/>
                <a:gd name="T28" fmla="*/ 2147483646 w 378"/>
                <a:gd name="T29" fmla="*/ 2147483646 h 292"/>
                <a:gd name="T30" fmla="*/ 2147483646 w 378"/>
                <a:gd name="T31" fmla="*/ 2147483646 h 292"/>
                <a:gd name="T32" fmla="*/ 2147483646 w 378"/>
                <a:gd name="T33" fmla="*/ 2147483646 h 292"/>
                <a:gd name="T34" fmla="*/ 2147483646 w 378"/>
                <a:gd name="T35" fmla="*/ 2147483646 h 292"/>
                <a:gd name="T36" fmla="*/ 2147483646 w 378"/>
                <a:gd name="T37" fmla="*/ 2147483646 h 292"/>
                <a:gd name="T38" fmla="*/ 2147483646 w 378"/>
                <a:gd name="T39" fmla="*/ 2147483646 h 292"/>
                <a:gd name="T40" fmla="*/ 2147483646 w 378"/>
                <a:gd name="T41" fmla="*/ 2147483646 h 292"/>
                <a:gd name="T42" fmla="*/ 2147483646 w 378"/>
                <a:gd name="T43" fmla="*/ 2147483646 h 292"/>
                <a:gd name="T44" fmla="*/ 2147483646 w 378"/>
                <a:gd name="T45" fmla="*/ 2147483646 h 292"/>
                <a:gd name="T46" fmla="*/ 2147483646 w 378"/>
                <a:gd name="T47" fmla="*/ 2147483646 h 292"/>
                <a:gd name="T48" fmla="*/ 2147483646 w 378"/>
                <a:gd name="T49" fmla="*/ 2147483646 h 292"/>
                <a:gd name="T50" fmla="*/ 2147483646 w 378"/>
                <a:gd name="T51" fmla="*/ 2147483646 h 292"/>
                <a:gd name="T52" fmla="*/ 2147483646 w 378"/>
                <a:gd name="T53" fmla="*/ 2147483646 h 292"/>
                <a:gd name="T54" fmla="*/ 2147483646 w 378"/>
                <a:gd name="T55" fmla="*/ 2147483646 h 292"/>
                <a:gd name="T56" fmla="*/ 2147483646 w 378"/>
                <a:gd name="T57" fmla="*/ 2147483646 h 292"/>
                <a:gd name="T58" fmla="*/ 2147483646 w 378"/>
                <a:gd name="T59" fmla="*/ 2147483646 h 292"/>
                <a:gd name="T60" fmla="*/ 2147483646 w 378"/>
                <a:gd name="T61" fmla="*/ 2147483646 h 292"/>
                <a:gd name="T62" fmla="*/ 2147483646 w 378"/>
                <a:gd name="T63" fmla="*/ 2147483646 h 292"/>
                <a:gd name="T64" fmla="*/ 2147483646 w 378"/>
                <a:gd name="T65" fmla="*/ 2147483646 h 292"/>
                <a:gd name="T66" fmla="*/ 2147483646 w 378"/>
                <a:gd name="T67" fmla="*/ 2147483646 h 292"/>
                <a:gd name="T68" fmla="*/ 2147483646 w 378"/>
                <a:gd name="T69" fmla="*/ 2147483646 h 292"/>
                <a:gd name="T70" fmla="*/ 2147483646 w 378"/>
                <a:gd name="T71" fmla="*/ 2147483646 h 292"/>
                <a:gd name="T72" fmla="*/ 2147483646 w 378"/>
                <a:gd name="T73" fmla="*/ 2147483646 h 292"/>
                <a:gd name="T74" fmla="*/ 2147483646 w 378"/>
                <a:gd name="T75" fmla="*/ 2147483646 h 292"/>
                <a:gd name="T76" fmla="*/ 2147483646 w 378"/>
                <a:gd name="T77" fmla="*/ 2147483646 h 292"/>
                <a:gd name="T78" fmla="*/ 2147483646 w 378"/>
                <a:gd name="T79" fmla="*/ 2147483646 h 292"/>
                <a:gd name="T80" fmla="*/ 2147483646 w 378"/>
                <a:gd name="T81" fmla="*/ 2147483646 h 292"/>
                <a:gd name="T82" fmla="*/ 2147483646 w 378"/>
                <a:gd name="T83" fmla="*/ 2147483646 h 292"/>
                <a:gd name="T84" fmla="*/ 2147483646 w 378"/>
                <a:gd name="T85" fmla="*/ 2147483646 h 292"/>
                <a:gd name="T86" fmla="*/ 2147483646 w 378"/>
                <a:gd name="T87" fmla="*/ 2147483646 h 292"/>
                <a:gd name="T88" fmla="*/ 2147483646 w 378"/>
                <a:gd name="T89" fmla="*/ 2147483646 h 292"/>
                <a:gd name="T90" fmla="*/ 2147483646 w 378"/>
                <a:gd name="T91" fmla="*/ 2147483646 h 292"/>
                <a:gd name="T92" fmla="*/ 2147483646 w 378"/>
                <a:gd name="T93" fmla="*/ 2147483646 h 292"/>
                <a:gd name="T94" fmla="*/ 2147483646 w 378"/>
                <a:gd name="T95" fmla="*/ 2147483646 h 292"/>
                <a:gd name="T96" fmla="*/ 2147483646 w 378"/>
                <a:gd name="T97" fmla="*/ 2147483646 h 292"/>
                <a:gd name="T98" fmla="*/ 2147483646 w 378"/>
                <a:gd name="T99" fmla="*/ 2147483646 h 292"/>
                <a:gd name="T100" fmla="*/ 2147483646 w 378"/>
                <a:gd name="T101" fmla="*/ 2147483646 h 2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62" name="河北"/>
            <p:cNvSpPr>
              <a:spLocks/>
            </p:cNvSpPr>
            <p:nvPr/>
          </p:nvSpPr>
          <p:spPr bwMode="auto">
            <a:xfrm>
              <a:off x="5427735" y="2761828"/>
              <a:ext cx="630168" cy="898706"/>
            </a:xfrm>
            <a:custGeom>
              <a:avLst/>
              <a:gdLst>
                <a:gd name="T0" fmla="*/ 2147483646 w 352"/>
                <a:gd name="T1" fmla="*/ 2147483646 h 502"/>
                <a:gd name="T2" fmla="*/ 2147483646 w 352"/>
                <a:gd name="T3" fmla="*/ 2147483646 h 502"/>
                <a:gd name="T4" fmla="*/ 2147483646 w 352"/>
                <a:gd name="T5" fmla="*/ 2147483646 h 502"/>
                <a:gd name="T6" fmla="*/ 2147483646 w 352"/>
                <a:gd name="T7" fmla="*/ 2147483646 h 502"/>
                <a:gd name="T8" fmla="*/ 2147483646 w 352"/>
                <a:gd name="T9" fmla="*/ 2147483646 h 502"/>
                <a:gd name="T10" fmla="*/ 2147483646 w 352"/>
                <a:gd name="T11" fmla="*/ 2147483646 h 502"/>
                <a:gd name="T12" fmla="*/ 2147483646 w 352"/>
                <a:gd name="T13" fmla="*/ 2147483646 h 502"/>
                <a:gd name="T14" fmla="*/ 2147483646 w 352"/>
                <a:gd name="T15" fmla="*/ 2147483646 h 502"/>
                <a:gd name="T16" fmla="*/ 2147483646 w 352"/>
                <a:gd name="T17" fmla="*/ 2147483646 h 502"/>
                <a:gd name="T18" fmla="*/ 2147483646 w 352"/>
                <a:gd name="T19" fmla="*/ 2147483646 h 502"/>
                <a:gd name="T20" fmla="*/ 2147483646 w 352"/>
                <a:gd name="T21" fmla="*/ 2147483646 h 502"/>
                <a:gd name="T22" fmla="*/ 2147483646 w 352"/>
                <a:gd name="T23" fmla="*/ 2147483646 h 502"/>
                <a:gd name="T24" fmla="*/ 2147483646 w 352"/>
                <a:gd name="T25" fmla="*/ 2147483646 h 502"/>
                <a:gd name="T26" fmla="*/ 2147483646 w 352"/>
                <a:gd name="T27" fmla="*/ 2147483646 h 502"/>
                <a:gd name="T28" fmla="*/ 2147483646 w 352"/>
                <a:gd name="T29" fmla="*/ 2147483646 h 502"/>
                <a:gd name="T30" fmla="*/ 2147483646 w 352"/>
                <a:gd name="T31" fmla="*/ 2147483646 h 502"/>
                <a:gd name="T32" fmla="*/ 2147483646 w 352"/>
                <a:gd name="T33" fmla="*/ 2147483646 h 502"/>
                <a:gd name="T34" fmla="*/ 2147483646 w 352"/>
                <a:gd name="T35" fmla="*/ 2147483646 h 502"/>
                <a:gd name="T36" fmla="*/ 2147483646 w 352"/>
                <a:gd name="T37" fmla="*/ 2147483646 h 502"/>
                <a:gd name="T38" fmla="*/ 2147483646 w 352"/>
                <a:gd name="T39" fmla="*/ 2147483646 h 502"/>
                <a:gd name="T40" fmla="*/ 2147483646 w 352"/>
                <a:gd name="T41" fmla="*/ 2147483646 h 502"/>
                <a:gd name="T42" fmla="*/ 2147483646 w 352"/>
                <a:gd name="T43" fmla="*/ 2147483646 h 502"/>
                <a:gd name="T44" fmla="*/ 2147483646 w 352"/>
                <a:gd name="T45" fmla="*/ 2147483646 h 502"/>
                <a:gd name="T46" fmla="*/ 2147483646 w 352"/>
                <a:gd name="T47" fmla="*/ 2147483646 h 502"/>
                <a:gd name="T48" fmla="*/ 2147483646 w 352"/>
                <a:gd name="T49" fmla="*/ 2147483646 h 502"/>
                <a:gd name="T50" fmla="*/ 2147483646 w 352"/>
                <a:gd name="T51" fmla="*/ 2147483646 h 502"/>
                <a:gd name="T52" fmla="*/ 2147483646 w 352"/>
                <a:gd name="T53" fmla="*/ 2147483646 h 502"/>
                <a:gd name="T54" fmla="*/ 2147483646 w 352"/>
                <a:gd name="T55" fmla="*/ 2147483646 h 502"/>
                <a:gd name="T56" fmla="*/ 2147483646 w 352"/>
                <a:gd name="T57" fmla="*/ 2147483646 h 502"/>
                <a:gd name="T58" fmla="*/ 2147483646 w 352"/>
                <a:gd name="T59" fmla="*/ 2147483646 h 502"/>
                <a:gd name="T60" fmla="*/ 2147483646 w 352"/>
                <a:gd name="T61" fmla="*/ 2147483646 h 502"/>
                <a:gd name="T62" fmla="*/ 2147483646 w 352"/>
                <a:gd name="T63" fmla="*/ 2147483646 h 502"/>
                <a:gd name="T64" fmla="*/ 2147483646 w 352"/>
                <a:gd name="T65" fmla="*/ 2147483646 h 502"/>
                <a:gd name="T66" fmla="*/ 2147483646 w 352"/>
                <a:gd name="T67" fmla="*/ 2147483646 h 502"/>
                <a:gd name="T68" fmla="*/ 2147483646 w 352"/>
                <a:gd name="T69" fmla="*/ 2147483646 h 502"/>
                <a:gd name="T70" fmla="*/ 2147483646 w 352"/>
                <a:gd name="T71" fmla="*/ 2147483646 h 502"/>
                <a:gd name="T72" fmla="*/ 2147483646 w 352"/>
                <a:gd name="T73" fmla="*/ 2147483646 h 502"/>
                <a:gd name="T74" fmla="*/ 2147483646 w 352"/>
                <a:gd name="T75" fmla="*/ 2147483646 h 502"/>
                <a:gd name="T76" fmla="*/ 2147483646 w 352"/>
                <a:gd name="T77" fmla="*/ 2147483646 h 502"/>
                <a:gd name="T78" fmla="*/ 2147483646 w 352"/>
                <a:gd name="T79" fmla="*/ 2147483646 h 502"/>
                <a:gd name="T80" fmla="*/ 2147483646 w 352"/>
                <a:gd name="T81" fmla="*/ 2147483646 h 502"/>
                <a:gd name="T82" fmla="*/ 2147483646 w 352"/>
                <a:gd name="T83" fmla="*/ 2147483646 h 502"/>
                <a:gd name="T84" fmla="*/ 2147483646 w 352"/>
                <a:gd name="T85" fmla="*/ 2147483646 h 502"/>
                <a:gd name="T86" fmla="*/ 2147483646 w 352"/>
                <a:gd name="T87" fmla="*/ 2147483646 h 502"/>
                <a:gd name="T88" fmla="*/ 2147483646 w 352"/>
                <a:gd name="T89" fmla="*/ 2147483646 h 502"/>
                <a:gd name="T90" fmla="*/ 2147483646 w 352"/>
                <a:gd name="T91" fmla="*/ 2147483646 h 502"/>
                <a:gd name="T92" fmla="*/ 2147483646 w 352"/>
                <a:gd name="T93" fmla="*/ 2147483646 h 502"/>
                <a:gd name="T94" fmla="*/ 2147483646 w 352"/>
                <a:gd name="T95" fmla="*/ 2147483646 h 502"/>
                <a:gd name="T96" fmla="*/ 2147483646 w 352"/>
                <a:gd name="T97" fmla="*/ 2147483646 h 502"/>
                <a:gd name="T98" fmla="*/ 2147483646 w 352"/>
                <a:gd name="T99" fmla="*/ 2147483646 h 502"/>
                <a:gd name="T100" fmla="*/ 2147483646 w 352"/>
                <a:gd name="T101" fmla="*/ 2147483646 h 502"/>
                <a:gd name="T102" fmla="*/ 2147483646 w 352"/>
                <a:gd name="T103" fmla="*/ 2147483646 h 502"/>
                <a:gd name="T104" fmla="*/ 2147483646 w 352"/>
                <a:gd name="T105" fmla="*/ 2147483646 h 502"/>
                <a:gd name="T106" fmla="*/ 2147483646 w 352"/>
                <a:gd name="T107" fmla="*/ 2147483646 h 502"/>
                <a:gd name="T108" fmla="*/ 2147483646 w 352"/>
                <a:gd name="T109" fmla="*/ 2147483646 h 5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63" name="河南"/>
            <p:cNvSpPr>
              <a:spLocks/>
            </p:cNvSpPr>
            <p:nvPr/>
          </p:nvSpPr>
          <p:spPr bwMode="auto">
            <a:xfrm>
              <a:off x="5141294" y="3624727"/>
              <a:ext cx="662393" cy="655231"/>
            </a:xfrm>
            <a:custGeom>
              <a:avLst/>
              <a:gdLst>
                <a:gd name="T0" fmla="*/ 2147483646 w 370"/>
                <a:gd name="T1" fmla="*/ 2147483646 h 366"/>
                <a:gd name="T2" fmla="*/ 0 w 370"/>
                <a:gd name="T3" fmla="*/ 2147483646 h 366"/>
                <a:gd name="T4" fmla="*/ 2147483646 w 370"/>
                <a:gd name="T5" fmla="*/ 2147483646 h 366"/>
                <a:gd name="T6" fmla="*/ 2147483646 w 370"/>
                <a:gd name="T7" fmla="*/ 2147483646 h 366"/>
                <a:gd name="T8" fmla="*/ 2147483646 w 370"/>
                <a:gd name="T9" fmla="*/ 2147483646 h 366"/>
                <a:gd name="T10" fmla="*/ 2147483646 w 370"/>
                <a:gd name="T11" fmla="*/ 2147483646 h 366"/>
                <a:gd name="T12" fmla="*/ 2147483646 w 370"/>
                <a:gd name="T13" fmla="*/ 2147483646 h 366"/>
                <a:gd name="T14" fmla="*/ 2147483646 w 370"/>
                <a:gd name="T15" fmla="*/ 2147483646 h 366"/>
                <a:gd name="T16" fmla="*/ 2147483646 w 370"/>
                <a:gd name="T17" fmla="*/ 2147483646 h 366"/>
                <a:gd name="T18" fmla="*/ 2147483646 w 370"/>
                <a:gd name="T19" fmla="*/ 2147483646 h 366"/>
                <a:gd name="T20" fmla="*/ 2147483646 w 370"/>
                <a:gd name="T21" fmla="*/ 2147483646 h 366"/>
                <a:gd name="T22" fmla="*/ 2147483646 w 370"/>
                <a:gd name="T23" fmla="*/ 2147483646 h 366"/>
                <a:gd name="T24" fmla="*/ 2147483646 w 370"/>
                <a:gd name="T25" fmla="*/ 2147483646 h 366"/>
                <a:gd name="T26" fmla="*/ 2147483646 w 370"/>
                <a:gd name="T27" fmla="*/ 2147483646 h 366"/>
                <a:gd name="T28" fmla="*/ 2147483646 w 370"/>
                <a:gd name="T29" fmla="*/ 2147483646 h 366"/>
                <a:gd name="T30" fmla="*/ 2147483646 w 370"/>
                <a:gd name="T31" fmla="*/ 2147483646 h 366"/>
                <a:gd name="T32" fmla="*/ 2147483646 w 370"/>
                <a:gd name="T33" fmla="*/ 2147483646 h 366"/>
                <a:gd name="T34" fmla="*/ 2147483646 w 370"/>
                <a:gd name="T35" fmla="*/ 2147483646 h 366"/>
                <a:gd name="T36" fmla="*/ 2147483646 w 370"/>
                <a:gd name="T37" fmla="*/ 2147483646 h 366"/>
                <a:gd name="T38" fmla="*/ 2147483646 w 370"/>
                <a:gd name="T39" fmla="*/ 2147483646 h 366"/>
                <a:gd name="T40" fmla="*/ 2147483646 w 370"/>
                <a:gd name="T41" fmla="*/ 2147483646 h 366"/>
                <a:gd name="T42" fmla="*/ 2147483646 w 370"/>
                <a:gd name="T43" fmla="*/ 2147483646 h 366"/>
                <a:gd name="T44" fmla="*/ 2147483646 w 370"/>
                <a:gd name="T45" fmla="*/ 2147483646 h 366"/>
                <a:gd name="T46" fmla="*/ 2147483646 w 370"/>
                <a:gd name="T47" fmla="*/ 2147483646 h 366"/>
                <a:gd name="T48" fmla="*/ 2147483646 w 370"/>
                <a:gd name="T49" fmla="*/ 2147483646 h 366"/>
                <a:gd name="T50" fmla="*/ 2147483646 w 370"/>
                <a:gd name="T51" fmla="*/ 2147483646 h 366"/>
                <a:gd name="T52" fmla="*/ 2147483646 w 370"/>
                <a:gd name="T53" fmla="*/ 2147483646 h 366"/>
                <a:gd name="T54" fmla="*/ 2147483646 w 370"/>
                <a:gd name="T55" fmla="*/ 2147483646 h 366"/>
                <a:gd name="T56" fmla="*/ 2147483646 w 370"/>
                <a:gd name="T57" fmla="*/ 2147483646 h 366"/>
                <a:gd name="T58" fmla="*/ 2147483646 w 370"/>
                <a:gd name="T59" fmla="*/ 2147483646 h 366"/>
                <a:gd name="T60" fmla="*/ 2147483646 w 370"/>
                <a:gd name="T61" fmla="*/ 2147483646 h 366"/>
                <a:gd name="T62" fmla="*/ 2147483646 w 370"/>
                <a:gd name="T63" fmla="*/ 2147483646 h 366"/>
                <a:gd name="T64" fmla="*/ 2147483646 w 370"/>
                <a:gd name="T65" fmla="*/ 2147483646 h 366"/>
                <a:gd name="T66" fmla="*/ 2147483646 w 370"/>
                <a:gd name="T67" fmla="*/ 2147483646 h 366"/>
                <a:gd name="T68" fmla="*/ 2147483646 w 370"/>
                <a:gd name="T69" fmla="*/ 2147483646 h 366"/>
                <a:gd name="T70" fmla="*/ 2147483646 w 370"/>
                <a:gd name="T71" fmla="*/ 2147483646 h 366"/>
                <a:gd name="T72" fmla="*/ 2147483646 w 370"/>
                <a:gd name="T73" fmla="*/ 2147483646 h 366"/>
                <a:gd name="T74" fmla="*/ 2147483646 w 370"/>
                <a:gd name="T75" fmla="*/ 2147483646 h 366"/>
                <a:gd name="T76" fmla="*/ 2147483646 w 370"/>
                <a:gd name="T77" fmla="*/ 2147483646 h 366"/>
                <a:gd name="T78" fmla="*/ 2147483646 w 370"/>
                <a:gd name="T79" fmla="*/ 2147483646 h 366"/>
                <a:gd name="T80" fmla="*/ 2147483646 w 370"/>
                <a:gd name="T81" fmla="*/ 2147483646 h 366"/>
                <a:gd name="T82" fmla="*/ 2147483646 w 370"/>
                <a:gd name="T83" fmla="*/ 2147483646 h 366"/>
                <a:gd name="T84" fmla="*/ 2147483646 w 370"/>
                <a:gd name="T85" fmla="*/ 2147483646 h 366"/>
                <a:gd name="T86" fmla="*/ 2147483646 w 370"/>
                <a:gd name="T87" fmla="*/ 2147483646 h 366"/>
                <a:gd name="T88" fmla="*/ 2147483646 w 370"/>
                <a:gd name="T89" fmla="*/ 2147483646 h 366"/>
                <a:gd name="T90" fmla="*/ 2147483646 w 370"/>
                <a:gd name="T91" fmla="*/ 2147483646 h 366"/>
                <a:gd name="T92" fmla="*/ 2147483646 w 370"/>
                <a:gd name="T93" fmla="*/ 2147483646 h 366"/>
                <a:gd name="T94" fmla="*/ 2147483646 w 370"/>
                <a:gd name="T95" fmla="*/ 0 h 366"/>
                <a:gd name="T96" fmla="*/ 2147483646 w 370"/>
                <a:gd name="T97" fmla="*/ 2147483646 h 366"/>
                <a:gd name="T98" fmla="*/ 2147483646 w 370"/>
                <a:gd name="T99" fmla="*/ 2147483646 h 366"/>
                <a:gd name="T100" fmla="*/ 2147483646 w 370"/>
                <a:gd name="T101" fmla="*/ 2147483646 h 366"/>
                <a:gd name="T102" fmla="*/ 2147483646 w 370"/>
                <a:gd name="T103" fmla="*/ 2147483646 h 366"/>
                <a:gd name="T104" fmla="*/ 2147483646 w 370"/>
                <a:gd name="T105" fmla="*/ 2147483646 h 366"/>
                <a:gd name="T106" fmla="*/ 2147483646 w 370"/>
                <a:gd name="T107" fmla="*/ 2147483646 h 366"/>
                <a:gd name="T108" fmla="*/ 2147483646 w 370"/>
                <a:gd name="T109" fmla="*/ 2147483646 h 3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64" name="台湾"/>
            <p:cNvSpPr>
              <a:spLocks/>
            </p:cNvSpPr>
            <p:nvPr/>
          </p:nvSpPr>
          <p:spPr bwMode="auto">
            <a:xfrm>
              <a:off x="6387311" y="5024705"/>
              <a:ext cx="189767" cy="458304"/>
            </a:xfrm>
            <a:custGeom>
              <a:avLst/>
              <a:gdLst>
                <a:gd name="T0" fmla="*/ 2147483646 w 106"/>
                <a:gd name="T1" fmla="*/ 0 h 256"/>
                <a:gd name="T2" fmla="*/ 2147483646 w 106"/>
                <a:gd name="T3" fmla="*/ 0 h 256"/>
                <a:gd name="T4" fmla="*/ 2147483646 w 106"/>
                <a:gd name="T5" fmla="*/ 2147483646 h 256"/>
                <a:gd name="T6" fmla="*/ 2147483646 w 106"/>
                <a:gd name="T7" fmla="*/ 2147483646 h 256"/>
                <a:gd name="T8" fmla="*/ 2147483646 w 106"/>
                <a:gd name="T9" fmla="*/ 2147483646 h 256"/>
                <a:gd name="T10" fmla="*/ 2147483646 w 106"/>
                <a:gd name="T11" fmla="*/ 2147483646 h 256"/>
                <a:gd name="T12" fmla="*/ 2147483646 w 106"/>
                <a:gd name="T13" fmla="*/ 2147483646 h 256"/>
                <a:gd name="T14" fmla="*/ 2147483646 w 106"/>
                <a:gd name="T15" fmla="*/ 2147483646 h 256"/>
                <a:gd name="T16" fmla="*/ 2147483646 w 106"/>
                <a:gd name="T17" fmla="*/ 2147483646 h 256"/>
                <a:gd name="T18" fmla="*/ 0 w 106"/>
                <a:gd name="T19" fmla="*/ 2147483646 h 256"/>
                <a:gd name="T20" fmla="*/ 2147483646 w 106"/>
                <a:gd name="T21" fmla="*/ 2147483646 h 256"/>
                <a:gd name="T22" fmla="*/ 2147483646 w 106"/>
                <a:gd name="T23" fmla="*/ 2147483646 h 256"/>
                <a:gd name="T24" fmla="*/ 2147483646 w 106"/>
                <a:gd name="T25" fmla="*/ 2147483646 h 256"/>
                <a:gd name="T26" fmla="*/ 2147483646 w 106"/>
                <a:gd name="T27" fmla="*/ 2147483646 h 256"/>
                <a:gd name="T28" fmla="*/ 2147483646 w 106"/>
                <a:gd name="T29" fmla="*/ 2147483646 h 256"/>
                <a:gd name="T30" fmla="*/ 2147483646 w 106"/>
                <a:gd name="T31" fmla="*/ 2147483646 h 256"/>
                <a:gd name="T32" fmla="*/ 2147483646 w 106"/>
                <a:gd name="T33" fmla="*/ 2147483646 h 256"/>
                <a:gd name="T34" fmla="*/ 2147483646 w 106"/>
                <a:gd name="T35" fmla="*/ 2147483646 h 256"/>
                <a:gd name="T36" fmla="*/ 2147483646 w 106"/>
                <a:gd name="T37" fmla="*/ 2147483646 h 256"/>
                <a:gd name="T38" fmla="*/ 2147483646 w 106"/>
                <a:gd name="T39" fmla="*/ 2147483646 h 256"/>
                <a:gd name="T40" fmla="*/ 2147483646 w 106"/>
                <a:gd name="T41" fmla="*/ 2147483646 h 256"/>
                <a:gd name="T42" fmla="*/ 2147483646 w 106"/>
                <a:gd name="T43" fmla="*/ 2147483646 h 256"/>
                <a:gd name="T44" fmla="*/ 2147483646 w 106"/>
                <a:gd name="T45" fmla="*/ 2147483646 h 256"/>
                <a:gd name="T46" fmla="*/ 2147483646 w 106"/>
                <a:gd name="T47" fmla="*/ 2147483646 h 256"/>
                <a:gd name="T48" fmla="*/ 2147483646 w 106"/>
                <a:gd name="T49" fmla="*/ 2147483646 h 256"/>
                <a:gd name="T50" fmla="*/ 2147483646 w 106"/>
                <a:gd name="T51" fmla="*/ 2147483646 h 256"/>
                <a:gd name="T52" fmla="*/ 2147483646 w 106"/>
                <a:gd name="T53" fmla="*/ 2147483646 h 256"/>
                <a:gd name="T54" fmla="*/ 2147483646 w 106"/>
                <a:gd name="T55" fmla="*/ 2147483646 h 256"/>
                <a:gd name="T56" fmla="*/ 2147483646 w 106"/>
                <a:gd name="T57" fmla="*/ 2147483646 h 256"/>
                <a:gd name="T58" fmla="*/ 2147483646 w 106"/>
                <a:gd name="T59" fmla="*/ 2147483646 h 256"/>
                <a:gd name="T60" fmla="*/ 2147483646 w 106"/>
                <a:gd name="T61" fmla="*/ 2147483646 h 256"/>
                <a:gd name="T62" fmla="*/ 2147483646 w 106"/>
                <a:gd name="T63" fmla="*/ 2147483646 h 256"/>
                <a:gd name="T64" fmla="*/ 2147483646 w 106"/>
                <a:gd name="T65" fmla="*/ 2147483646 h 256"/>
                <a:gd name="T66" fmla="*/ 2147483646 w 106"/>
                <a:gd name="T67" fmla="*/ 2147483646 h 256"/>
                <a:gd name="T68" fmla="*/ 2147483646 w 106"/>
                <a:gd name="T69" fmla="*/ 2147483646 h 256"/>
                <a:gd name="T70" fmla="*/ 2147483646 w 106"/>
                <a:gd name="T71" fmla="*/ 2147483646 h 256"/>
                <a:gd name="T72" fmla="*/ 2147483646 w 106"/>
                <a:gd name="T73" fmla="*/ 2147483646 h 256"/>
                <a:gd name="T74" fmla="*/ 2147483646 w 106"/>
                <a:gd name="T75" fmla="*/ 2147483646 h 256"/>
                <a:gd name="T76" fmla="*/ 2147483646 w 106"/>
                <a:gd name="T77" fmla="*/ 2147483646 h 256"/>
                <a:gd name="T78" fmla="*/ 2147483646 w 106"/>
                <a:gd name="T79" fmla="*/ 2147483646 h 256"/>
                <a:gd name="T80" fmla="*/ 2147483646 w 106"/>
                <a:gd name="T81" fmla="*/ 2147483646 h 256"/>
                <a:gd name="T82" fmla="*/ 2147483646 w 106"/>
                <a:gd name="T83" fmla="*/ 2147483646 h 256"/>
                <a:gd name="T84" fmla="*/ 2147483646 w 106"/>
                <a:gd name="T85" fmla="*/ 2147483646 h 256"/>
                <a:gd name="T86" fmla="*/ 2147483646 w 106"/>
                <a:gd name="T87" fmla="*/ 2147483646 h 256"/>
                <a:gd name="T88" fmla="*/ 2147483646 w 106"/>
                <a:gd name="T89" fmla="*/ 0 h 2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65" name="海南"/>
            <p:cNvSpPr>
              <a:spLocks/>
            </p:cNvSpPr>
            <p:nvPr/>
          </p:nvSpPr>
          <p:spPr bwMode="auto">
            <a:xfrm>
              <a:off x="4990919" y="5837487"/>
              <a:ext cx="286441" cy="250636"/>
            </a:xfrm>
            <a:custGeom>
              <a:avLst/>
              <a:gdLst>
                <a:gd name="T0" fmla="*/ 2147483646 w 160"/>
                <a:gd name="T1" fmla="*/ 2147483646 h 140"/>
                <a:gd name="T2" fmla="*/ 2147483646 w 160"/>
                <a:gd name="T3" fmla="*/ 2147483646 h 140"/>
                <a:gd name="T4" fmla="*/ 2147483646 w 160"/>
                <a:gd name="T5" fmla="*/ 2147483646 h 140"/>
                <a:gd name="T6" fmla="*/ 2147483646 w 160"/>
                <a:gd name="T7" fmla="*/ 2147483646 h 140"/>
                <a:gd name="T8" fmla="*/ 2147483646 w 160"/>
                <a:gd name="T9" fmla="*/ 2147483646 h 140"/>
                <a:gd name="T10" fmla="*/ 2147483646 w 160"/>
                <a:gd name="T11" fmla="*/ 2147483646 h 140"/>
                <a:gd name="T12" fmla="*/ 2147483646 w 160"/>
                <a:gd name="T13" fmla="*/ 2147483646 h 140"/>
                <a:gd name="T14" fmla="*/ 2147483646 w 160"/>
                <a:gd name="T15" fmla="*/ 2147483646 h 140"/>
                <a:gd name="T16" fmla="*/ 2147483646 w 160"/>
                <a:gd name="T17" fmla="*/ 2147483646 h 140"/>
                <a:gd name="T18" fmla="*/ 2147483646 w 160"/>
                <a:gd name="T19" fmla="*/ 2147483646 h 140"/>
                <a:gd name="T20" fmla="*/ 2147483646 w 160"/>
                <a:gd name="T21" fmla="*/ 2147483646 h 140"/>
                <a:gd name="T22" fmla="*/ 2147483646 w 160"/>
                <a:gd name="T23" fmla="*/ 2147483646 h 140"/>
                <a:gd name="T24" fmla="*/ 2147483646 w 160"/>
                <a:gd name="T25" fmla="*/ 2147483646 h 140"/>
                <a:gd name="T26" fmla="*/ 0 w 160"/>
                <a:gd name="T27" fmla="*/ 2147483646 h 140"/>
                <a:gd name="T28" fmla="*/ 2147483646 w 160"/>
                <a:gd name="T29" fmla="*/ 2147483646 h 140"/>
                <a:gd name="T30" fmla="*/ 2147483646 w 160"/>
                <a:gd name="T31" fmla="*/ 2147483646 h 140"/>
                <a:gd name="T32" fmla="*/ 2147483646 w 160"/>
                <a:gd name="T33" fmla="*/ 2147483646 h 140"/>
                <a:gd name="T34" fmla="*/ 2147483646 w 160"/>
                <a:gd name="T35" fmla="*/ 2147483646 h 140"/>
                <a:gd name="T36" fmla="*/ 2147483646 w 160"/>
                <a:gd name="T37" fmla="*/ 2147483646 h 140"/>
                <a:gd name="T38" fmla="*/ 2147483646 w 160"/>
                <a:gd name="T39" fmla="*/ 2147483646 h 140"/>
                <a:gd name="T40" fmla="*/ 2147483646 w 160"/>
                <a:gd name="T41" fmla="*/ 2147483646 h 140"/>
                <a:gd name="T42" fmla="*/ 2147483646 w 160"/>
                <a:gd name="T43" fmla="*/ 2147483646 h 140"/>
                <a:gd name="T44" fmla="*/ 2147483646 w 160"/>
                <a:gd name="T45" fmla="*/ 2147483646 h 140"/>
                <a:gd name="T46" fmla="*/ 2147483646 w 160"/>
                <a:gd name="T47" fmla="*/ 2147483646 h 140"/>
                <a:gd name="T48" fmla="*/ 2147483646 w 160"/>
                <a:gd name="T49" fmla="*/ 2147483646 h 140"/>
                <a:gd name="T50" fmla="*/ 2147483646 w 160"/>
                <a:gd name="T51" fmla="*/ 2147483646 h 140"/>
                <a:gd name="T52" fmla="*/ 2147483646 w 160"/>
                <a:gd name="T53" fmla="*/ 2147483646 h 140"/>
                <a:gd name="T54" fmla="*/ 2147483646 w 160"/>
                <a:gd name="T55" fmla="*/ 2147483646 h 140"/>
                <a:gd name="T56" fmla="*/ 2147483646 w 160"/>
                <a:gd name="T57" fmla="*/ 2147483646 h 140"/>
                <a:gd name="T58" fmla="*/ 2147483646 w 160"/>
                <a:gd name="T59" fmla="*/ 2147483646 h 140"/>
                <a:gd name="T60" fmla="*/ 2147483646 w 160"/>
                <a:gd name="T61" fmla="*/ 2147483646 h 140"/>
                <a:gd name="T62" fmla="*/ 2147483646 w 160"/>
                <a:gd name="T63" fmla="*/ 2147483646 h 140"/>
                <a:gd name="T64" fmla="*/ 2147483646 w 160"/>
                <a:gd name="T65" fmla="*/ 2147483646 h 140"/>
                <a:gd name="T66" fmla="*/ 2147483646 w 160"/>
                <a:gd name="T67" fmla="*/ 2147483646 h 140"/>
                <a:gd name="T68" fmla="*/ 2147483646 w 160"/>
                <a:gd name="T69" fmla="*/ 2147483646 h 140"/>
                <a:gd name="T70" fmla="*/ 2147483646 w 160"/>
                <a:gd name="T71" fmla="*/ 2147483646 h 140"/>
                <a:gd name="T72" fmla="*/ 2147483646 w 160"/>
                <a:gd name="T73" fmla="*/ 2147483646 h 140"/>
                <a:gd name="T74" fmla="*/ 2147483646 w 160"/>
                <a:gd name="T75" fmla="*/ 2147483646 h 140"/>
                <a:gd name="T76" fmla="*/ 2147483646 w 160"/>
                <a:gd name="T77" fmla="*/ 2147483646 h 140"/>
                <a:gd name="T78" fmla="*/ 2147483646 w 160"/>
                <a:gd name="T79" fmla="*/ 2147483646 h 140"/>
                <a:gd name="T80" fmla="*/ 2147483646 w 160"/>
                <a:gd name="T81" fmla="*/ 2147483646 h 140"/>
                <a:gd name="T82" fmla="*/ 2147483646 w 160"/>
                <a:gd name="T83" fmla="*/ 0 h 140"/>
                <a:gd name="T84" fmla="*/ 2147483646 w 160"/>
                <a:gd name="T85" fmla="*/ 2147483646 h 140"/>
                <a:gd name="T86" fmla="*/ 2147483646 w 160"/>
                <a:gd name="T87" fmla="*/ 2147483646 h 140"/>
                <a:gd name="T88" fmla="*/ 2147483646 w 160"/>
                <a:gd name="T89" fmla="*/ 2147483646 h 140"/>
                <a:gd name="T90" fmla="*/ 2147483646 w 160"/>
                <a:gd name="T91" fmla="*/ 2147483646 h 140"/>
                <a:gd name="T92" fmla="*/ 2147483646 w 160"/>
                <a:gd name="T93" fmla="*/ 2147483646 h 140"/>
                <a:gd name="T94" fmla="*/ 2147483646 w 160"/>
                <a:gd name="T95" fmla="*/ 2147483646 h 1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0394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内容占位符 3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厂房：费用、容量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生产线：产能、成品率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生产工人：产能、培训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材料采购：价格、折扣、到货周期、付款周期</a:t>
            </a:r>
            <a:endParaRPr lang="en-US" altLang="zh-CN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资质认证：周期、需要的市场及时间</a:t>
            </a: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2FFF6-29A3-4B20-A6E3-BD02C97ABD2D}" type="datetime1">
              <a:rPr lang="en-US" altLang="zh-CN" smtClean="0"/>
              <a:pPr>
                <a:defRPr/>
              </a:pPr>
              <a:t>7/28/2021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400" dirty="0"/>
              <a:t>生产制造</a:t>
            </a:r>
            <a:endParaRPr sz="2400" dirty="0"/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5" name="任意多边形 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8" name="圆角矩形 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2" name="直接连接符 31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92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占位符 3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数据规则</a:t>
            </a:r>
          </a:p>
        </p:txBody>
      </p:sp>
      <p:pic>
        <p:nvPicPr>
          <p:cNvPr id="39" name="内容占位符 3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5740" y="2289968"/>
            <a:ext cx="5120284" cy="3951288"/>
          </a:xfrm>
          <a:prstGeom prst="rect">
            <a:avLst/>
          </a:prstGeom>
        </p:spPr>
      </p:pic>
      <p:sp>
        <p:nvSpPr>
          <p:cNvPr id="37" name="文本占位符 3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季度结算</a:t>
            </a:r>
          </a:p>
        </p:txBody>
      </p:sp>
      <p:pic>
        <p:nvPicPr>
          <p:cNvPr id="40" name="内容占位符 39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400800" y="2289968"/>
            <a:ext cx="4867835" cy="3951288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2FFF6-29A3-4B20-A6E3-BD02C97ABD2D}" type="datetime1">
              <a:rPr lang="en-US" altLang="zh-CN" smtClean="0"/>
              <a:pPr>
                <a:defRPr/>
              </a:pPr>
              <a:t>7/28/2021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400" dirty="0"/>
              <a:t>资金</a:t>
            </a:r>
            <a:endParaRPr sz="2400" dirty="0"/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5" name="任意多边形 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8" name="圆角矩形 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2" name="直接连接符 31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467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73025" y="3416300"/>
            <a:ext cx="12328525" cy="57150"/>
          </a:xfrm>
          <a:prstGeom prst="rect">
            <a:avLst/>
          </a:prstGeom>
          <a:solidFill>
            <a:srgbClr val="FFFFFF">
              <a:alpha val="41176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38" y="3400425"/>
            <a:ext cx="12252325" cy="57150"/>
          </a:xfrm>
          <a:prstGeom prst="rect">
            <a:avLst/>
          </a:prstGeom>
          <a:solidFill>
            <a:srgbClr val="FFFFFF">
              <a:alpha val="41176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" name="菱形 4"/>
          <p:cNvSpPr/>
          <p:nvPr/>
        </p:nvSpPr>
        <p:spPr>
          <a:xfrm>
            <a:off x="3751309" y="3051264"/>
            <a:ext cx="4575378" cy="845412"/>
          </a:xfrm>
          <a:prstGeom prst="diamond">
            <a:avLst/>
          </a:prstGeom>
          <a:solidFill>
            <a:srgbClr val="FFFFFF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 useBgFill="1">
        <p:nvSpPr>
          <p:cNvPr id="6" name="任意多边形 5"/>
          <p:cNvSpPr/>
          <p:nvPr/>
        </p:nvSpPr>
        <p:spPr>
          <a:xfrm>
            <a:off x="11844338" y="2951163"/>
            <a:ext cx="482600" cy="139700"/>
          </a:xfrm>
          <a:custGeom>
            <a:avLst/>
            <a:gdLst>
              <a:gd name="connsiteX0" fmla="*/ 0 w 609600"/>
              <a:gd name="connsiteY0" fmla="*/ 0 h 177800"/>
              <a:gd name="connsiteX1" fmla="*/ 609600 w 609600"/>
              <a:gd name="connsiteY1" fmla="*/ 0 h 177800"/>
              <a:gd name="connsiteX2" fmla="*/ 609600 w 609600"/>
              <a:gd name="connsiteY2" fmla="*/ 139246 h 177800"/>
              <a:gd name="connsiteX3" fmla="*/ 497568 w 609600"/>
              <a:gd name="connsiteY3" fmla="*/ 139246 h 177800"/>
              <a:gd name="connsiteX4" fmla="*/ 497568 w 609600"/>
              <a:gd name="connsiteY4" fmla="*/ 177800 h 177800"/>
              <a:gd name="connsiteX5" fmla="*/ 0 w 609600"/>
              <a:gd name="connsiteY5" fmla="*/ 17780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" h="177800">
                <a:moveTo>
                  <a:pt x="0" y="0"/>
                </a:moveTo>
                <a:lnTo>
                  <a:pt x="609600" y="0"/>
                </a:lnTo>
                <a:lnTo>
                  <a:pt x="609600" y="139246"/>
                </a:lnTo>
                <a:lnTo>
                  <a:pt x="497568" y="139246"/>
                </a:lnTo>
                <a:lnTo>
                  <a:pt x="497568" y="177800"/>
                </a:lnTo>
                <a:lnTo>
                  <a:pt x="0" y="177800"/>
                </a:lnTo>
                <a:close/>
              </a:path>
            </a:pathLst>
          </a:custGeom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7016750" y="2970213"/>
            <a:ext cx="4943475" cy="947737"/>
            <a:chOff x="7743390" y="4942798"/>
            <a:chExt cx="4943562" cy="947351"/>
          </a:xfrm>
        </p:grpSpPr>
        <p:grpSp>
          <p:nvGrpSpPr>
            <p:cNvPr id="21518" name="组合 7"/>
            <p:cNvGrpSpPr>
              <a:grpSpLocks/>
            </p:cNvGrpSpPr>
            <p:nvPr/>
          </p:nvGrpSpPr>
          <p:grpSpPr bwMode="auto">
            <a:xfrm>
              <a:off x="7743390" y="4942798"/>
              <a:ext cx="4943562" cy="947351"/>
              <a:chOff x="7347008" y="2985732"/>
              <a:chExt cx="4943562" cy="947351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7347008" y="2985732"/>
                <a:ext cx="4943562" cy="76169"/>
              </a:xfrm>
              <a:prstGeom prst="rect">
                <a:avLst/>
              </a:prstGeom>
              <a:solidFill>
                <a:srgbClr val="FFFFFF">
                  <a:alpha val="5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7347008" y="3856914"/>
                <a:ext cx="4943562" cy="76169"/>
              </a:xfrm>
              <a:prstGeom prst="rect">
                <a:avLst/>
              </a:prstGeom>
              <a:solidFill>
                <a:srgbClr val="FFFFFF">
                  <a:alpha val="5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7347008" y="3117440"/>
                <a:ext cx="4943562" cy="0"/>
              </a:xfrm>
              <a:prstGeom prst="line">
                <a:avLst/>
              </a:prstGeom>
              <a:ln w="38100">
                <a:solidFill>
                  <a:srgbClr val="A199A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7347008" y="3791854"/>
                <a:ext cx="4943562" cy="0"/>
              </a:xfrm>
              <a:prstGeom prst="line">
                <a:avLst/>
              </a:prstGeom>
              <a:ln w="38100">
                <a:solidFill>
                  <a:srgbClr val="A199A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文本占位符 118"/>
            <p:cNvSpPr txBox="1">
              <a:spLocks/>
            </p:cNvSpPr>
            <p:nvPr/>
          </p:nvSpPr>
          <p:spPr>
            <a:xfrm>
              <a:off x="8040613" y="5160997"/>
              <a:ext cx="3804175" cy="486996"/>
            </a:xfrm>
            <a:prstGeom prst="rect">
              <a:avLst/>
            </a:prstGeom>
          </p:spPr>
          <p:txBody>
            <a:bodyPr anchor="ctr"/>
            <a:lstStyle>
              <a:defPPr>
                <a:defRPr lang="zh-CN"/>
              </a:defPPr>
              <a:lvl1pPr marL="0" indent="0"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32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r>
                <a:rPr lang="zh-CN" altLang="en-US" dirty="0"/>
                <a:t>知识点</a:t>
              </a:r>
              <a:endParaRPr dirty="0"/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4989513" y="2255838"/>
            <a:ext cx="2289175" cy="2289175"/>
            <a:chOff x="7758139" y="2808362"/>
            <a:chExt cx="1285965" cy="1285965"/>
          </a:xfrm>
        </p:grpSpPr>
        <p:sp>
          <p:nvSpPr>
            <p:cNvPr id="15" name="任意多边形 1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8083643" y="3133866"/>
              <a:ext cx="634956" cy="63495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19" name="圆角矩形 18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2" name="圆角矩形 41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21517" name="文本框 145"/>
            <p:cNvSpPr txBox="1">
              <a:spLocks noChangeArrowheads="1"/>
            </p:cNvSpPr>
            <p:nvPr/>
          </p:nvSpPr>
          <p:spPr bwMode="auto">
            <a:xfrm>
              <a:off x="8206904" y="3060053"/>
              <a:ext cx="420831" cy="812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8800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3</a:t>
              </a:r>
              <a:endParaRPr lang="zh-CN" altLang="en-US" sz="19900">
                <a:solidFill>
                  <a:schemeClr val="bg1"/>
                </a:solidFill>
                <a:latin typeface="汉仪菱心体简" charset="-122"/>
                <a:ea typeface="汉仪菱心体简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0793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 0.56042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009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 -0.5493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477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5E-6 -1.15607E-7 L -0.22383 0.00046 " pathEditMode="relative" rAng="0" ptsTypes="AA">
                                      <p:cBhvr>
                                        <p:cTn id="3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98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1.16315E-6 -3.33333E-6 L -0.2178 -3.33333E-6 " pathEditMode="relative" rAng="0" ptsTypes="AA">
                                      <p:cBhvr>
                                        <p:cTn id="3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62168" y="383458"/>
            <a:ext cx="3067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F7B902"/>
                </a:solidFill>
                <a:latin typeface="Nexa Light" panose="02000000000000000000" pitchFamily="2" charset="0"/>
              </a:rPr>
              <a:t>CONTENT</a:t>
            </a:r>
            <a:endParaRPr lang="zh-CN" altLang="en-US" sz="4000" dirty="0">
              <a:solidFill>
                <a:srgbClr val="F7B902"/>
              </a:solidFill>
              <a:latin typeface="Nexa Light" panose="02000000000000000000" pitchFamily="2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657850" y="1091344"/>
            <a:ext cx="876300" cy="45719"/>
          </a:xfrm>
          <a:prstGeom prst="rect">
            <a:avLst/>
          </a:prstGeom>
          <a:solidFill>
            <a:srgbClr val="F7B9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1797873" y="1470496"/>
            <a:ext cx="1161494" cy="1161494"/>
            <a:chOff x="1281487" y="2930652"/>
            <a:chExt cx="1769807" cy="1769807"/>
          </a:xfrm>
        </p:grpSpPr>
        <p:sp>
          <p:nvSpPr>
            <p:cNvPr id="26" name="椭圆 25"/>
            <p:cNvSpPr/>
            <p:nvPr/>
          </p:nvSpPr>
          <p:spPr>
            <a:xfrm>
              <a:off x="1281487" y="2930652"/>
              <a:ext cx="1769807" cy="1769807"/>
            </a:xfrm>
            <a:prstGeom prst="ellipse">
              <a:avLst/>
            </a:prstGeom>
            <a:solidFill>
              <a:srgbClr val="F7B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KSO_Shape"/>
            <p:cNvSpPr>
              <a:spLocks/>
            </p:cNvSpPr>
            <p:nvPr/>
          </p:nvSpPr>
          <p:spPr bwMode="auto">
            <a:xfrm>
              <a:off x="1793090" y="3388112"/>
              <a:ext cx="746601" cy="854886"/>
            </a:xfrm>
            <a:custGeom>
              <a:avLst/>
              <a:gdLst>
                <a:gd name="T0" fmla="*/ 2809875 w 4627563"/>
                <a:gd name="T1" fmla="*/ 4811712 h 5299074"/>
                <a:gd name="T2" fmla="*/ 2745224 w 4627563"/>
                <a:gd name="T3" fmla="*/ 4870449 h 5299074"/>
                <a:gd name="T4" fmla="*/ 2693583 w 4627563"/>
                <a:gd name="T5" fmla="*/ 4799805 h 5299074"/>
                <a:gd name="T6" fmla="*/ 3054173 w 4627563"/>
                <a:gd name="T7" fmla="*/ 4245768 h 5299074"/>
                <a:gd name="T8" fmla="*/ 3143251 w 4627563"/>
                <a:gd name="T9" fmla="*/ 4339034 h 5299074"/>
                <a:gd name="T10" fmla="*/ 3063717 w 4627563"/>
                <a:gd name="T11" fmla="*/ 4441428 h 5299074"/>
                <a:gd name="T12" fmla="*/ 2956345 w 4627563"/>
                <a:gd name="T13" fmla="*/ 4391421 h 5299074"/>
                <a:gd name="T14" fmla="*/ 2973843 w 4627563"/>
                <a:gd name="T15" fmla="*/ 4273946 h 5299074"/>
                <a:gd name="T16" fmla="*/ 3313113 w 4627563"/>
                <a:gd name="T17" fmla="*/ 3781821 h 5299074"/>
                <a:gd name="T18" fmla="*/ 3390107 w 4627563"/>
                <a:gd name="T19" fmla="*/ 3842543 h 5299074"/>
                <a:gd name="T20" fmla="*/ 3397647 w 4627563"/>
                <a:gd name="T21" fmla="*/ 3943746 h 5299074"/>
                <a:gd name="T22" fmla="*/ 3329782 w 4627563"/>
                <a:gd name="T23" fmla="*/ 4014787 h 5299074"/>
                <a:gd name="T24" fmla="*/ 3228578 w 4627563"/>
                <a:gd name="T25" fmla="*/ 4012009 h 5299074"/>
                <a:gd name="T26" fmla="*/ 3164681 w 4627563"/>
                <a:gd name="T27" fmla="*/ 3937793 h 5299074"/>
                <a:gd name="T28" fmla="*/ 3176984 w 4627563"/>
                <a:gd name="T29" fmla="*/ 3837781 h 5299074"/>
                <a:gd name="T30" fmla="*/ 3257153 w 4627563"/>
                <a:gd name="T31" fmla="*/ 3780631 h 5299074"/>
                <a:gd name="T32" fmla="*/ 2749233 w 4627563"/>
                <a:gd name="T33" fmla="*/ 3662481 h 5299074"/>
                <a:gd name="T34" fmla="*/ 2837260 w 4627563"/>
                <a:gd name="T35" fmla="*/ 3818473 h 5299074"/>
                <a:gd name="T36" fmla="*/ 2780558 w 4627563"/>
                <a:gd name="T37" fmla="*/ 3991178 h 5299074"/>
                <a:gd name="T38" fmla="*/ 2616002 w 4627563"/>
                <a:gd name="T39" fmla="*/ 4064000 h 5299074"/>
                <a:gd name="T40" fmla="*/ 2451446 w 4627563"/>
                <a:gd name="T41" fmla="*/ 3991178 h 5299074"/>
                <a:gd name="T42" fmla="*/ 2395140 w 4627563"/>
                <a:gd name="T43" fmla="*/ 3818473 h 5299074"/>
                <a:gd name="T44" fmla="*/ 2483167 w 4627563"/>
                <a:gd name="T45" fmla="*/ 3662481 h 5299074"/>
                <a:gd name="T46" fmla="*/ 2204869 w 4627563"/>
                <a:gd name="T47" fmla="*/ 3415897 h 5299074"/>
                <a:gd name="T48" fmla="*/ 2282395 w 4627563"/>
                <a:gd name="T49" fmla="*/ 3464853 h 5299074"/>
                <a:gd name="T50" fmla="*/ 2298297 w 4627563"/>
                <a:gd name="T51" fmla="*/ 3556447 h 5299074"/>
                <a:gd name="T52" fmla="*/ 2241843 w 4627563"/>
                <a:gd name="T53" fmla="*/ 3627907 h 5299074"/>
                <a:gd name="T54" fmla="*/ 2148415 w 4627563"/>
                <a:gd name="T55" fmla="*/ 3634619 h 5299074"/>
                <a:gd name="T56" fmla="*/ 2082419 w 4627563"/>
                <a:gd name="T57" fmla="*/ 3572634 h 5299074"/>
                <a:gd name="T58" fmla="*/ 2084805 w 4627563"/>
                <a:gd name="T59" fmla="*/ 3479065 h 5299074"/>
                <a:gd name="T60" fmla="*/ 2153583 w 4627563"/>
                <a:gd name="T61" fmla="*/ 3419845 h 5299074"/>
                <a:gd name="T62" fmla="*/ 2956426 w 4627563"/>
                <a:gd name="T63" fmla="*/ 3238079 h 5299074"/>
                <a:gd name="T64" fmla="*/ 3038085 w 4627563"/>
                <a:gd name="T65" fmla="*/ 3342332 h 5299074"/>
                <a:gd name="T66" fmla="*/ 3015093 w 4627563"/>
                <a:gd name="T67" fmla="*/ 3476712 h 5299074"/>
                <a:gd name="T68" fmla="*/ 2902515 w 4627563"/>
                <a:gd name="T69" fmla="*/ 3548065 h 5299074"/>
                <a:gd name="T70" fmla="*/ 2771703 w 4627563"/>
                <a:gd name="T71" fmla="*/ 3511992 h 5299074"/>
                <a:gd name="T72" fmla="*/ 2711450 w 4627563"/>
                <a:gd name="T73" fmla="*/ 3392675 h 5299074"/>
                <a:gd name="T74" fmla="*/ 2760207 w 4627563"/>
                <a:gd name="T75" fmla="*/ 3266620 h 5299074"/>
                <a:gd name="T76" fmla="*/ 1341242 w 4627563"/>
                <a:gd name="T77" fmla="*/ 3000374 h 5299074"/>
                <a:gd name="T78" fmla="*/ 403620 w 4627563"/>
                <a:gd name="T79" fmla="*/ 4688870 h 5299074"/>
                <a:gd name="T80" fmla="*/ 498850 w 4627563"/>
                <a:gd name="T81" fmla="*/ 4903704 h 5299074"/>
                <a:gd name="T82" fmla="*/ 4005310 w 4627563"/>
                <a:gd name="T83" fmla="*/ 5016085 h 5299074"/>
                <a:gd name="T84" fmla="*/ 4184661 w 4627563"/>
                <a:gd name="T85" fmla="*/ 4815944 h 5299074"/>
                <a:gd name="T86" fmla="*/ 4235053 w 4627563"/>
                <a:gd name="T87" fmla="*/ 4552265 h 5299074"/>
                <a:gd name="T88" fmla="*/ 3271841 w 4627563"/>
                <a:gd name="T89" fmla="*/ 3015685 h 5299074"/>
                <a:gd name="T90" fmla="*/ 2892903 w 4627563"/>
                <a:gd name="T91" fmla="*/ 3076933 h 5299074"/>
                <a:gd name="T92" fmla="*/ 1694982 w 4627563"/>
                <a:gd name="T93" fmla="*/ 3074149 h 5299074"/>
                <a:gd name="T94" fmla="*/ 1349374 w 4627563"/>
                <a:gd name="T95" fmla="*/ 3013299 h 5299074"/>
                <a:gd name="T96" fmla="*/ 2995870 w 4627563"/>
                <a:gd name="T97" fmla="*/ 46427 h 5299074"/>
                <a:gd name="T98" fmla="*/ 3112958 w 4627563"/>
                <a:gd name="T99" fmla="*/ 207534 h 5299074"/>
                <a:gd name="T100" fmla="*/ 3105417 w 4627563"/>
                <a:gd name="T101" fmla="*/ 379356 h 5299074"/>
                <a:gd name="T102" fmla="*/ 4604543 w 4627563"/>
                <a:gd name="T103" fmla="*/ 4495920 h 5299074"/>
                <a:gd name="T104" fmla="*/ 4621213 w 4627563"/>
                <a:gd name="T105" fmla="*/ 4792341 h 5299074"/>
                <a:gd name="T106" fmla="*/ 4525161 w 4627563"/>
                <a:gd name="T107" fmla="*/ 5066144 h 5299074"/>
                <a:gd name="T108" fmla="*/ 4255659 w 4627563"/>
                <a:gd name="T109" fmla="*/ 5299074 h 5299074"/>
                <a:gd name="T110" fmla="*/ 113119 w 4627563"/>
                <a:gd name="T111" fmla="*/ 5082016 h 5299074"/>
                <a:gd name="T112" fmla="*/ 8335 w 4627563"/>
                <a:gd name="T113" fmla="*/ 4807817 h 5299074"/>
                <a:gd name="T114" fmla="*/ 20640 w 4627563"/>
                <a:gd name="T115" fmla="*/ 4504649 h 5299074"/>
                <a:gd name="T116" fmla="*/ 1525322 w 4627563"/>
                <a:gd name="T117" fmla="*/ 390466 h 5299074"/>
                <a:gd name="T118" fmla="*/ 1512224 w 4627563"/>
                <a:gd name="T119" fmla="*/ 217058 h 5299074"/>
                <a:gd name="T120" fmla="*/ 1623358 w 4627563"/>
                <a:gd name="T121" fmla="*/ 52776 h 5299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27563" h="5299074">
                  <a:moveTo>
                    <a:pt x="2751137" y="4752974"/>
                  </a:moveTo>
                  <a:lnTo>
                    <a:pt x="2757445" y="4753371"/>
                  </a:lnTo>
                  <a:lnTo>
                    <a:pt x="2762964" y="4754165"/>
                  </a:lnTo>
                  <a:lnTo>
                    <a:pt x="2768483" y="4755355"/>
                  </a:lnTo>
                  <a:lnTo>
                    <a:pt x="2774002" y="4757340"/>
                  </a:lnTo>
                  <a:lnTo>
                    <a:pt x="2779127" y="4760118"/>
                  </a:lnTo>
                  <a:lnTo>
                    <a:pt x="2783857" y="4762896"/>
                  </a:lnTo>
                  <a:lnTo>
                    <a:pt x="2788193" y="4766071"/>
                  </a:lnTo>
                  <a:lnTo>
                    <a:pt x="2792530" y="4770040"/>
                  </a:lnTo>
                  <a:lnTo>
                    <a:pt x="2796472" y="4774009"/>
                  </a:lnTo>
                  <a:lnTo>
                    <a:pt x="2800020" y="4778771"/>
                  </a:lnTo>
                  <a:lnTo>
                    <a:pt x="2802779" y="4783534"/>
                  </a:lnTo>
                  <a:lnTo>
                    <a:pt x="2805144" y="4788693"/>
                  </a:lnTo>
                  <a:lnTo>
                    <a:pt x="2807116" y="4793852"/>
                  </a:lnTo>
                  <a:lnTo>
                    <a:pt x="2808298" y="4799805"/>
                  </a:lnTo>
                  <a:lnTo>
                    <a:pt x="2809481" y="4805759"/>
                  </a:lnTo>
                  <a:lnTo>
                    <a:pt x="2809875" y="4811712"/>
                  </a:lnTo>
                  <a:lnTo>
                    <a:pt x="2809481" y="4817665"/>
                  </a:lnTo>
                  <a:lnTo>
                    <a:pt x="2808298" y="4823618"/>
                  </a:lnTo>
                  <a:lnTo>
                    <a:pt x="2807116" y="4829174"/>
                  </a:lnTo>
                  <a:lnTo>
                    <a:pt x="2805144" y="4834730"/>
                  </a:lnTo>
                  <a:lnTo>
                    <a:pt x="2802779" y="4839890"/>
                  </a:lnTo>
                  <a:lnTo>
                    <a:pt x="2800020" y="4844652"/>
                  </a:lnTo>
                  <a:lnTo>
                    <a:pt x="2796472" y="4849415"/>
                  </a:lnTo>
                  <a:lnTo>
                    <a:pt x="2792530" y="4853384"/>
                  </a:lnTo>
                  <a:lnTo>
                    <a:pt x="2788193" y="4857352"/>
                  </a:lnTo>
                  <a:lnTo>
                    <a:pt x="2783857" y="4860527"/>
                  </a:lnTo>
                  <a:lnTo>
                    <a:pt x="2779127" y="4863305"/>
                  </a:lnTo>
                  <a:lnTo>
                    <a:pt x="2774002" y="4866084"/>
                  </a:lnTo>
                  <a:lnTo>
                    <a:pt x="2768483" y="4868068"/>
                  </a:lnTo>
                  <a:lnTo>
                    <a:pt x="2762964" y="4869655"/>
                  </a:lnTo>
                  <a:lnTo>
                    <a:pt x="2757445" y="4870449"/>
                  </a:lnTo>
                  <a:lnTo>
                    <a:pt x="2751137" y="4870449"/>
                  </a:lnTo>
                  <a:lnTo>
                    <a:pt x="2745224" y="4870449"/>
                  </a:lnTo>
                  <a:lnTo>
                    <a:pt x="2739705" y="4869655"/>
                  </a:lnTo>
                  <a:lnTo>
                    <a:pt x="2733792" y="4868068"/>
                  </a:lnTo>
                  <a:lnTo>
                    <a:pt x="2728273" y="4866084"/>
                  </a:lnTo>
                  <a:lnTo>
                    <a:pt x="2723543" y="4863305"/>
                  </a:lnTo>
                  <a:lnTo>
                    <a:pt x="2718418" y="4860527"/>
                  </a:lnTo>
                  <a:lnTo>
                    <a:pt x="2714082" y="4857352"/>
                  </a:lnTo>
                  <a:lnTo>
                    <a:pt x="2709745" y="4853384"/>
                  </a:lnTo>
                  <a:lnTo>
                    <a:pt x="2706197" y="4849415"/>
                  </a:lnTo>
                  <a:lnTo>
                    <a:pt x="2702649" y="4844652"/>
                  </a:lnTo>
                  <a:lnTo>
                    <a:pt x="2699890" y="4839890"/>
                  </a:lnTo>
                  <a:lnTo>
                    <a:pt x="2697525" y="4834730"/>
                  </a:lnTo>
                  <a:lnTo>
                    <a:pt x="2695554" y="4829174"/>
                  </a:lnTo>
                  <a:lnTo>
                    <a:pt x="2693583" y="4823618"/>
                  </a:lnTo>
                  <a:lnTo>
                    <a:pt x="2692794" y="4817665"/>
                  </a:lnTo>
                  <a:lnTo>
                    <a:pt x="2692400" y="4811712"/>
                  </a:lnTo>
                  <a:lnTo>
                    <a:pt x="2692794" y="4805759"/>
                  </a:lnTo>
                  <a:lnTo>
                    <a:pt x="2693583" y="4799805"/>
                  </a:lnTo>
                  <a:lnTo>
                    <a:pt x="2695554" y="4793852"/>
                  </a:lnTo>
                  <a:lnTo>
                    <a:pt x="2697525" y="4788693"/>
                  </a:lnTo>
                  <a:lnTo>
                    <a:pt x="2699890" y="4783534"/>
                  </a:lnTo>
                  <a:lnTo>
                    <a:pt x="2702649" y="4778771"/>
                  </a:lnTo>
                  <a:lnTo>
                    <a:pt x="2706197" y="4774009"/>
                  </a:lnTo>
                  <a:lnTo>
                    <a:pt x="2709745" y="4770040"/>
                  </a:lnTo>
                  <a:lnTo>
                    <a:pt x="2714082" y="4766071"/>
                  </a:lnTo>
                  <a:lnTo>
                    <a:pt x="2718418" y="4762896"/>
                  </a:lnTo>
                  <a:lnTo>
                    <a:pt x="2723543" y="4760118"/>
                  </a:lnTo>
                  <a:lnTo>
                    <a:pt x="2728273" y="4757340"/>
                  </a:lnTo>
                  <a:lnTo>
                    <a:pt x="2733792" y="4755355"/>
                  </a:lnTo>
                  <a:lnTo>
                    <a:pt x="2739705" y="4754165"/>
                  </a:lnTo>
                  <a:lnTo>
                    <a:pt x="2745224" y="4753371"/>
                  </a:lnTo>
                  <a:lnTo>
                    <a:pt x="2751137" y="4752974"/>
                  </a:lnTo>
                  <a:close/>
                  <a:moveTo>
                    <a:pt x="3043833" y="4244974"/>
                  </a:moveTo>
                  <a:lnTo>
                    <a:pt x="3049401" y="4245371"/>
                  </a:lnTo>
                  <a:lnTo>
                    <a:pt x="3054173" y="4245768"/>
                  </a:lnTo>
                  <a:lnTo>
                    <a:pt x="3059342" y="4246165"/>
                  </a:lnTo>
                  <a:lnTo>
                    <a:pt x="3063717" y="4246959"/>
                  </a:lnTo>
                  <a:lnTo>
                    <a:pt x="3073261" y="4249340"/>
                  </a:lnTo>
                  <a:lnTo>
                    <a:pt x="3082407" y="4252912"/>
                  </a:lnTo>
                  <a:lnTo>
                    <a:pt x="3091156" y="4256881"/>
                  </a:lnTo>
                  <a:lnTo>
                    <a:pt x="3099507" y="4262040"/>
                  </a:lnTo>
                  <a:lnTo>
                    <a:pt x="3107063" y="4267596"/>
                  </a:lnTo>
                  <a:lnTo>
                    <a:pt x="3114221" y="4273946"/>
                  </a:lnTo>
                  <a:lnTo>
                    <a:pt x="3120584" y="4281090"/>
                  </a:lnTo>
                  <a:lnTo>
                    <a:pt x="3126151" y="4289027"/>
                  </a:lnTo>
                  <a:lnTo>
                    <a:pt x="3131321" y="4296568"/>
                  </a:lnTo>
                  <a:lnTo>
                    <a:pt x="3135298" y="4305299"/>
                  </a:lnTo>
                  <a:lnTo>
                    <a:pt x="3138877" y="4314824"/>
                  </a:lnTo>
                  <a:lnTo>
                    <a:pt x="3141263" y="4324349"/>
                  </a:lnTo>
                  <a:lnTo>
                    <a:pt x="3142058" y="4329112"/>
                  </a:lnTo>
                  <a:lnTo>
                    <a:pt x="3142853" y="4334271"/>
                  </a:lnTo>
                  <a:lnTo>
                    <a:pt x="3143251" y="4339034"/>
                  </a:lnTo>
                  <a:lnTo>
                    <a:pt x="3143251" y="4344193"/>
                  </a:lnTo>
                  <a:lnTo>
                    <a:pt x="3143251" y="4348956"/>
                  </a:lnTo>
                  <a:lnTo>
                    <a:pt x="3142853" y="4354115"/>
                  </a:lnTo>
                  <a:lnTo>
                    <a:pt x="3142058" y="4359275"/>
                  </a:lnTo>
                  <a:lnTo>
                    <a:pt x="3141263" y="4364037"/>
                  </a:lnTo>
                  <a:lnTo>
                    <a:pt x="3138877" y="4373562"/>
                  </a:lnTo>
                  <a:lnTo>
                    <a:pt x="3135298" y="4382690"/>
                  </a:lnTo>
                  <a:lnTo>
                    <a:pt x="3131321" y="4391421"/>
                  </a:lnTo>
                  <a:lnTo>
                    <a:pt x="3126151" y="4399359"/>
                  </a:lnTo>
                  <a:lnTo>
                    <a:pt x="3120584" y="4407297"/>
                  </a:lnTo>
                  <a:lnTo>
                    <a:pt x="3114221" y="4414440"/>
                  </a:lnTo>
                  <a:lnTo>
                    <a:pt x="3107063" y="4420393"/>
                  </a:lnTo>
                  <a:lnTo>
                    <a:pt x="3099507" y="4426347"/>
                  </a:lnTo>
                  <a:lnTo>
                    <a:pt x="3091156" y="4431506"/>
                  </a:lnTo>
                  <a:lnTo>
                    <a:pt x="3082407" y="4435475"/>
                  </a:lnTo>
                  <a:lnTo>
                    <a:pt x="3073261" y="4438650"/>
                  </a:lnTo>
                  <a:lnTo>
                    <a:pt x="3063717" y="4441428"/>
                  </a:lnTo>
                  <a:lnTo>
                    <a:pt x="3059342" y="4442222"/>
                  </a:lnTo>
                  <a:lnTo>
                    <a:pt x="3054173" y="4442618"/>
                  </a:lnTo>
                  <a:lnTo>
                    <a:pt x="3049401" y="4443015"/>
                  </a:lnTo>
                  <a:lnTo>
                    <a:pt x="3043833" y="4443412"/>
                  </a:lnTo>
                  <a:lnTo>
                    <a:pt x="3038663" y="4443015"/>
                  </a:lnTo>
                  <a:lnTo>
                    <a:pt x="3033891" y="4442618"/>
                  </a:lnTo>
                  <a:lnTo>
                    <a:pt x="3028722" y="4442222"/>
                  </a:lnTo>
                  <a:lnTo>
                    <a:pt x="3023950" y="4441428"/>
                  </a:lnTo>
                  <a:lnTo>
                    <a:pt x="3014405" y="4438650"/>
                  </a:lnTo>
                  <a:lnTo>
                    <a:pt x="3005259" y="4435475"/>
                  </a:lnTo>
                  <a:lnTo>
                    <a:pt x="2996908" y="4431506"/>
                  </a:lnTo>
                  <a:lnTo>
                    <a:pt x="2988557" y="4426347"/>
                  </a:lnTo>
                  <a:lnTo>
                    <a:pt x="2981001" y="4420393"/>
                  </a:lnTo>
                  <a:lnTo>
                    <a:pt x="2973843" y="4414440"/>
                  </a:lnTo>
                  <a:lnTo>
                    <a:pt x="2967083" y="4407297"/>
                  </a:lnTo>
                  <a:lnTo>
                    <a:pt x="2961515" y="4399359"/>
                  </a:lnTo>
                  <a:lnTo>
                    <a:pt x="2956345" y="4391421"/>
                  </a:lnTo>
                  <a:lnTo>
                    <a:pt x="2952369" y="4382690"/>
                  </a:lnTo>
                  <a:lnTo>
                    <a:pt x="2948790" y="4373562"/>
                  </a:lnTo>
                  <a:lnTo>
                    <a:pt x="2946801" y="4364037"/>
                  </a:lnTo>
                  <a:lnTo>
                    <a:pt x="2945608" y="4359275"/>
                  </a:lnTo>
                  <a:lnTo>
                    <a:pt x="2945211" y="4354115"/>
                  </a:lnTo>
                  <a:lnTo>
                    <a:pt x="2944813" y="4348956"/>
                  </a:lnTo>
                  <a:lnTo>
                    <a:pt x="2944813" y="4344193"/>
                  </a:lnTo>
                  <a:lnTo>
                    <a:pt x="2944813" y="4339034"/>
                  </a:lnTo>
                  <a:lnTo>
                    <a:pt x="2945211" y="4334271"/>
                  </a:lnTo>
                  <a:lnTo>
                    <a:pt x="2945608" y="4329112"/>
                  </a:lnTo>
                  <a:lnTo>
                    <a:pt x="2946801" y="4324349"/>
                  </a:lnTo>
                  <a:lnTo>
                    <a:pt x="2948790" y="4314824"/>
                  </a:lnTo>
                  <a:lnTo>
                    <a:pt x="2952369" y="4305299"/>
                  </a:lnTo>
                  <a:lnTo>
                    <a:pt x="2956345" y="4296568"/>
                  </a:lnTo>
                  <a:lnTo>
                    <a:pt x="2961515" y="4289027"/>
                  </a:lnTo>
                  <a:lnTo>
                    <a:pt x="2967083" y="4281090"/>
                  </a:lnTo>
                  <a:lnTo>
                    <a:pt x="2973843" y="4273946"/>
                  </a:lnTo>
                  <a:lnTo>
                    <a:pt x="2981001" y="4267596"/>
                  </a:lnTo>
                  <a:lnTo>
                    <a:pt x="2988557" y="4262040"/>
                  </a:lnTo>
                  <a:lnTo>
                    <a:pt x="2996908" y="4256881"/>
                  </a:lnTo>
                  <a:lnTo>
                    <a:pt x="3005259" y="4252912"/>
                  </a:lnTo>
                  <a:lnTo>
                    <a:pt x="3014405" y="4249340"/>
                  </a:lnTo>
                  <a:lnTo>
                    <a:pt x="3023950" y="4246959"/>
                  </a:lnTo>
                  <a:lnTo>
                    <a:pt x="3028722" y="4246165"/>
                  </a:lnTo>
                  <a:lnTo>
                    <a:pt x="3033891" y="4245768"/>
                  </a:lnTo>
                  <a:lnTo>
                    <a:pt x="3038663" y="4245371"/>
                  </a:lnTo>
                  <a:lnTo>
                    <a:pt x="3043833" y="4244974"/>
                  </a:lnTo>
                  <a:close/>
                  <a:moveTo>
                    <a:pt x="3275806" y="3778249"/>
                  </a:moveTo>
                  <a:lnTo>
                    <a:pt x="3282157" y="3778249"/>
                  </a:lnTo>
                  <a:lnTo>
                    <a:pt x="3288507" y="3778249"/>
                  </a:lnTo>
                  <a:lnTo>
                    <a:pt x="3294460" y="3779043"/>
                  </a:lnTo>
                  <a:lnTo>
                    <a:pt x="3300810" y="3779440"/>
                  </a:lnTo>
                  <a:lnTo>
                    <a:pt x="3306763" y="3780631"/>
                  </a:lnTo>
                  <a:lnTo>
                    <a:pt x="3313113" y="3781821"/>
                  </a:lnTo>
                  <a:lnTo>
                    <a:pt x="3318669" y="3783806"/>
                  </a:lnTo>
                  <a:lnTo>
                    <a:pt x="3324622" y="3785790"/>
                  </a:lnTo>
                  <a:lnTo>
                    <a:pt x="3329782" y="3787774"/>
                  </a:lnTo>
                  <a:lnTo>
                    <a:pt x="3335338" y="3790156"/>
                  </a:lnTo>
                  <a:lnTo>
                    <a:pt x="3340894" y="3793331"/>
                  </a:lnTo>
                  <a:lnTo>
                    <a:pt x="3345657" y="3796109"/>
                  </a:lnTo>
                  <a:lnTo>
                    <a:pt x="3350816" y="3799284"/>
                  </a:lnTo>
                  <a:lnTo>
                    <a:pt x="3355579" y="3802856"/>
                  </a:lnTo>
                  <a:lnTo>
                    <a:pt x="3360341" y="3806427"/>
                  </a:lnTo>
                  <a:lnTo>
                    <a:pt x="3364707" y="3810396"/>
                  </a:lnTo>
                  <a:lnTo>
                    <a:pt x="3369072" y="3814365"/>
                  </a:lnTo>
                  <a:lnTo>
                    <a:pt x="3373041" y="3818731"/>
                  </a:lnTo>
                  <a:lnTo>
                    <a:pt x="3377010" y="3823096"/>
                  </a:lnTo>
                  <a:lnTo>
                    <a:pt x="3380582" y="3827859"/>
                  </a:lnTo>
                  <a:lnTo>
                    <a:pt x="3384154" y="3832621"/>
                  </a:lnTo>
                  <a:lnTo>
                    <a:pt x="3387329" y="3837781"/>
                  </a:lnTo>
                  <a:lnTo>
                    <a:pt x="3390107" y="3842543"/>
                  </a:lnTo>
                  <a:lnTo>
                    <a:pt x="3393282" y="3848099"/>
                  </a:lnTo>
                  <a:lnTo>
                    <a:pt x="3395663" y="3853656"/>
                  </a:lnTo>
                  <a:lnTo>
                    <a:pt x="3397647" y="3858815"/>
                  </a:lnTo>
                  <a:lnTo>
                    <a:pt x="3399235" y="3864768"/>
                  </a:lnTo>
                  <a:lnTo>
                    <a:pt x="3401219" y="3870324"/>
                  </a:lnTo>
                  <a:lnTo>
                    <a:pt x="3402807" y="3876278"/>
                  </a:lnTo>
                  <a:lnTo>
                    <a:pt x="3403601" y="3882628"/>
                  </a:lnTo>
                  <a:lnTo>
                    <a:pt x="3404394" y="3888978"/>
                  </a:lnTo>
                  <a:lnTo>
                    <a:pt x="3404791" y="3894931"/>
                  </a:lnTo>
                  <a:lnTo>
                    <a:pt x="3405188" y="3901281"/>
                  </a:lnTo>
                  <a:lnTo>
                    <a:pt x="3404791" y="3907631"/>
                  </a:lnTo>
                  <a:lnTo>
                    <a:pt x="3404394" y="3913584"/>
                  </a:lnTo>
                  <a:lnTo>
                    <a:pt x="3403601" y="3919934"/>
                  </a:lnTo>
                  <a:lnTo>
                    <a:pt x="3402807" y="3926284"/>
                  </a:lnTo>
                  <a:lnTo>
                    <a:pt x="3401219" y="3931840"/>
                  </a:lnTo>
                  <a:lnTo>
                    <a:pt x="3399235" y="3937793"/>
                  </a:lnTo>
                  <a:lnTo>
                    <a:pt x="3397647" y="3943746"/>
                  </a:lnTo>
                  <a:lnTo>
                    <a:pt x="3395663" y="3948906"/>
                  </a:lnTo>
                  <a:lnTo>
                    <a:pt x="3393282" y="3954462"/>
                  </a:lnTo>
                  <a:lnTo>
                    <a:pt x="3390107" y="3960018"/>
                  </a:lnTo>
                  <a:lnTo>
                    <a:pt x="3387329" y="3964781"/>
                  </a:lnTo>
                  <a:lnTo>
                    <a:pt x="3384154" y="3969940"/>
                  </a:lnTo>
                  <a:lnTo>
                    <a:pt x="3380582" y="3974703"/>
                  </a:lnTo>
                  <a:lnTo>
                    <a:pt x="3377010" y="3979465"/>
                  </a:lnTo>
                  <a:lnTo>
                    <a:pt x="3373041" y="3983831"/>
                  </a:lnTo>
                  <a:lnTo>
                    <a:pt x="3369072" y="3988197"/>
                  </a:lnTo>
                  <a:lnTo>
                    <a:pt x="3364707" y="3992165"/>
                  </a:lnTo>
                  <a:lnTo>
                    <a:pt x="3360341" y="3996134"/>
                  </a:lnTo>
                  <a:lnTo>
                    <a:pt x="3355579" y="3999706"/>
                  </a:lnTo>
                  <a:lnTo>
                    <a:pt x="3350816" y="4002881"/>
                  </a:lnTo>
                  <a:lnTo>
                    <a:pt x="3345657" y="4006453"/>
                  </a:lnTo>
                  <a:lnTo>
                    <a:pt x="3340894" y="4009231"/>
                  </a:lnTo>
                  <a:lnTo>
                    <a:pt x="3335338" y="4012009"/>
                  </a:lnTo>
                  <a:lnTo>
                    <a:pt x="3329782" y="4014787"/>
                  </a:lnTo>
                  <a:lnTo>
                    <a:pt x="3324622" y="4016772"/>
                  </a:lnTo>
                  <a:lnTo>
                    <a:pt x="3318669" y="4018756"/>
                  </a:lnTo>
                  <a:lnTo>
                    <a:pt x="3313113" y="4020343"/>
                  </a:lnTo>
                  <a:lnTo>
                    <a:pt x="3306763" y="4021534"/>
                  </a:lnTo>
                  <a:lnTo>
                    <a:pt x="3300810" y="4023122"/>
                  </a:lnTo>
                  <a:lnTo>
                    <a:pt x="3294460" y="4023518"/>
                  </a:lnTo>
                  <a:lnTo>
                    <a:pt x="3288507" y="4024312"/>
                  </a:lnTo>
                  <a:lnTo>
                    <a:pt x="3282157" y="4024312"/>
                  </a:lnTo>
                  <a:lnTo>
                    <a:pt x="3275806" y="4024312"/>
                  </a:lnTo>
                  <a:lnTo>
                    <a:pt x="3269853" y="4023518"/>
                  </a:lnTo>
                  <a:lnTo>
                    <a:pt x="3263503" y="4023122"/>
                  </a:lnTo>
                  <a:lnTo>
                    <a:pt x="3257153" y="4021534"/>
                  </a:lnTo>
                  <a:lnTo>
                    <a:pt x="3251597" y="4020343"/>
                  </a:lnTo>
                  <a:lnTo>
                    <a:pt x="3245644" y="4018756"/>
                  </a:lnTo>
                  <a:lnTo>
                    <a:pt x="3239691" y="4016772"/>
                  </a:lnTo>
                  <a:lnTo>
                    <a:pt x="3234531" y="4014787"/>
                  </a:lnTo>
                  <a:lnTo>
                    <a:pt x="3228578" y="4012009"/>
                  </a:lnTo>
                  <a:lnTo>
                    <a:pt x="3223419" y="4009231"/>
                  </a:lnTo>
                  <a:lnTo>
                    <a:pt x="3218259" y="4006453"/>
                  </a:lnTo>
                  <a:lnTo>
                    <a:pt x="3213100" y="4002881"/>
                  </a:lnTo>
                  <a:lnTo>
                    <a:pt x="3208734" y="3999706"/>
                  </a:lnTo>
                  <a:lnTo>
                    <a:pt x="3203972" y="3996134"/>
                  </a:lnTo>
                  <a:lnTo>
                    <a:pt x="3199606" y="3992165"/>
                  </a:lnTo>
                  <a:lnTo>
                    <a:pt x="3195241" y="3988197"/>
                  </a:lnTo>
                  <a:lnTo>
                    <a:pt x="3191272" y="3983831"/>
                  </a:lnTo>
                  <a:lnTo>
                    <a:pt x="3186906" y="3979465"/>
                  </a:lnTo>
                  <a:lnTo>
                    <a:pt x="3183731" y="3974703"/>
                  </a:lnTo>
                  <a:lnTo>
                    <a:pt x="3180159" y="3969940"/>
                  </a:lnTo>
                  <a:lnTo>
                    <a:pt x="3176984" y="3964781"/>
                  </a:lnTo>
                  <a:lnTo>
                    <a:pt x="3174206" y="3960018"/>
                  </a:lnTo>
                  <a:lnTo>
                    <a:pt x="3171428" y="3954462"/>
                  </a:lnTo>
                  <a:lnTo>
                    <a:pt x="3168650" y="3948906"/>
                  </a:lnTo>
                  <a:lnTo>
                    <a:pt x="3166666" y="3943746"/>
                  </a:lnTo>
                  <a:lnTo>
                    <a:pt x="3164681" y="3937793"/>
                  </a:lnTo>
                  <a:lnTo>
                    <a:pt x="3163094" y="3931840"/>
                  </a:lnTo>
                  <a:lnTo>
                    <a:pt x="3161506" y="3926284"/>
                  </a:lnTo>
                  <a:lnTo>
                    <a:pt x="3160316" y="3919934"/>
                  </a:lnTo>
                  <a:lnTo>
                    <a:pt x="3159522" y="3913584"/>
                  </a:lnTo>
                  <a:lnTo>
                    <a:pt x="3159125" y="3907631"/>
                  </a:lnTo>
                  <a:lnTo>
                    <a:pt x="3159125" y="3901281"/>
                  </a:lnTo>
                  <a:lnTo>
                    <a:pt x="3159125" y="3894931"/>
                  </a:lnTo>
                  <a:lnTo>
                    <a:pt x="3159522" y="3888978"/>
                  </a:lnTo>
                  <a:lnTo>
                    <a:pt x="3160316" y="3882628"/>
                  </a:lnTo>
                  <a:lnTo>
                    <a:pt x="3161506" y="3876278"/>
                  </a:lnTo>
                  <a:lnTo>
                    <a:pt x="3163094" y="3870324"/>
                  </a:lnTo>
                  <a:lnTo>
                    <a:pt x="3164681" y="3864768"/>
                  </a:lnTo>
                  <a:lnTo>
                    <a:pt x="3166666" y="3858815"/>
                  </a:lnTo>
                  <a:lnTo>
                    <a:pt x="3168650" y="3853656"/>
                  </a:lnTo>
                  <a:lnTo>
                    <a:pt x="3171428" y="3848099"/>
                  </a:lnTo>
                  <a:lnTo>
                    <a:pt x="3174206" y="3842543"/>
                  </a:lnTo>
                  <a:lnTo>
                    <a:pt x="3176984" y="3837781"/>
                  </a:lnTo>
                  <a:lnTo>
                    <a:pt x="3180159" y="3832621"/>
                  </a:lnTo>
                  <a:lnTo>
                    <a:pt x="3183731" y="3827859"/>
                  </a:lnTo>
                  <a:lnTo>
                    <a:pt x="3186906" y="3823096"/>
                  </a:lnTo>
                  <a:lnTo>
                    <a:pt x="3191272" y="3818731"/>
                  </a:lnTo>
                  <a:lnTo>
                    <a:pt x="3195241" y="3814365"/>
                  </a:lnTo>
                  <a:lnTo>
                    <a:pt x="3199606" y="3810396"/>
                  </a:lnTo>
                  <a:lnTo>
                    <a:pt x="3203972" y="3806427"/>
                  </a:lnTo>
                  <a:lnTo>
                    <a:pt x="3208734" y="3802856"/>
                  </a:lnTo>
                  <a:lnTo>
                    <a:pt x="3213100" y="3799284"/>
                  </a:lnTo>
                  <a:lnTo>
                    <a:pt x="3218259" y="3796109"/>
                  </a:lnTo>
                  <a:lnTo>
                    <a:pt x="3223419" y="3793331"/>
                  </a:lnTo>
                  <a:lnTo>
                    <a:pt x="3228578" y="3790156"/>
                  </a:lnTo>
                  <a:lnTo>
                    <a:pt x="3234531" y="3787774"/>
                  </a:lnTo>
                  <a:lnTo>
                    <a:pt x="3239691" y="3785790"/>
                  </a:lnTo>
                  <a:lnTo>
                    <a:pt x="3245644" y="3783806"/>
                  </a:lnTo>
                  <a:lnTo>
                    <a:pt x="3251597" y="3781821"/>
                  </a:lnTo>
                  <a:lnTo>
                    <a:pt x="3257153" y="3780631"/>
                  </a:lnTo>
                  <a:lnTo>
                    <a:pt x="3263503" y="3779440"/>
                  </a:lnTo>
                  <a:lnTo>
                    <a:pt x="3269853" y="3779043"/>
                  </a:lnTo>
                  <a:lnTo>
                    <a:pt x="3275806" y="3778249"/>
                  </a:lnTo>
                  <a:close/>
                  <a:moveTo>
                    <a:pt x="2616002" y="3617912"/>
                  </a:moveTo>
                  <a:lnTo>
                    <a:pt x="2627501" y="3618310"/>
                  </a:lnTo>
                  <a:lnTo>
                    <a:pt x="2638603" y="3619106"/>
                  </a:lnTo>
                  <a:lnTo>
                    <a:pt x="2650103" y="3620300"/>
                  </a:lnTo>
                  <a:lnTo>
                    <a:pt x="2660809" y="3622688"/>
                  </a:lnTo>
                  <a:lnTo>
                    <a:pt x="2671515" y="3625075"/>
                  </a:lnTo>
                  <a:lnTo>
                    <a:pt x="2682221" y="3627861"/>
                  </a:lnTo>
                  <a:lnTo>
                    <a:pt x="2692134" y="3631840"/>
                  </a:lnTo>
                  <a:lnTo>
                    <a:pt x="2702840" y="3635422"/>
                  </a:lnTo>
                  <a:lnTo>
                    <a:pt x="2712356" y="3640197"/>
                  </a:lnTo>
                  <a:lnTo>
                    <a:pt x="2722269" y="3644972"/>
                  </a:lnTo>
                  <a:lnTo>
                    <a:pt x="2731389" y="3650543"/>
                  </a:lnTo>
                  <a:lnTo>
                    <a:pt x="2740509" y="3656114"/>
                  </a:lnTo>
                  <a:lnTo>
                    <a:pt x="2749233" y="3662481"/>
                  </a:lnTo>
                  <a:lnTo>
                    <a:pt x="2757560" y="3669246"/>
                  </a:lnTo>
                  <a:lnTo>
                    <a:pt x="2765490" y="3676011"/>
                  </a:lnTo>
                  <a:lnTo>
                    <a:pt x="2773421" y="3683174"/>
                  </a:lnTo>
                  <a:lnTo>
                    <a:pt x="2780558" y="3691133"/>
                  </a:lnTo>
                  <a:lnTo>
                    <a:pt x="2787299" y="3699092"/>
                  </a:lnTo>
                  <a:lnTo>
                    <a:pt x="2794040" y="3707448"/>
                  </a:lnTo>
                  <a:lnTo>
                    <a:pt x="2800384" y="3716203"/>
                  </a:lnTo>
                  <a:lnTo>
                    <a:pt x="2805935" y="3725355"/>
                  </a:lnTo>
                  <a:lnTo>
                    <a:pt x="2811487" y="3734906"/>
                  </a:lnTo>
                  <a:lnTo>
                    <a:pt x="2816245" y="3744456"/>
                  </a:lnTo>
                  <a:lnTo>
                    <a:pt x="2821003" y="3754007"/>
                  </a:lnTo>
                  <a:lnTo>
                    <a:pt x="2824572" y="3764751"/>
                  </a:lnTo>
                  <a:lnTo>
                    <a:pt x="2828537" y="3775098"/>
                  </a:lnTo>
                  <a:lnTo>
                    <a:pt x="2831313" y="3785444"/>
                  </a:lnTo>
                  <a:lnTo>
                    <a:pt x="2833692" y="3796188"/>
                  </a:lnTo>
                  <a:lnTo>
                    <a:pt x="2835674" y="3806933"/>
                  </a:lnTo>
                  <a:lnTo>
                    <a:pt x="2837260" y="3818473"/>
                  </a:lnTo>
                  <a:lnTo>
                    <a:pt x="2838053" y="3829615"/>
                  </a:lnTo>
                  <a:lnTo>
                    <a:pt x="2838450" y="3841155"/>
                  </a:lnTo>
                  <a:lnTo>
                    <a:pt x="2838053" y="3852297"/>
                  </a:lnTo>
                  <a:lnTo>
                    <a:pt x="2837260" y="3864236"/>
                  </a:lnTo>
                  <a:lnTo>
                    <a:pt x="2835674" y="3874980"/>
                  </a:lnTo>
                  <a:lnTo>
                    <a:pt x="2833692" y="3886122"/>
                  </a:lnTo>
                  <a:lnTo>
                    <a:pt x="2831313" y="3896866"/>
                  </a:lnTo>
                  <a:lnTo>
                    <a:pt x="2828537" y="3907611"/>
                  </a:lnTo>
                  <a:lnTo>
                    <a:pt x="2824572" y="3917957"/>
                  </a:lnTo>
                  <a:lnTo>
                    <a:pt x="2821003" y="3927906"/>
                  </a:lnTo>
                  <a:lnTo>
                    <a:pt x="2816245" y="3937854"/>
                  </a:lnTo>
                  <a:lnTo>
                    <a:pt x="2811487" y="3947405"/>
                  </a:lnTo>
                  <a:lnTo>
                    <a:pt x="2805935" y="3956557"/>
                  </a:lnTo>
                  <a:lnTo>
                    <a:pt x="2800384" y="3965710"/>
                  </a:lnTo>
                  <a:lnTo>
                    <a:pt x="2794040" y="3974464"/>
                  </a:lnTo>
                  <a:lnTo>
                    <a:pt x="2787299" y="3982821"/>
                  </a:lnTo>
                  <a:lnTo>
                    <a:pt x="2780558" y="3991178"/>
                  </a:lnTo>
                  <a:lnTo>
                    <a:pt x="2773421" y="3998738"/>
                  </a:lnTo>
                  <a:lnTo>
                    <a:pt x="2765490" y="4006299"/>
                  </a:lnTo>
                  <a:lnTo>
                    <a:pt x="2757560" y="4013064"/>
                  </a:lnTo>
                  <a:lnTo>
                    <a:pt x="2749233" y="4019829"/>
                  </a:lnTo>
                  <a:lnTo>
                    <a:pt x="2740509" y="4026196"/>
                  </a:lnTo>
                  <a:lnTo>
                    <a:pt x="2731389" y="4032165"/>
                  </a:lnTo>
                  <a:lnTo>
                    <a:pt x="2722269" y="4037338"/>
                  </a:lnTo>
                  <a:lnTo>
                    <a:pt x="2712356" y="4042114"/>
                  </a:lnTo>
                  <a:lnTo>
                    <a:pt x="2702840" y="4046491"/>
                  </a:lnTo>
                  <a:lnTo>
                    <a:pt x="2692134" y="4050868"/>
                  </a:lnTo>
                  <a:lnTo>
                    <a:pt x="2682221" y="4054052"/>
                  </a:lnTo>
                  <a:lnTo>
                    <a:pt x="2671515" y="4056837"/>
                  </a:lnTo>
                  <a:lnTo>
                    <a:pt x="2660809" y="4059623"/>
                  </a:lnTo>
                  <a:lnTo>
                    <a:pt x="2650103" y="4061613"/>
                  </a:lnTo>
                  <a:lnTo>
                    <a:pt x="2638603" y="4062806"/>
                  </a:lnTo>
                  <a:lnTo>
                    <a:pt x="2627501" y="4063602"/>
                  </a:lnTo>
                  <a:lnTo>
                    <a:pt x="2616002" y="4064000"/>
                  </a:lnTo>
                  <a:lnTo>
                    <a:pt x="2604503" y="4063602"/>
                  </a:lnTo>
                  <a:lnTo>
                    <a:pt x="2593400" y="4062806"/>
                  </a:lnTo>
                  <a:lnTo>
                    <a:pt x="2582297" y="4061613"/>
                  </a:lnTo>
                  <a:lnTo>
                    <a:pt x="2571195" y="4059623"/>
                  </a:lnTo>
                  <a:lnTo>
                    <a:pt x="2560489" y="4056837"/>
                  </a:lnTo>
                  <a:lnTo>
                    <a:pt x="2549783" y="4054052"/>
                  </a:lnTo>
                  <a:lnTo>
                    <a:pt x="2539473" y="4050868"/>
                  </a:lnTo>
                  <a:lnTo>
                    <a:pt x="2529560" y="4046491"/>
                  </a:lnTo>
                  <a:lnTo>
                    <a:pt x="2519647" y="4042114"/>
                  </a:lnTo>
                  <a:lnTo>
                    <a:pt x="2510131" y="4037338"/>
                  </a:lnTo>
                  <a:lnTo>
                    <a:pt x="2501011" y="4032165"/>
                  </a:lnTo>
                  <a:lnTo>
                    <a:pt x="2491891" y="4026196"/>
                  </a:lnTo>
                  <a:lnTo>
                    <a:pt x="2483167" y="4019829"/>
                  </a:lnTo>
                  <a:lnTo>
                    <a:pt x="2474841" y="4013064"/>
                  </a:lnTo>
                  <a:lnTo>
                    <a:pt x="2466514" y="4006299"/>
                  </a:lnTo>
                  <a:lnTo>
                    <a:pt x="2458980" y="3998738"/>
                  </a:lnTo>
                  <a:lnTo>
                    <a:pt x="2451446" y="3991178"/>
                  </a:lnTo>
                  <a:lnTo>
                    <a:pt x="2444308" y="3982821"/>
                  </a:lnTo>
                  <a:lnTo>
                    <a:pt x="2437964" y="3974464"/>
                  </a:lnTo>
                  <a:lnTo>
                    <a:pt x="2431620" y="3965710"/>
                  </a:lnTo>
                  <a:lnTo>
                    <a:pt x="2425672" y="3956557"/>
                  </a:lnTo>
                  <a:lnTo>
                    <a:pt x="2420914" y="3947405"/>
                  </a:lnTo>
                  <a:lnTo>
                    <a:pt x="2415759" y="3937854"/>
                  </a:lnTo>
                  <a:lnTo>
                    <a:pt x="2411397" y="3927906"/>
                  </a:lnTo>
                  <a:lnTo>
                    <a:pt x="2407035" y="3917957"/>
                  </a:lnTo>
                  <a:lnTo>
                    <a:pt x="2403863" y="3907611"/>
                  </a:lnTo>
                  <a:lnTo>
                    <a:pt x="2400691" y="3896866"/>
                  </a:lnTo>
                  <a:lnTo>
                    <a:pt x="2398312" y="3886122"/>
                  </a:lnTo>
                  <a:lnTo>
                    <a:pt x="2396329" y="3874980"/>
                  </a:lnTo>
                  <a:lnTo>
                    <a:pt x="2395140" y="3864236"/>
                  </a:lnTo>
                  <a:lnTo>
                    <a:pt x="2394347" y="3852297"/>
                  </a:lnTo>
                  <a:lnTo>
                    <a:pt x="2393950" y="3841155"/>
                  </a:lnTo>
                  <a:lnTo>
                    <a:pt x="2394347" y="3829615"/>
                  </a:lnTo>
                  <a:lnTo>
                    <a:pt x="2395140" y="3818473"/>
                  </a:lnTo>
                  <a:lnTo>
                    <a:pt x="2396329" y="3806933"/>
                  </a:lnTo>
                  <a:lnTo>
                    <a:pt x="2398312" y="3796188"/>
                  </a:lnTo>
                  <a:lnTo>
                    <a:pt x="2400691" y="3785444"/>
                  </a:lnTo>
                  <a:lnTo>
                    <a:pt x="2403863" y="3775098"/>
                  </a:lnTo>
                  <a:lnTo>
                    <a:pt x="2407035" y="3764751"/>
                  </a:lnTo>
                  <a:lnTo>
                    <a:pt x="2411397" y="3754007"/>
                  </a:lnTo>
                  <a:lnTo>
                    <a:pt x="2415759" y="3744456"/>
                  </a:lnTo>
                  <a:lnTo>
                    <a:pt x="2420914" y="3734906"/>
                  </a:lnTo>
                  <a:lnTo>
                    <a:pt x="2425672" y="3725355"/>
                  </a:lnTo>
                  <a:lnTo>
                    <a:pt x="2431620" y="3716203"/>
                  </a:lnTo>
                  <a:lnTo>
                    <a:pt x="2437964" y="3707448"/>
                  </a:lnTo>
                  <a:lnTo>
                    <a:pt x="2444308" y="3699092"/>
                  </a:lnTo>
                  <a:lnTo>
                    <a:pt x="2451446" y="3691133"/>
                  </a:lnTo>
                  <a:lnTo>
                    <a:pt x="2458980" y="3683174"/>
                  </a:lnTo>
                  <a:lnTo>
                    <a:pt x="2466514" y="3676011"/>
                  </a:lnTo>
                  <a:lnTo>
                    <a:pt x="2474841" y="3669246"/>
                  </a:lnTo>
                  <a:lnTo>
                    <a:pt x="2483167" y="3662481"/>
                  </a:lnTo>
                  <a:lnTo>
                    <a:pt x="2491891" y="3656114"/>
                  </a:lnTo>
                  <a:lnTo>
                    <a:pt x="2501011" y="3650543"/>
                  </a:lnTo>
                  <a:lnTo>
                    <a:pt x="2510131" y="3644972"/>
                  </a:lnTo>
                  <a:lnTo>
                    <a:pt x="2519647" y="3640197"/>
                  </a:lnTo>
                  <a:lnTo>
                    <a:pt x="2529560" y="3635422"/>
                  </a:lnTo>
                  <a:lnTo>
                    <a:pt x="2539473" y="3631840"/>
                  </a:lnTo>
                  <a:lnTo>
                    <a:pt x="2549783" y="3627861"/>
                  </a:lnTo>
                  <a:lnTo>
                    <a:pt x="2560489" y="3625075"/>
                  </a:lnTo>
                  <a:lnTo>
                    <a:pt x="2571195" y="3622688"/>
                  </a:lnTo>
                  <a:lnTo>
                    <a:pt x="2582297" y="3620300"/>
                  </a:lnTo>
                  <a:lnTo>
                    <a:pt x="2593400" y="3619106"/>
                  </a:lnTo>
                  <a:lnTo>
                    <a:pt x="2604503" y="3618310"/>
                  </a:lnTo>
                  <a:lnTo>
                    <a:pt x="2616002" y="3617912"/>
                  </a:lnTo>
                  <a:close/>
                  <a:moveTo>
                    <a:pt x="2187774" y="3414712"/>
                  </a:moveTo>
                  <a:lnTo>
                    <a:pt x="2193738" y="3415107"/>
                  </a:lnTo>
                  <a:lnTo>
                    <a:pt x="2199303" y="3415502"/>
                  </a:lnTo>
                  <a:lnTo>
                    <a:pt x="2204869" y="3415897"/>
                  </a:lnTo>
                  <a:lnTo>
                    <a:pt x="2210833" y="3417081"/>
                  </a:lnTo>
                  <a:lnTo>
                    <a:pt x="2216001" y="3418265"/>
                  </a:lnTo>
                  <a:lnTo>
                    <a:pt x="2221567" y="3419845"/>
                  </a:lnTo>
                  <a:lnTo>
                    <a:pt x="2227133" y="3421819"/>
                  </a:lnTo>
                  <a:lnTo>
                    <a:pt x="2231904" y="3423793"/>
                  </a:lnTo>
                  <a:lnTo>
                    <a:pt x="2237470" y="3425767"/>
                  </a:lnTo>
                  <a:lnTo>
                    <a:pt x="2241843" y="3428530"/>
                  </a:lnTo>
                  <a:lnTo>
                    <a:pt x="2247011" y="3431294"/>
                  </a:lnTo>
                  <a:lnTo>
                    <a:pt x="2251384" y="3434058"/>
                  </a:lnTo>
                  <a:lnTo>
                    <a:pt x="2256155" y="3437611"/>
                  </a:lnTo>
                  <a:lnTo>
                    <a:pt x="2260131" y="3440769"/>
                  </a:lnTo>
                  <a:lnTo>
                    <a:pt x="2264504" y="3443928"/>
                  </a:lnTo>
                  <a:lnTo>
                    <a:pt x="2268480" y="3448271"/>
                  </a:lnTo>
                  <a:lnTo>
                    <a:pt x="2272455" y="3451824"/>
                  </a:lnTo>
                  <a:lnTo>
                    <a:pt x="2275636" y="3456167"/>
                  </a:lnTo>
                  <a:lnTo>
                    <a:pt x="2278816" y="3460115"/>
                  </a:lnTo>
                  <a:lnTo>
                    <a:pt x="2282395" y="3464853"/>
                  </a:lnTo>
                  <a:lnTo>
                    <a:pt x="2285178" y="3469195"/>
                  </a:lnTo>
                  <a:lnTo>
                    <a:pt x="2288358" y="3474328"/>
                  </a:lnTo>
                  <a:lnTo>
                    <a:pt x="2290743" y="3479065"/>
                  </a:lnTo>
                  <a:lnTo>
                    <a:pt x="2292731" y="3484198"/>
                  </a:lnTo>
                  <a:lnTo>
                    <a:pt x="2294719" y="3488936"/>
                  </a:lnTo>
                  <a:lnTo>
                    <a:pt x="2296707" y="3494463"/>
                  </a:lnTo>
                  <a:lnTo>
                    <a:pt x="2298297" y="3499990"/>
                  </a:lnTo>
                  <a:lnTo>
                    <a:pt x="2299490" y="3505123"/>
                  </a:lnTo>
                  <a:lnTo>
                    <a:pt x="2300683" y="3511045"/>
                  </a:lnTo>
                  <a:lnTo>
                    <a:pt x="2301478" y="3516967"/>
                  </a:lnTo>
                  <a:lnTo>
                    <a:pt x="2301875" y="3522494"/>
                  </a:lnTo>
                  <a:lnTo>
                    <a:pt x="2301875" y="3528416"/>
                  </a:lnTo>
                  <a:lnTo>
                    <a:pt x="2301875" y="3534338"/>
                  </a:lnTo>
                  <a:lnTo>
                    <a:pt x="2301478" y="3539866"/>
                  </a:lnTo>
                  <a:lnTo>
                    <a:pt x="2300683" y="3545393"/>
                  </a:lnTo>
                  <a:lnTo>
                    <a:pt x="2299490" y="3550920"/>
                  </a:lnTo>
                  <a:lnTo>
                    <a:pt x="2298297" y="3556447"/>
                  </a:lnTo>
                  <a:lnTo>
                    <a:pt x="2296707" y="3561975"/>
                  </a:lnTo>
                  <a:lnTo>
                    <a:pt x="2294719" y="3567107"/>
                  </a:lnTo>
                  <a:lnTo>
                    <a:pt x="2292731" y="3572634"/>
                  </a:lnTo>
                  <a:lnTo>
                    <a:pt x="2290743" y="3577372"/>
                  </a:lnTo>
                  <a:lnTo>
                    <a:pt x="2288358" y="3582504"/>
                  </a:lnTo>
                  <a:lnTo>
                    <a:pt x="2285178" y="3587242"/>
                  </a:lnTo>
                  <a:lnTo>
                    <a:pt x="2282395" y="3591585"/>
                  </a:lnTo>
                  <a:lnTo>
                    <a:pt x="2278816" y="3596323"/>
                  </a:lnTo>
                  <a:lnTo>
                    <a:pt x="2275636" y="3600271"/>
                  </a:lnTo>
                  <a:lnTo>
                    <a:pt x="2272455" y="3604614"/>
                  </a:lnTo>
                  <a:lnTo>
                    <a:pt x="2268480" y="3608562"/>
                  </a:lnTo>
                  <a:lnTo>
                    <a:pt x="2264504" y="3612115"/>
                  </a:lnTo>
                  <a:lnTo>
                    <a:pt x="2260131" y="3615668"/>
                  </a:lnTo>
                  <a:lnTo>
                    <a:pt x="2256155" y="3619221"/>
                  </a:lnTo>
                  <a:lnTo>
                    <a:pt x="2251384" y="3622380"/>
                  </a:lnTo>
                  <a:lnTo>
                    <a:pt x="2247011" y="3625143"/>
                  </a:lnTo>
                  <a:lnTo>
                    <a:pt x="2241843" y="3627907"/>
                  </a:lnTo>
                  <a:lnTo>
                    <a:pt x="2237470" y="3630276"/>
                  </a:lnTo>
                  <a:lnTo>
                    <a:pt x="2231904" y="3633040"/>
                  </a:lnTo>
                  <a:lnTo>
                    <a:pt x="2227133" y="3634619"/>
                  </a:lnTo>
                  <a:lnTo>
                    <a:pt x="2221567" y="3636593"/>
                  </a:lnTo>
                  <a:lnTo>
                    <a:pt x="2216001" y="3637777"/>
                  </a:lnTo>
                  <a:lnTo>
                    <a:pt x="2210833" y="3639751"/>
                  </a:lnTo>
                  <a:lnTo>
                    <a:pt x="2204869" y="3640541"/>
                  </a:lnTo>
                  <a:lnTo>
                    <a:pt x="2199303" y="3641330"/>
                  </a:lnTo>
                  <a:lnTo>
                    <a:pt x="2193738" y="3641725"/>
                  </a:lnTo>
                  <a:lnTo>
                    <a:pt x="2187774" y="3641725"/>
                  </a:lnTo>
                  <a:lnTo>
                    <a:pt x="2181413" y="3641725"/>
                  </a:lnTo>
                  <a:lnTo>
                    <a:pt x="2175847" y="3641330"/>
                  </a:lnTo>
                  <a:lnTo>
                    <a:pt x="2170281" y="3640541"/>
                  </a:lnTo>
                  <a:lnTo>
                    <a:pt x="2164715" y="3639751"/>
                  </a:lnTo>
                  <a:lnTo>
                    <a:pt x="2159149" y="3637777"/>
                  </a:lnTo>
                  <a:lnTo>
                    <a:pt x="2153583" y="3636593"/>
                  </a:lnTo>
                  <a:lnTo>
                    <a:pt x="2148415" y="3634619"/>
                  </a:lnTo>
                  <a:lnTo>
                    <a:pt x="2143247" y="3633040"/>
                  </a:lnTo>
                  <a:lnTo>
                    <a:pt x="2138476" y="3630276"/>
                  </a:lnTo>
                  <a:lnTo>
                    <a:pt x="2133308" y="3627907"/>
                  </a:lnTo>
                  <a:lnTo>
                    <a:pt x="2128139" y="3625143"/>
                  </a:lnTo>
                  <a:lnTo>
                    <a:pt x="2123766" y="3622380"/>
                  </a:lnTo>
                  <a:lnTo>
                    <a:pt x="2118995" y="3619221"/>
                  </a:lnTo>
                  <a:lnTo>
                    <a:pt x="2115020" y="3615668"/>
                  </a:lnTo>
                  <a:lnTo>
                    <a:pt x="2110646" y="3612115"/>
                  </a:lnTo>
                  <a:lnTo>
                    <a:pt x="2106671" y="3608562"/>
                  </a:lnTo>
                  <a:lnTo>
                    <a:pt x="2103093" y="3604614"/>
                  </a:lnTo>
                  <a:lnTo>
                    <a:pt x="2099515" y="3600271"/>
                  </a:lnTo>
                  <a:lnTo>
                    <a:pt x="2096334" y="3596323"/>
                  </a:lnTo>
                  <a:lnTo>
                    <a:pt x="2092756" y="3591585"/>
                  </a:lnTo>
                  <a:lnTo>
                    <a:pt x="2089973" y="3587242"/>
                  </a:lnTo>
                  <a:lnTo>
                    <a:pt x="2087190" y="3582504"/>
                  </a:lnTo>
                  <a:lnTo>
                    <a:pt x="2084805" y="3577372"/>
                  </a:lnTo>
                  <a:lnTo>
                    <a:pt x="2082419" y="3572634"/>
                  </a:lnTo>
                  <a:lnTo>
                    <a:pt x="2080431" y="3567107"/>
                  </a:lnTo>
                  <a:lnTo>
                    <a:pt x="2078444" y="3561975"/>
                  </a:lnTo>
                  <a:lnTo>
                    <a:pt x="2077251" y="3556447"/>
                  </a:lnTo>
                  <a:lnTo>
                    <a:pt x="2076058" y="3550920"/>
                  </a:lnTo>
                  <a:lnTo>
                    <a:pt x="2074468" y="3545393"/>
                  </a:lnTo>
                  <a:lnTo>
                    <a:pt x="2073673" y="3539866"/>
                  </a:lnTo>
                  <a:lnTo>
                    <a:pt x="2073275" y="3534338"/>
                  </a:lnTo>
                  <a:lnTo>
                    <a:pt x="2073275" y="3528416"/>
                  </a:lnTo>
                  <a:lnTo>
                    <a:pt x="2073275" y="3522494"/>
                  </a:lnTo>
                  <a:lnTo>
                    <a:pt x="2073673" y="3516967"/>
                  </a:lnTo>
                  <a:lnTo>
                    <a:pt x="2074468" y="3511045"/>
                  </a:lnTo>
                  <a:lnTo>
                    <a:pt x="2076058" y="3505123"/>
                  </a:lnTo>
                  <a:lnTo>
                    <a:pt x="2077251" y="3499990"/>
                  </a:lnTo>
                  <a:lnTo>
                    <a:pt x="2078444" y="3494463"/>
                  </a:lnTo>
                  <a:lnTo>
                    <a:pt x="2080431" y="3488936"/>
                  </a:lnTo>
                  <a:lnTo>
                    <a:pt x="2082419" y="3484198"/>
                  </a:lnTo>
                  <a:lnTo>
                    <a:pt x="2084805" y="3479065"/>
                  </a:lnTo>
                  <a:lnTo>
                    <a:pt x="2087190" y="3474328"/>
                  </a:lnTo>
                  <a:lnTo>
                    <a:pt x="2089973" y="3469195"/>
                  </a:lnTo>
                  <a:lnTo>
                    <a:pt x="2092756" y="3464853"/>
                  </a:lnTo>
                  <a:lnTo>
                    <a:pt x="2096334" y="3460115"/>
                  </a:lnTo>
                  <a:lnTo>
                    <a:pt x="2099515" y="3456167"/>
                  </a:lnTo>
                  <a:lnTo>
                    <a:pt x="2103093" y="3451824"/>
                  </a:lnTo>
                  <a:lnTo>
                    <a:pt x="2106671" y="3448271"/>
                  </a:lnTo>
                  <a:lnTo>
                    <a:pt x="2110646" y="3443928"/>
                  </a:lnTo>
                  <a:lnTo>
                    <a:pt x="2115020" y="3440769"/>
                  </a:lnTo>
                  <a:lnTo>
                    <a:pt x="2118995" y="3437611"/>
                  </a:lnTo>
                  <a:lnTo>
                    <a:pt x="2123766" y="3434058"/>
                  </a:lnTo>
                  <a:lnTo>
                    <a:pt x="2128139" y="3431294"/>
                  </a:lnTo>
                  <a:lnTo>
                    <a:pt x="2133308" y="3428530"/>
                  </a:lnTo>
                  <a:lnTo>
                    <a:pt x="2138476" y="3425767"/>
                  </a:lnTo>
                  <a:lnTo>
                    <a:pt x="2143247" y="3423793"/>
                  </a:lnTo>
                  <a:lnTo>
                    <a:pt x="2148415" y="3421819"/>
                  </a:lnTo>
                  <a:lnTo>
                    <a:pt x="2153583" y="3419845"/>
                  </a:lnTo>
                  <a:lnTo>
                    <a:pt x="2159149" y="3418265"/>
                  </a:lnTo>
                  <a:lnTo>
                    <a:pt x="2164715" y="3417081"/>
                  </a:lnTo>
                  <a:lnTo>
                    <a:pt x="2170281" y="3415897"/>
                  </a:lnTo>
                  <a:lnTo>
                    <a:pt x="2175847" y="3415502"/>
                  </a:lnTo>
                  <a:lnTo>
                    <a:pt x="2181413" y="3415107"/>
                  </a:lnTo>
                  <a:lnTo>
                    <a:pt x="2187774" y="3414712"/>
                  </a:lnTo>
                  <a:close/>
                  <a:moveTo>
                    <a:pt x="2877146" y="3217862"/>
                  </a:moveTo>
                  <a:lnTo>
                    <a:pt x="2885867" y="3218259"/>
                  </a:lnTo>
                  <a:lnTo>
                    <a:pt x="2894191" y="3219051"/>
                  </a:lnTo>
                  <a:lnTo>
                    <a:pt x="2902515" y="3219844"/>
                  </a:lnTo>
                  <a:lnTo>
                    <a:pt x="2910840" y="3221430"/>
                  </a:lnTo>
                  <a:lnTo>
                    <a:pt x="2918768" y="3223412"/>
                  </a:lnTo>
                  <a:lnTo>
                    <a:pt x="2926696" y="3225394"/>
                  </a:lnTo>
                  <a:lnTo>
                    <a:pt x="2934624" y="3228169"/>
                  </a:lnTo>
                  <a:lnTo>
                    <a:pt x="2942156" y="3230943"/>
                  </a:lnTo>
                  <a:lnTo>
                    <a:pt x="2949291" y="3234511"/>
                  </a:lnTo>
                  <a:lnTo>
                    <a:pt x="2956426" y="3238079"/>
                  </a:lnTo>
                  <a:lnTo>
                    <a:pt x="2963561" y="3242043"/>
                  </a:lnTo>
                  <a:lnTo>
                    <a:pt x="2970300" y="3246403"/>
                  </a:lnTo>
                  <a:lnTo>
                    <a:pt x="2976643" y="3251160"/>
                  </a:lnTo>
                  <a:lnTo>
                    <a:pt x="2982985" y="3255917"/>
                  </a:lnTo>
                  <a:lnTo>
                    <a:pt x="2988931" y="3261070"/>
                  </a:lnTo>
                  <a:lnTo>
                    <a:pt x="2994481" y="3266620"/>
                  </a:lnTo>
                  <a:lnTo>
                    <a:pt x="3000030" y="3272169"/>
                  </a:lnTo>
                  <a:lnTo>
                    <a:pt x="3005580" y="3278512"/>
                  </a:lnTo>
                  <a:lnTo>
                    <a:pt x="3010337" y="3284458"/>
                  </a:lnTo>
                  <a:lnTo>
                    <a:pt x="3015093" y="3291196"/>
                  </a:lnTo>
                  <a:lnTo>
                    <a:pt x="3019057" y="3297935"/>
                  </a:lnTo>
                  <a:lnTo>
                    <a:pt x="3023418" y="3305070"/>
                  </a:lnTo>
                  <a:lnTo>
                    <a:pt x="3026986" y="3312206"/>
                  </a:lnTo>
                  <a:lnTo>
                    <a:pt x="3030553" y="3319341"/>
                  </a:lnTo>
                  <a:lnTo>
                    <a:pt x="3033328" y="3326873"/>
                  </a:lnTo>
                  <a:lnTo>
                    <a:pt x="3035706" y="3334404"/>
                  </a:lnTo>
                  <a:lnTo>
                    <a:pt x="3038085" y="3342332"/>
                  </a:lnTo>
                  <a:lnTo>
                    <a:pt x="3040067" y="3350657"/>
                  </a:lnTo>
                  <a:lnTo>
                    <a:pt x="3041652" y="3358585"/>
                  </a:lnTo>
                  <a:lnTo>
                    <a:pt x="3042445" y="3366909"/>
                  </a:lnTo>
                  <a:lnTo>
                    <a:pt x="3043238" y="3375630"/>
                  </a:lnTo>
                  <a:lnTo>
                    <a:pt x="3043238" y="3383954"/>
                  </a:lnTo>
                  <a:lnTo>
                    <a:pt x="3043238" y="3392675"/>
                  </a:lnTo>
                  <a:lnTo>
                    <a:pt x="3042445" y="3401000"/>
                  </a:lnTo>
                  <a:lnTo>
                    <a:pt x="3041652" y="3408928"/>
                  </a:lnTo>
                  <a:lnTo>
                    <a:pt x="3040067" y="3417252"/>
                  </a:lnTo>
                  <a:lnTo>
                    <a:pt x="3038085" y="3425180"/>
                  </a:lnTo>
                  <a:lnTo>
                    <a:pt x="3035706" y="3433108"/>
                  </a:lnTo>
                  <a:lnTo>
                    <a:pt x="3033328" y="3441036"/>
                  </a:lnTo>
                  <a:lnTo>
                    <a:pt x="3030553" y="3448568"/>
                  </a:lnTo>
                  <a:lnTo>
                    <a:pt x="3026986" y="3456100"/>
                  </a:lnTo>
                  <a:lnTo>
                    <a:pt x="3023418" y="3463235"/>
                  </a:lnTo>
                  <a:lnTo>
                    <a:pt x="3019057" y="3469974"/>
                  </a:lnTo>
                  <a:lnTo>
                    <a:pt x="3015093" y="3476712"/>
                  </a:lnTo>
                  <a:lnTo>
                    <a:pt x="3010337" y="3483451"/>
                  </a:lnTo>
                  <a:lnTo>
                    <a:pt x="3005580" y="3489794"/>
                  </a:lnTo>
                  <a:lnTo>
                    <a:pt x="3000030" y="3495343"/>
                  </a:lnTo>
                  <a:lnTo>
                    <a:pt x="2994481" y="3501289"/>
                  </a:lnTo>
                  <a:lnTo>
                    <a:pt x="2988931" y="3506442"/>
                  </a:lnTo>
                  <a:lnTo>
                    <a:pt x="2982985" y="3511992"/>
                  </a:lnTo>
                  <a:lnTo>
                    <a:pt x="2976643" y="3517145"/>
                  </a:lnTo>
                  <a:lnTo>
                    <a:pt x="2970300" y="3521506"/>
                  </a:lnTo>
                  <a:lnTo>
                    <a:pt x="2963561" y="3525866"/>
                  </a:lnTo>
                  <a:lnTo>
                    <a:pt x="2956426" y="3529830"/>
                  </a:lnTo>
                  <a:lnTo>
                    <a:pt x="2949291" y="3533794"/>
                  </a:lnTo>
                  <a:lnTo>
                    <a:pt x="2942156" y="3536965"/>
                  </a:lnTo>
                  <a:lnTo>
                    <a:pt x="2934624" y="3539740"/>
                  </a:lnTo>
                  <a:lnTo>
                    <a:pt x="2926696" y="3542515"/>
                  </a:lnTo>
                  <a:lnTo>
                    <a:pt x="2918768" y="3544893"/>
                  </a:lnTo>
                  <a:lnTo>
                    <a:pt x="2910840" y="3546479"/>
                  </a:lnTo>
                  <a:lnTo>
                    <a:pt x="2902515" y="3548065"/>
                  </a:lnTo>
                  <a:lnTo>
                    <a:pt x="2894191" y="3548857"/>
                  </a:lnTo>
                  <a:lnTo>
                    <a:pt x="2885867" y="3549650"/>
                  </a:lnTo>
                  <a:lnTo>
                    <a:pt x="2877146" y="3549650"/>
                  </a:lnTo>
                  <a:lnTo>
                    <a:pt x="2868821" y="3549650"/>
                  </a:lnTo>
                  <a:lnTo>
                    <a:pt x="2860101" y="3548857"/>
                  </a:lnTo>
                  <a:lnTo>
                    <a:pt x="2851776" y="3548065"/>
                  </a:lnTo>
                  <a:lnTo>
                    <a:pt x="2843848" y="3546479"/>
                  </a:lnTo>
                  <a:lnTo>
                    <a:pt x="2835524" y="3544893"/>
                  </a:lnTo>
                  <a:lnTo>
                    <a:pt x="2827992" y="3542515"/>
                  </a:lnTo>
                  <a:lnTo>
                    <a:pt x="2820460" y="3539740"/>
                  </a:lnTo>
                  <a:lnTo>
                    <a:pt x="2812929" y="3536965"/>
                  </a:lnTo>
                  <a:lnTo>
                    <a:pt x="2805397" y="3533794"/>
                  </a:lnTo>
                  <a:lnTo>
                    <a:pt x="2798262" y="3529830"/>
                  </a:lnTo>
                  <a:lnTo>
                    <a:pt x="2791127" y="3525866"/>
                  </a:lnTo>
                  <a:lnTo>
                    <a:pt x="2784784" y="3521506"/>
                  </a:lnTo>
                  <a:lnTo>
                    <a:pt x="2778045" y="3517145"/>
                  </a:lnTo>
                  <a:lnTo>
                    <a:pt x="2771703" y="3511992"/>
                  </a:lnTo>
                  <a:lnTo>
                    <a:pt x="2766153" y="3506442"/>
                  </a:lnTo>
                  <a:lnTo>
                    <a:pt x="2760207" y="3501289"/>
                  </a:lnTo>
                  <a:lnTo>
                    <a:pt x="2754261" y="3495343"/>
                  </a:lnTo>
                  <a:lnTo>
                    <a:pt x="2749505" y="3489794"/>
                  </a:lnTo>
                  <a:lnTo>
                    <a:pt x="2744351" y="3483451"/>
                  </a:lnTo>
                  <a:lnTo>
                    <a:pt x="2739991" y="3476712"/>
                  </a:lnTo>
                  <a:lnTo>
                    <a:pt x="2735234" y="3469974"/>
                  </a:lnTo>
                  <a:lnTo>
                    <a:pt x="2731666" y="3463235"/>
                  </a:lnTo>
                  <a:lnTo>
                    <a:pt x="2727702" y="3456100"/>
                  </a:lnTo>
                  <a:lnTo>
                    <a:pt x="2724531" y="3448568"/>
                  </a:lnTo>
                  <a:lnTo>
                    <a:pt x="2721756" y="3441036"/>
                  </a:lnTo>
                  <a:lnTo>
                    <a:pt x="2718982" y="3433108"/>
                  </a:lnTo>
                  <a:lnTo>
                    <a:pt x="2716603" y="3425180"/>
                  </a:lnTo>
                  <a:lnTo>
                    <a:pt x="2715018" y="3417252"/>
                  </a:lnTo>
                  <a:lnTo>
                    <a:pt x="2713432" y="3408928"/>
                  </a:lnTo>
                  <a:lnTo>
                    <a:pt x="2712639" y="3401000"/>
                  </a:lnTo>
                  <a:lnTo>
                    <a:pt x="2711450" y="3392675"/>
                  </a:lnTo>
                  <a:lnTo>
                    <a:pt x="2711450" y="3383954"/>
                  </a:lnTo>
                  <a:lnTo>
                    <a:pt x="2711450" y="3375630"/>
                  </a:lnTo>
                  <a:lnTo>
                    <a:pt x="2712639" y="3366909"/>
                  </a:lnTo>
                  <a:lnTo>
                    <a:pt x="2713432" y="3358585"/>
                  </a:lnTo>
                  <a:lnTo>
                    <a:pt x="2715018" y="3350657"/>
                  </a:lnTo>
                  <a:lnTo>
                    <a:pt x="2716603" y="3342332"/>
                  </a:lnTo>
                  <a:lnTo>
                    <a:pt x="2718982" y="3334404"/>
                  </a:lnTo>
                  <a:lnTo>
                    <a:pt x="2721756" y="3326873"/>
                  </a:lnTo>
                  <a:lnTo>
                    <a:pt x="2724531" y="3319341"/>
                  </a:lnTo>
                  <a:lnTo>
                    <a:pt x="2727702" y="3312206"/>
                  </a:lnTo>
                  <a:lnTo>
                    <a:pt x="2731666" y="3305070"/>
                  </a:lnTo>
                  <a:lnTo>
                    <a:pt x="2735234" y="3297935"/>
                  </a:lnTo>
                  <a:lnTo>
                    <a:pt x="2739991" y="3291196"/>
                  </a:lnTo>
                  <a:lnTo>
                    <a:pt x="2744351" y="3284458"/>
                  </a:lnTo>
                  <a:lnTo>
                    <a:pt x="2749505" y="3278512"/>
                  </a:lnTo>
                  <a:lnTo>
                    <a:pt x="2754261" y="3272169"/>
                  </a:lnTo>
                  <a:lnTo>
                    <a:pt x="2760207" y="3266620"/>
                  </a:lnTo>
                  <a:lnTo>
                    <a:pt x="2766153" y="3261070"/>
                  </a:lnTo>
                  <a:lnTo>
                    <a:pt x="2771703" y="3255917"/>
                  </a:lnTo>
                  <a:lnTo>
                    <a:pt x="2778045" y="3251160"/>
                  </a:lnTo>
                  <a:lnTo>
                    <a:pt x="2784784" y="3246403"/>
                  </a:lnTo>
                  <a:lnTo>
                    <a:pt x="2791127" y="3242043"/>
                  </a:lnTo>
                  <a:lnTo>
                    <a:pt x="2798262" y="3238079"/>
                  </a:lnTo>
                  <a:lnTo>
                    <a:pt x="2805397" y="3234511"/>
                  </a:lnTo>
                  <a:lnTo>
                    <a:pt x="2812929" y="3230943"/>
                  </a:lnTo>
                  <a:lnTo>
                    <a:pt x="2820460" y="3228169"/>
                  </a:lnTo>
                  <a:lnTo>
                    <a:pt x="2827992" y="3225394"/>
                  </a:lnTo>
                  <a:lnTo>
                    <a:pt x="2835524" y="3223412"/>
                  </a:lnTo>
                  <a:lnTo>
                    <a:pt x="2843848" y="3221430"/>
                  </a:lnTo>
                  <a:lnTo>
                    <a:pt x="2851776" y="3219844"/>
                  </a:lnTo>
                  <a:lnTo>
                    <a:pt x="2860101" y="3219051"/>
                  </a:lnTo>
                  <a:lnTo>
                    <a:pt x="2868821" y="3218259"/>
                  </a:lnTo>
                  <a:lnTo>
                    <a:pt x="2877146" y="3217862"/>
                  </a:lnTo>
                  <a:close/>
                  <a:moveTo>
                    <a:pt x="1341242" y="3000374"/>
                  </a:moveTo>
                  <a:lnTo>
                    <a:pt x="410762" y="4429560"/>
                  </a:lnTo>
                  <a:lnTo>
                    <a:pt x="409572" y="4434325"/>
                  </a:lnTo>
                  <a:lnTo>
                    <a:pt x="406794" y="4447826"/>
                  </a:lnTo>
                  <a:lnTo>
                    <a:pt x="404414" y="4458151"/>
                  </a:lnTo>
                  <a:lnTo>
                    <a:pt x="402430" y="4469667"/>
                  </a:lnTo>
                  <a:lnTo>
                    <a:pt x="400446" y="4483169"/>
                  </a:lnTo>
                  <a:lnTo>
                    <a:pt x="398859" y="4498259"/>
                  </a:lnTo>
                  <a:lnTo>
                    <a:pt x="396875" y="4514937"/>
                  </a:lnTo>
                  <a:lnTo>
                    <a:pt x="395287" y="4533204"/>
                  </a:lnTo>
                  <a:lnTo>
                    <a:pt x="394097" y="4552265"/>
                  </a:lnTo>
                  <a:lnTo>
                    <a:pt x="393700" y="4572915"/>
                  </a:lnTo>
                  <a:lnTo>
                    <a:pt x="394097" y="4594359"/>
                  </a:lnTo>
                  <a:lnTo>
                    <a:pt x="394891" y="4616597"/>
                  </a:lnTo>
                  <a:lnTo>
                    <a:pt x="397271" y="4640026"/>
                  </a:lnTo>
                  <a:lnTo>
                    <a:pt x="400049" y="4664249"/>
                  </a:lnTo>
                  <a:lnTo>
                    <a:pt x="401636" y="4676162"/>
                  </a:lnTo>
                  <a:lnTo>
                    <a:pt x="403620" y="4688870"/>
                  </a:lnTo>
                  <a:lnTo>
                    <a:pt x="406398" y="4701180"/>
                  </a:lnTo>
                  <a:lnTo>
                    <a:pt x="409175" y="4713490"/>
                  </a:lnTo>
                  <a:lnTo>
                    <a:pt x="412350" y="4726198"/>
                  </a:lnTo>
                  <a:lnTo>
                    <a:pt x="415921" y="4738905"/>
                  </a:lnTo>
                  <a:lnTo>
                    <a:pt x="419492" y="4752010"/>
                  </a:lnTo>
                  <a:lnTo>
                    <a:pt x="423857" y="4764320"/>
                  </a:lnTo>
                  <a:lnTo>
                    <a:pt x="428221" y="4777425"/>
                  </a:lnTo>
                  <a:lnTo>
                    <a:pt x="433380" y="4790132"/>
                  </a:lnTo>
                  <a:lnTo>
                    <a:pt x="438538" y="4802839"/>
                  </a:lnTo>
                  <a:lnTo>
                    <a:pt x="444887" y="4815944"/>
                  </a:lnTo>
                  <a:lnTo>
                    <a:pt x="451235" y="4828254"/>
                  </a:lnTo>
                  <a:lnTo>
                    <a:pt x="457584" y="4841359"/>
                  </a:lnTo>
                  <a:lnTo>
                    <a:pt x="464726" y="4853669"/>
                  </a:lnTo>
                  <a:lnTo>
                    <a:pt x="472662" y="4866773"/>
                  </a:lnTo>
                  <a:lnTo>
                    <a:pt x="480995" y="4879084"/>
                  </a:lnTo>
                  <a:lnTo>
                    <a:pt x="489724" y="4891394"/>
                  </a:lnTo>
                  <a:lnTo>
                    <a:pt x="498850" y="4903704"/>
                  </a:lnTo>
                  <a:lnTo>
                    <a:pt x="508770" y="4915618"/>
                  </a:lnTo>
                  <a:lnTo>
                    <a:pt x="519087" y="4927531"/>
                  </a:lnTo>
                  <a:lnTo>
                    <a:pt x="530197" y="4939444"/>
                  </a:lnTo>
                  <a:lnTo>
                    <a:pt x="541704" y="4950960"/>
                  </a:lnTo>
                  <a:lnTo>
                    <a:pt x="553608" y="4962476"/>
                  </a:lnTo>
                  <a:lnTo>
                    <a:pt x="566702" y="4973992"/>
                  </a:lnTo>
                  <a:lnTo>
                    <a:pt x="579796" y="4984714"/>
                  </a:lnTo>
                  <a:lnTo>
                    <a:pt x="594081" y="4995436"/>
                  </a:lnTo>
                  <a:lnTo>
                    <a:pt x="609159" y="5005761"/>
                  </a:lnTo>
                  <a:lnTo>
                    <a:pt x="624237" y="5016085"/>
                  </a:lnTo>
                  <a:lnTo>
                    <a:pt x="640109" y="5026410"/>
                  </a:lnTo>
                  <a:lnTo>
                    <a:pt x="657171" y="5035941"/>
                  </a:lnTo>
                  <a:lnTo>
                    <a:pt x="674630" y="5045074"/>
                  </a:lnTo>
                  <a:lnTo>
                    <a:pt x="3954917" y="5045074"/>
                  </a:lnTo>
                  <a:lnTo>
                    <a:pt x="3972376" y="5035941"/>
                  </a:lnTo>
                  <a:lnTo>
                    <a:pt x="3989041" y="5026410"/>
                  </a:lnTo>
                  <a:lnTo>
                    <a:pt x="4005310" y="5016085"/>
                  </a:lnTo>
                  <a:lnTo>
                    <a:pt x="4020785" y="5005761"/>
                  </a:lnTo>
                  <a:lnTo>
                    <a:pt x="4035069" y="4995436"/>
                  </a:lnTo>
                  <a:lnTo>
                    <a:pt x="4049354" y="4984714"/>
                  </a:lnTo>
                  <a:lnTo>
                    <a:pt x="4062448" y="4973992"/>
                  </a:lnTo>
                  <a:lnTo>
                    <a:pt x="4075543" y="4962476"/>
                  </a:lnTo>
                  <a:lnTo>
                    <a:pt x="4087446" y="4950960"/>
                  </a:lnTo>
                  <a:lnTo>
                    <a:pt x="4098953" y="4939444"/>
                  </a:lnTo>
                  <a:lnTo>
                    <a:pt x="4110063" y="4927531"/>
                  </a:lnTo>
                  <a:lnTo>
                    <a:pt x="4120777" y="4915618"/>
                  </a:lnTo>
                  <a:lnTo>
                    <a:pt x="4130300" y="4903704"/>
                  </a:lnTo>
                  <a:lnTo>
                    <a:pt x="4139823" y="4891394"/>
                  </a:lnTo>
                  <a:lnTo>
                    <a:pt x="4148552" y="4879084"/>
                  </a:lnTo>
                  <a:lnTo>
                    <a:pt x="4156488" y="4866773"/>
                  </a:lnTo>
                  <a:lnTo>
                    <a:pt x="4164424" y="4853669"/>
                  </a:lnTo>
                  <a:lnTo>
                    <a:pt x="4171566" y="4841359"/>
                  </a:lnTo>
                  <a:lnTo>
                    <a:pt x="4178312" y="4828254"/>
                  </a:lnTo>
                  <a:lnTo>
                    <a:pt x="4184661" y="4815944"/>
                  </a:lnTo>
                  <a:lnTo>
                    <a:pt x="4190613" y="4802839"/>
                  </a:lnTo>
                  <a:lnTo>
                    <a:pt x="4195771" y="4790132"/>
                  </a:lnTo>
                  <a:lnTo>
                    <a:pt x="4200929" y="4777425"/>
                  </a:lnTo>
                  <a:lnTo>
                    <a:pt x="4205294" y="4764320"/>
                  </a:lnTo>
                  <a:lnTo>
                    <a:pt x="4209659" y="4752010"/>
                  </a:lnTo>
                  <a:lnTo>
                    <a:pt x="4213627" y="4738905"/>
                  </a:lnTo>
                  <a:lnTo>
                    <a:pt x="4217197" y="4726198"/>
                  </a:lnTo>
                  <a:lnTo>
                    <a:pt x="4219975" y="4713490"/>
                  </a:lnTo>
                  <a:lnTo>
                    <a:pt x="4222753" y="4701180"/>
                  </a:lnTo>
                  <a:lnTo>
                    <a:pt x="4225530" y="4688870"/>
                  </a:lnTo>
                  <a:lnTo>
                    <a:pt x="4227514" y="4676162"/>
                  </a:lnTo>
                  <a:lnTo>
                    <a:pt x="4229498" y="4664249"/>
                  </a:lnTo>
                  <a:lnTo>
                    <a:pt x="4232673" y="4640026"/>
                  </a:lnTo>
                  <a:lnTo>
                    <a:pt x="4234259" y="4616597"/>
                  </a:lnTo>
                  <a:lnTo>
                    <a:pt x="4235450" y="4594359"/>
                  </a:lnTo>
                  <a:lnTo>
                    <a:pt x="4235450" y="4572915"/>
                  </a:lnTo>
                  <a:lnTo>
                    <a:pt x="4235053" y="4552265"/>
                  </a:lnTo>
                  <a:lnTo>
                    <a:pt x="4234259" y="4533204"/>
                  </a:lnTo>
                  <a:lnTo>
                    <a:pt x="4232673" y="4514937"/>
                  </a:lnTo>
                  <a:lnTo>
                    <a:pt x="4230689" y="4498259"/>
                  </a:lnTo>
                  <a:lnTo>
                    <a:pt x="4228705" y="4483169"/>
                  </a:lnTo>
                  <a:lnTo>
                    <a:pt x="4226721" y="4469667"/>
                  </a:lnTo>
                  <a:lnTo>
                    <a:pt x="4224737" y="4458151"/>
                  </a:lnTo>
                  <a:lnTo>
                    <a:pt x="4222356" y="4447826"/>
                  </a:lnTo>
                  <a:lnTo>
                    <a:pt x="4219578" y="4434325"/>
                  </a:lnTo>
                  <a:lnTo>
                    <a:pt x="4218388" y="4429560"/>
                  </a:lnTo>
                  <a:lnTo>
                    <a:pt x="3282826" y="3000490"/>
                  </a:lnTo>
                  <a:lnTo>
                    <a:pt x="3282951" y="3001367"/>
                  </a:lnTo>
                  <a:lnTo>
                    <a:pt x="3282554" y="3003754"/>
                  </a:lnTo>
                  <a:lnTo>
                    <a:pt x="3281761" y="3006140"/>
                  </a:lnTo>
                  <a:lnTo>
                    <a:pt x="3280173" y="3008526"/>
                  </a:lnTo>
                  <a:lnTo>
                    <a:pt x="3278189" y="3010913"/>
                  </a:lnTo>
                  <a:lnTo>
                    <a:pt x="3275015" y="3013299"/>
                  </a:lnTo>
                  <a:lnTo>
                    <a:pt x="3271841" y="3015685"/>
                  </a:lnTo>
                  <a:lnTo>
                    <a:pt x="3267476" y="3017674"/>
                  </a:lnTo>
                  <a:lnTo>
                    <a:pt x="3263111" y="3020458"/>
                  </a:lnTo>
                  <a:lnTo>
                    <a:pt x="3252398" y="3024832"/>
                  </a:lnTo>
                  <a:lnTo>
                    <a:pt x="3239304" y="3029605"/>
                  </a:lnTo>
                  <a:lnTo>
                    <a:pt x="3223829" y="3033582"/>
                  </a:lnTo>
                  <a:lnTo>
                    <a:pt x="3206370" y="3037957"/>
                  </a:lnTo>
                  <a:lnTo>
                    <a:pt x="3186927" y="3041934"/>
                  </a:lnTo>
                  <a:lnTo>
                    <a:pt x="3165897" y="3046309"/>
                  </a:lnTo>
                  <a:lnTo>
                    <a:pt x="3142486" y="3050286"/>
                  </a:lnTo>
                  <a:lnTo>
                    <a:pt x="3117091" y="3054263"/>
                  </a:lnTo>
                  <a:lnTo>
                    <a:pt x="3090109" y="3057843"/>
                  </a:lnTo>
                  <a:lnTo>
                    <a:pt x="3061143" y="3061024"/>
                  </a:lnTo>
                  <a:lnTo>
                    <a:pt x="3030987" y="3065001"/>
                  </a:lnTo>
                  <a:lnTo>
                    <a:pt x="2998847" y="3068183"/>
                  </a:lnTo>
                  <a:lnTo>
                    <a:pt x="2964722" y="3070967"/>
                  </a:lnTo>
                  <a:lnTo>
                    <a:pt x="2929804" y="3074149"/>
                  </a:lnTo>
                  <a:lnTo>
                    <a:pt x="2892903" y="3076933"/>
                  </a:lnTo>
                  <a:lnTo>
                    <a:pt x="2855207" y="3079319"/>
                  </a:lnTo>
                  <a:lnTo>
                    <a:pt x="2815528" y="3082103"/>
                  </a:lnTo>
                  <a:lnTo>
                    <a:pt x="2775055" y="3084489"/>
                  </a:lnTo>
                  <a:lnTo>
                    <a:pt x="2690141" y="3088069"/>
                  </a:lnTo>
                  <a:lnTo>
                    <a:pt x="2600862" y="3091648"/>
                  </a:lnTo>
                  <a:lnTo>
                    <a:pt x="2507615" y="3093637"/>
                  </a:lnTo>
                  <a:lnTo>
                    <a:pt x="2411195" y="3095227"/>
                  </a:lnTo>
                  <a:lnTo>
                    <a:pt x="2312393" y="3095625"/>
                  </a:lnTo>
                  <a:lnTo>
                    <a:pt x="2213195" y="3095227"/>
                  </a:lnTo>
                  <a:lnTo>
                    <a:pt x="2116774" y="3093637"/>
                  </a:lnTo>
                  <a:lnTo>
                    <a:pt x="2023924" y="3091648"/>
                  </a:lnTo>
                  <a:lnTo>
                    <a:pt x="1934645" y="3088069"/>
                  </a:lnTo>
                  <a:lnTo>
                    <a:pt x="1849731" y="3084489"/>
                  </a:lnTo>
                  <a:lnTo>
                    <a:pt x="1808862" y="3082103"/>
                  </a:lnTo>
                  <a:lnTo>
                    <a:pt x="1769579" y="3079319"/>
                  </a:lnTo>
                  <a:lnTo>
                    <a:pt x="1731884" y="3076933"/>
                  </a:lnTo>
                  <a:lnTo>
                    <a:pt x="1694982" y="3074149"/>
                  </a:lnTo>
                  <a:lnTo>
                    <a:pt x="1659667" y="3070967"/>
                  </a:lnTo>
                  <a:lnTo>
                    <a:pt x="1626336" y="3068183"/>
                  </a:lnTo>
                  <a:lnTo>
                    <a:pt x="1593799" y="3065001"/>
                  </a:lnTo>
                  <a:lnTo>
                    <a:pt x="1563643" y="3061024"/>
                  </a:lnTo>
                  <a:lnTo>
                    <a:pt x="1534677" y="3057843"/>
                  </a:lnTo>
                  <a:lnTo>
                    <a:pt x="1507298" y="3054263"/>
                  </a:lnTo>
                  <a:lnTo>
                    <a:pt x="1482300" y="3050286"/>
                  </a:lnTo>
                  <a:lnTo>
                    <a:pt x="1458889" y="3046309"/>
                  </a:lnTo>
                  <a:lnTo>
                    <a:pt x="1437462" y="3041934"/>
                  </a:lnTo>
                  <a:lnTo>
                    <a:pt x="1418019" y="3037957"/>
                  </a:lnTo>
                  <a:lnTo>
                    <a:pt x="1400561" y="3033582"/>
                  </a:lnTo>
                  <a:lnTo>
                    <a:pt x="1385086" y="3029605"/>
                  </a:lnTo>
                  <a:lnTo>
                    <a:pt x="1372388" y="3024832"/>
                  </a:lnTo>
                  <a:lnTo>
                    <a:pt x="1361675" y="3020458"/>
                  </a:lnTo>
                  <a:lnTo>
                    <a:pt x="1356913" y="3017674"/>
                  </a:lnTo>
                  <a:lnTo>
                    <a:pt x="1352945" y="3015685"/>
                  </a:lnTo>
                  <a:lnTo>
                    <a:pt x="1349374" y="3013299"/>
                  </a:lnTo>
                  <a:lnTo>
                    <a:pt x="1346597" y="3010913"/>
                  </a:lnTo>
                  <a:lnTo>
                    <a:pt x="1344613" y="3008526"/>
                  </a:lnTo>
                  <a:lnTo>
                    <a:pt x="1343025" y="3006140"/>
                  </a:lnTo>
                  <a:lnTo>
                    <a:pt x="1341835" y="3003754"/>
                  </a:lnTo>
                  <a:lnTo>
                    <a:pt x="1341438" y="3001367"/>
                  </a:lnTo>
                  <a:lnTo>
                    <a:pt x="1341580" y="3000374"/>
                  </a:lnTo>
                  <a:lnTo>
                    <a:pt x="1341242" y="3000374"/>
                  </a:lnTo>
                  <a:close/>
                  <a:moveTo>
                    <a:pt x="1717823" y="0"/>
                  </a:moveTo>
                  <a:lnTo>
                    <a:pt x="2909343" y="0"/>
                  </a:lnTo>
                  <a:lnTo>
                    <a:pt x="2919266" y="3571"/>
                  </a:lnTo>
                  <a:lnTo>
                    <a:pt x="2927601" y="6745"/>
                  </a:lnTo>
                  <a:lnTo>
                    <a:pt x="2935937" y="11110"/>
                  </a:lnTo>
                  <a:lnTo>
                    <a:pt x="2946653" y="15872"/>
                  </a:lnTo>
                  <a:lnTo>
                    <a:pt x="2959354" y="22618"/>
                  </a:lnTo>
                  <a:lnTo>
                    <a:pt x="2972849" y="30951"/>
                  </a:lnTo>
                  <a:lnTo>
                    <a:pt x="2987931" y="40871"/>
                  </a:lnTo>
                  <a:lnTo>
                    <a:pt x="2995870" y="46427"/>
                  </a:lnTo>
                  <a:lnTo>
                    <a:pt x="3003808" y="52776"/>
                  </a:lnTo>
                  <a:lnTo>
                    <a:pt x="3011349" y="58728"/>
                  </a:lnTo>
                  <a:lnTo>
                    <a:pt x="3019684" y="65474"/>
                  </a:lnTo>
                  <a:lnTo>
                    <a:pt x="3027623" y="72616"/>
                  </a:lnTo>
                  <a:lnTo>
                    <a:pt x="3035957" y="80553"/>
                  </a:lnTo>
                  <a:lnTo>
                    <a:pt x="3043896" y="88489"/>
                  </a:lnTo>
                  <a:lnTo>
                    <a:pt x="3051834" y="97219"/>
                  </a:lnTo>
                  <a:lnTo>
                    <a:pt x="3059375" y="105949"/>
                  </a:lnTo>
                  <a:lnTo>
                    <a:pt x="3066917" y="115472"/>
                  </a:lnTo>
                  <a:lnTo>
                    <a:pt x="3074458" y="125393"/>
                  </a:lnTo>
                  <a:lnTo>
                    <a:pt x="3080808" y="135313"/>
                  </a:lnTo>
                  <a:lnTo>
                    <a:pt x="3087556" y="146027"/>
                  </a:lnTo>
                  <a:lnTo>
                    <a:pt x="3093509" y="157536"/>
                  </a:lnTo>
                  <a:lnTo>
                    <a:pt x="3099066" y="169439"/>
                  </a:lnTo>
                  <a:lnTo>
                    <a:pt x="3104226" y="181344"/>
                  </a:lnTo>
                  <a:lnTo>
                    <a:pt x="3108592" y="194439"/>
                  </a:lnTo>
                  <a:lnTo>
                    <a:pt x="3112958" y="207534"/>
                  </a:lnTo>
                  <a:lnTo>
                    <a:pt x="3115339" y="217058"/>
                  </a:lnTo>
                  <a:lnTo>
                    <a:pt x="3117324" y="226581"/>
                  </a:lnTo>
                  <a:lnTo>
                    <a:pt x="3119309" y="236502"/>
                  </a:lnTo>
                  <a:lnTo>
                    <a:pt x="3120499" y="246025"/>
                  </a:lnTo>
                  <a:lnTo>
                    <a:pt x="3121690" y="256342"/>
                  </a:lnTo>
                  <a:lnTo>
                    <a:pt x="3122087" y="266263"/>
                  </a:lnTo>
                  <a:lnTo>
                    <a:pt x="3122484" y="276184"/>
                  </a:lnTo>
                  <a:lnTo>
                    <a:pt x="3122484" y="286103"/>
                  </a:lnTo>
                  <a:lnTo>
                    <a:pt x="3121690" y="296024"/>
                  </a:lnTo>
                  <a:lnTo>
                    <a:pt x="3121293" y="306341"/>
                  </a:lnTo>
                  <a:lnTo>
                    <a:pt x="3120102" y="316659"/>
                  </a:lnTo>
                  <a:lnTo>
                    <a:pt x="3118515" y="326976"/>
                  </a:lnTo>
                  <a:lnTo>
                    <a:pt x="3116530" y="337690"/>
                  </a:lnTo>
                  <a:lnTo>
                    <a:pt x="3114149" y="348007"/>
                  </a:lnTo>
                  <a:lnTo>
                    <a:pt x="3111767" y="358325"/>
                  </a:lnTo>
                  <a:lnTo>
                    <a:pt x="3108592" y="369039"/>
                  </a:lnTo>
                  <a:lnTo>
                    <a:pt x="3105417" y="379356"/>
                  </a:lnTo>
                  <a:lnTo>
                    <a:pt x="3101845" y="390466"/>
                  </a:lnTo>
                  <a:lnTo>
                    <a:pt x="3097479" y="401180"/>
                  </a:lnTo>
                  <a:lnTo>
                    <a:pt x="3093509" y="411894"/>
                  </a:lnTo>
                  <a:lnTo>
                    <a:pt x="3088747" y="422609"/>
                  </a:lnTo>
                  <a:lnTo>
                    <a:pt x="3083587" y="434116"/>
                  </a:lnTo>
                  <a:lnTo>
                    <a:pt x="3078030" y="444830"/>
                  </a:lnTo>
                  <a:lnTo>
                    <a:pt x="3072076" y="455940"/>
                  </a:lnTo>
                  <a:lnTo>
                    <a:pt x="3066123" y="466655"/>
                  </a:lnTo>
                  <a:lnTo>
                    <a:pt x="3059772" y="477766"/>
                  </a:lnTo>
                  <a:lnTo>
                    <a:pt x="3052628" y="489274"/>
                  </a:lnTo>
                  <a:lnTo>
                    <a:pt x="3045483" y="500781"/>
                  </a:lnTo>
                  <a:lnTo>
                    <a:pt x="3037942" y="511891"/>
                  </a:lnTo>
                  <a:lnTo>
                    <a:pt x="3030401" y="523400"/>
                  </a:lnTo>
                  <a:lnTo>
                    <a:pt x="3022066" y="534908"/>
                  </a:lnTo>
                  <a:lnTo>
                    <a:pt x="3013334" y="546415"/>
                  </a:lnTo>
                  <a:lnTo>
                    <a:pt x="3013334" y="2104709"/>
                  </a:lnTo>
                  <a:lnTo>
                    <a:pt x="4604543" y="4495920"/>
                  </a:lnTo>
                  <a:lnTo>
                    <a:pt x="4606527" y="4504649"/>
                  </a:lnTo>
                  <a:lnTo>
                    <a:pt x="4608511" y="4511792"/>
                  </a:lnTo>
                  <a:lnTo>
                    <a:pt x="4612481" y="4530046"/>
                  </a:lnTo>
                  <a:lnTo>
                    <a:pt x="4614862" y="4542744"/>
                  </a:lnTo>
                  <a:lnTo>
                    <a:pt x="4617243" y="4558220"/>
                  </a:lnTo>
                  <a:lnTo>
                    <a:pt x="4619625" y="4575679"/>
                  </a:lnTo>
                  <a:lnTo>
                    <a:pt x="4622403" y="4595123"/>
                  </a:lnTo>
                  <a:lnTo>
                    <a:pt x="4624387" y="4616948"/>
                  </a:lnTo>
                  <a:lnTo>
                    <a:pt x="4625975" y="4639964"/>
                  </a:lnTo>
                  <a:lnTo>
                    <a:pt x="4627166" y="4664963"/>
                  </a:lnTo>
                  <a:lnTo>
                    <a:pt x="4627563" y="4691153"/>
                  </a:lnTo>
                  <a:lnTo>
                    <a:pt x="4627166" y="4718533"/>
                  </a:lnTo>
                  <a:lnTo>
                    <a:pt x="4626373" y="4733215"/>
                  </a:lnTo>
                  <a:lnTo>
                    <a:pt x="4625579" y="4747501"/>
                  </a:lnTo>
                  <a:lnTo>
                    <a:pt x="4624387" y="4762183"/>
                  </a:lnTo>
                  <a:lnTo>
                    <a:pt x="4623197" y="4777262"/>
                  </a:lnTo>
                  <a:lnTo>
                    <a:pt x="4621213" y="4792341"/>
                  </a:lnTo>
                  <a:lnTo>
                    <a:pt x="4618831" y="4807817"/>
                  </a:lnTo>
                  <a:lnTo>
                    <a:pt x="4616449" y="4823689"/>
                  </a:lnTo>
                  <a:lnTo>
                    <a:pt x="4614068" y="4839562"/>
                  </a:lnTo>
                  <a:lnTo>
                    <a:pt x="4610496" y="4855038"/>
                  </a:lnTo>
                  <a:lnTo>
                    <a:pt x="4606923" y="4870910"/>
                  </a:lnTo>
                  <a:lnTo>
                    <a:pt x="4602557" y="4887180"/>
                  </a:lnTo>
                  <a:lnTo>
                    <a:pt x="4598191" y="4903449"/>
                  </a:lnTo>
                  <a:lnTo>
                    <a:pt x="4593032" y="4919719"/>
                  </a:lnTo>
                  <a:lnTo>
                    <a:pt x="4587872" y="4935988"/>
                  </a:lnTo>
                  <a:lnTo>
                    <a:pt x="4581919" y="4952257"/>
                  </a:lnTo>
                  <a:lnTo>
                    <a:pt x="4575171" y="4968527"/>
                  </a:lnTo>
                  <a:lnTo>
                    <a:pt x="4568821" y="4985193"/>
                  </a:lnTo>
                  <a:lnTo>
                    <a:pt x="4560883" y="5001463"/>
                  </a:lnTo>
                  <a:lnTo>
                    <a:pt x="4552944" y="5017732"/>
                  </a:lnTo>
                  <a:lnTo>
                    <a:pt x="4544212" y="5033605"/>
                  </a:lnTo>
                  <a:lnTo>
                    <a:pt x="4535083" y="5049874"/>
                  </a:lnTo>
                  <a:lnTo>
                    <a:pt x="4525161" y="5066144"/>
                  </a:lnTo>
                  <a:lnTo>
                    <a:pt x="4514047" y="5082016"/>
                  </a:lnTo>
                  <a:lnTo>
                    <a:pt x="4503331" y="5097889"/>
                  </a:lnTo>
                  <a:lnTo>
                    <a:pt x="4491423" y="5112968"/>
                  </a:lnTo>
                  <a:lnTo>
                    <a:pt x="4478722" y="5128444"/>
                  </a:lnTo>
                  <a:lnTo>
                    <a:pt x="4465624" y="5143919"/>
                  </a:lnTo>
                  <a:lnTo>
                    <a:pt x="4451335" y="5158998"/>
                  </a:lnTo>
                  <a:lnTo>
                    <a:pt x="4437047" y="5173681"/>
                  </a:lnTo>
                  <a:lnTo>
                    <a:pt x="4421171" y="5188363"/>
                  </a:lnTo>
                  <a:lnTo>
                    <a:pt x="4404897" y="5202251"/>
                  </a:lnTo>
                  <a:lnTo>
                    <a:pt x="4387830" y="5216537"/>
                  </a:lnTo>
                  <a:lnTo>
                    <a:pt x="4369969" y="5230028"/>
                  </a:lnTo>
                  <a:lnTo>
                    <a:pt x="4351315" y="5243520"/>
                  </a:lnTo>
                  <a:lnTo>
                    <a:pt x="4331865" y="5256615"/>
                  </a:lnTo>
                  <a:lnTo>
                    <a:pt x="4311227" y="5268916"/>
                  </a:lnTo>
                  <a:lnTo>
                    <a:pt x="4290191" y="5281218"/>
                  </a:lnTo>
                  <a:lnTo>
                    <a:pt x="4267963" y="5293122"/>
                  </a:lnTo>
                  <a:lnTo>
                    <a:pt x="4255659" y="5299074"/>
                  </a:lnTo>
                  <a:lnTo>
                    <a:pt x="371507" y="5299074"/>
                  </a:lnTo>
                  <a:lnTo>
                    <a:pt x="359600" y="5293122"/>
                  </a:lnTo>
                  <a:lnTo>
                    <a:pt x="337373" y="5281218"/>
                  </a:lnTo>
                  <a:lnTo>
                    <a:pt x="315940" y="5268916"/>
                  </a:lnTo>
                  <a:lnTo>
                    <a:pt x="295301" y="5256615"/>
                  </a:lnTo>
                  <a:lnTo>
                    <a:pt x="275852" y="5243520"/>
                  </a:lnTo>
                  <a:lnTo>
                    <a:pt x="257197" y="5230028"/>
                  </a:lnTo>
                  <a:lnTo>
                    <a:pt x="239336" y="5216537"/>
                  </a:lnTo>
                  <a:lnTo>
                    <a:pt x="222269" y="5202251"/>
                  </a:lnTo>
                  <a:lnTo>
                    <a:pt x="205996" y="5188363"/>
                  </a:lnTo>
                  <a:lnTo>
                    <a:pt x="190517" y="5173681"/>
                  </a:lnTo>
                  <a:lnTo>
                    <a:pt x="175831" y="5158998"/>
                  </a:lnTo>
                  <a:lnTo>
                    <a:pt x="161939" y="5143919"/>
                  </a:lnTo>
                  <a:lnTo>
                    <a:pt x="148841" y="5128444"/>
                  </a:lnTo>
                  <a:lnTo>
                    <a:pt x="135743" y="5112968"/>
                  </a:lnTo>
                  <a:lnTo>
                    <a:pt x="124233" y="5097889"/>
                  </a:lnTo>
                  <a:lnTo>
                    <a:pt x="113119" y="5082016"/>
                  </a:lnTo>
                  <a:lnTo>
                    <a:pt x="102403" y="5066144"/>
                  </a:lnTo>
                  <a:lnTo>
                    <a:pt x="92480" y="5049874"/>
                  </a:lnTo>
                  <a:lnTo>
                    <a:pt x="82954" y="5033605"/>
                  </a:lnTo>
                  <a:lnTo>
                    <a:pt x="74222" y="5017732"/>
                  </a:lnTo>
                  <a:lnTo>
                    <a:pt x="66284" y="5001463"/>
                  </a:lnTo>
                  <a:lnTo>
                    <a:pt x="59140" y="4985193"/>
                  </a:lnTo>
                  <a:lnTo>
                    <a:pt x="51995" y="4968527"/>
                  </a:lnTo>
                  <a:lnTo>
                    <a:pt x="45248" y="4952257"/>
                  </a:lnTo>
                  <a:lnTo>
                    <a:pt x="39294" y="4935988"/>
                  </a:lnTo>
                  <a:lnTo>
                    <a:pt x="34134" y="4919719"/>
                  </a:lnTo>
                  <a:lnTo>
                    <a:pt x="28975" y="4903449"/>
                  </a:lnTo>
                  <a:lnTo>
                    <a:pt x="24609" y="4887180"/>
                  </a:lnTo>
                  <a:lnTo>
                    <a:pt x="20243" y="4870910"/>
                  </a:lnTo>
                  <a:lnTo>
                    <a:pt x="17067" y="4855038"/>
                  </a:lnTo>
                  <a:lnTo>
                    <a:pt x="13495" y="4839562"/>
                  </a:lnTo>
                  <a:lnTo>
                    <a:pt x="10717" y="4823689"/>
                  </a:lnTo>
                  <a:lnTo>
                    <a:pt x="8335" y="4807817"/>
                  </a:lnTo>
                  <a:lnTo>
                    <a:pt x="6351" y="4792341"/>
                  </a:lnTo>
                  <a:lnTo>
                    <a:pt x="4366" y="4777262"/>
                  </a:lnTo>
                  <a:lnTo>
                    <a:pt x="2779" y="4762183"/>
                  </a:lnTo>
                  <a:lnTo>
                    <a:pt x="1588" y="4747501"/>
                  </a:lnTo>
                  <a:lnTo>
                    <a:pt x="794" y="4733215"/>
                  </a:lnTo>
                  <a:lnTo>
                    <a:pt x="397" y="4718533"/>
                  </a:lnTo>
                  <a:lnTo>
                    <a:pt x="0" y="4691153"/>
                  </a:lnTo>
                  <a:lnTo>
                    <a:pt x="397" y="4664963"/>
                  </a:lnTo>
                  <a:lnTo>
                    <a:pt x="1191" y="4639964"/>
                  </a:lnTo>
                  <a:lnTo>
                    <a:pt x="2779" y="4616948"/>
                  </a:lnTo>
                  <a:lnTo>
                    <a:pt x="4763" y="4595123"/>
                  </a:lnTo>
                  <a:lnTo>
                    <a:pt x="7542" y="4575679"/>
                  </a:lnTo>
                  <a:lnTo>
                    <a:pt x="9923" y="4558220"/>
                  </a:lnTo>
                  <a:lnTo>
                    <a:pt x="12304" y="4542744"/>
                  </a:lnTo>
                  <a:lnTo>
                    <a:pt x="15083" y="4530046"/>
                  </a:lnTo>
                  <a:lnTo>
                    <a:pt x="19052" y="4511792"/>
                  </a:lnTo>
                  <a:lnTo>
                    <a:pt x="20640" y="4504649"/>
                  </a:lnTo>
                  <a:lnTo>
                    <a:pt x="23418" y="4495920"/>
                  </a:lnTo>
                  <a:lnTo>
                    <a:pt x="1614229" y="2104709"/>
                  </a:lnTo>
                  <a:lnTo>
                    <a:pt x="1614229" y="546415"/>
                  </a:lnTo>
                  <a:lnTo>
                    <a:pt x="1605497" y="534908"/>
                  </a:lnTo>
                  <a:lnTo>
                    <a:pt x="1597559" y="523400"/>
                  </a:lnTo>
                  <a:lnTo>
                    <a:pt x="1589621" y="511891"/>
                  </a:lnTo>
                  <a:lnTo>
                    <a:pt x="1582080" y="500781"/>
                  </a:lnTo>
                  <a:lnTo>
                    <a:pt x="1574539" y="489274"/>
                  </a:lnTo>
                  <a:lnTo>
                    <a:pt x="1567791" y="477766"/>
                  </a:lnTo>
                  <a:lnTo>
                    <a:pt x="1561044" y="466655"/>
                  </a:lnTo>
                  <a:lnTo>
                    <a:pt x="1555090" y="455940"/>
                  </a:lnTo>
                  <a:lnTo>
                    <a:pt x="1549136" y="444830"/>
                  </a:lnTo>
                  <a:lnTo>
                    <a:pt x="1543580" y="434116"/>
                  </a:lnTo>
                  <a:lnTo>
                    <a:pt x="1538817" y="422609"/>
                  </a:lnTo>
                  <a:lnTo>
                    <a:pt x="1534054" y="411894"/>
                  </a:lnTo>
                  <a:lnTo>
                    <a:pt x="1529688" y="401180"/>
                  </a:lnTo>
                  <a:lnTo>
                    <a:pt x="1525322" y="390466"/>
                  </a:lnTo>
                  <a:lnTo>
                    <a:pt x="1522147" y="379356"/>
                  </a:lnTo>
                  <a:lnTo>
                    <a:pt x="1518971" y="369039"/>
                  </a:lnTo>
                  <a:lnTo>
                    <a:pt x="1515796" y="358325"/>
                  </a:lnTo>
                  <a:lnTo>
                    <a:pt x="1513018" y="348007"/>
                  </a:lnTo>
                  <a:lnTo>
                    <a:pt x="1511033" y="337690"/>
                  </a:lnTo>
                  <a:lnTo>
                    <a:pt x="1509049" y="326976"/>
                  </a:lnTo>
                  <a:lnTo>
                    <a:pt x="1507461" y="316659"/>
                  </a:lnTo>
                  <a:lnTo>
                    <a:pt x="1506270" y="306341"/>
                  </a:lnTo>
                  <a:lnTo>
                    <a:pt x="1505476" y="296024"/>
                  </a:lnTo>
                  <a:lnTo>
                    <a:pt x="1505079" y="286103"/>
                  </a:lnTo>
                  <a:lnTo>
                    <a:pt x="1505079" y="276184"/>
                  </a:lnTo>
                  <a:lnTo>
                    <a:pt x="1505079" y="266263"/>
                  </a:lnTo>
                  <a:lnTo>
                    <a:pt x="1505873" y="256342"/>
                  </a:lnTo>
                  <a:lnTo>
                    <a:pt x="1506667" y="246025"/>
                  </a:lnTo>
                  <a:lnTo>
                    <a:pt x="1508255" y="236502"/>
                  </a:lnTo>
                  <a:lnTo>
                    <a:pt x="1510239" y="226581"/>
                  </a:lnTo>
                  <a:lnTo>
                    <a:pt x="1512224" y="217058"/>
                  </a:lnTo>
                  <a:lnTo>
                    <a:pt x="1514208" y="207534"/>
                  </a:lnTo>
                  <a:lnTo>
                    <a:pt x="1518574" y="194439"/>
                  </a:lnTo>
                  <a:lnTo>
                    <a:pt x="1522940" y="181344"/>
                  </a:lnTo>
                  <a:lnTo>
                    <a:pt x="1528497" y="169439"/>
                  </a:lnTo>
                  <a:lnTo>
                    <a:pt x="1533657" y="157536"/>
                  </a:lnTo>
                  <a:lnTo>
                    <a:pt x="1540007" y="146027"/>
                  </a:lnTo>
                  <a:lnTo>
                    <a:pt x="1546358" y="135313"/>
                  </a:lnTo>
                  <a:lnTo>
                    <a:pt x="1553502" y="125393"/>
                  </a:lnTo>
                  <a:lnTo>
                    <a:pt x="1560250" y="115472"/>
                  </a:lnTo>
                  <a:lnTo>
                    <a:pt x="1567791" y="105949"/>
                  </a:lnTo>
                  <a:lnTo>
                    <a:pt x="1575729" y="97219"/>
                  </a:lnTo>
                  <a:lnTo>
                    <a:pt x="1583271" y="88489"/>
                  </a:lnTo>
                  <a:lnTo>
                    <a:pt x="1591606" y="80553"/>
                  </a:lnTo>
                  <a:lnTo>
                    <a:pt x="1599544" y="72616"/>
                  </a:lnTo>
                  <a:lnTo>
                    <a:pt x="1607879" y="65474"/>
                  </a:lnTo>
                  <a:lnTo>
                    <a:pt x="1615817" y="58728"/>
                  </a:lnTo>
                  <a:lnTo>
                    <a:pt x="1623358" y="52776"/>
                  </a:lnTo>
                  <a:lnTo>
                    <a:pt x="1631693" y="46427"/>
                  </a:lnTo>
                  <a:lnTo>
                    <a:pt x="1639235" y="40871"/>
                  </a:lnTo>
                  <a:lnTo>
                    <a:pt x="1654317" y="30951"/>
                  </a:lnTo>
                  <a:lnTo>
                    <a:pt x="1668606" y="22618"/>
                  </a:lnTo>
                  <a:lnTo>
                    <a:pt x="1680910" y="15872"/>
                  </a:lnTo>
                  <a:lnTo>
                    <a:pt x="1691230" y="11110"/>
                  </a:lnTo>
                  <a:lnTo>
                    <a:pt x="1699565" y="6745"/>
                  </a:lnTo>
                  <a:lnTo>
                    <a:pt x="1708297" y="3571"/>
                  </a:lnTo>
                  <a:lnTo>
                    <a:pt x="1717823" y="0"/>
                  </a:lnTo>
                  <a:close/>
                </a:path>
              </a:pathLst>
            </a:custGeom>
            <a:solidFill>
              <a:srgbClr val="282830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423479" y="1470496"/>
            <a:ext cx="1161494" cy="1161494"/>
            <a:chOff x="3888043" y="2930652"/>
            <a:chExt cx="1769807" cy="1769807"/>
          </a:xfrm>
        </p:grpSpPr>
        <p:sp>
          <p:nvSpPr>
            <p:cNvPr id="27" name="椭圆 26"/>
            <p:cNvSpPr/>
            <p:nvPr/>
          </p:nvSpPr>
          <p:spPr>
            <a:xfrm>
              <a:off x="3888043" y="2930652"/>
              <a:ext cx="1769807" cy="1769807"/>
            </a:xfrm>
            <a:prstGeom prst="ellipse">
              <a:avLst/>
            </a:prstGeom>
            <a:solidFill>
              <a:srgbClr val="F7B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KSO_Shape"/>
            <p:cNvSpPr>
              <a:spLocks/>
            </p:cNvSpPr>
            <p:nvPr/>
          </p:nvSpPr>
          <p:spPr bwMode="auto">
            <a:xfrm>
              <a:off x="4429567" y="3388112"/>
              <a:ext cx="686758" cy="854886"/>
            </a:xfrm>
            <a:custGeom>
              <a:avLst/>
              <a:gdLst>
                <a:gd name="T0" fmla="*/ 1652585 w 5505447"/>
                <a:gd name="T1" fmla="*/ 4997450 h 6858000"/>
                <a:gd name="T2" fmla="*/ 1652586 w 5505447"/>
                <a:gd name="T3" fmla="*/ 4335463 h 6858000"/>
                <a:gd name="T4" fmla="*/ 4694235 w 5505447"/>
                <a:gd name="T5" fmla="*/ 4089400 h 6858000"/>
                <a:gd name="T6" fmla="*/ 3722685 w 5505447"/>
                <a:gd name="T7" fmla="*/ 3795713 h 6858000"/>
                <a:gd name="T8" fmla="*/ 2624135 w 5505447"/>
                <a:gd name="T9" fmla="*/ 3611563 h 6858000"/>
                <a:gd name="T10" fmla="*/ 2881310 w 5505447"/>
                <a:gd name="T11" fmla="*/ 4089401 h 6858000"/>
                <a:gd name="T12" fmla="*/ 3722685 w 5505447"/>
                <a:gd name="T13" fmla="*/ 3071816 h 6858000"/>
                <a:gd name="T14" fmla="*/ 2624135 w 5505447"/>
                <a:gd name="T15" fmla="*/ 2995616 h 6858000"/>
                <a:gd name="T16" fmla="*/ 3722685 w 5505447"/>
                <a:gd name="T17" fmla="*/ 2703514 h 6858000"/>
                <a:gd name="T18" fmla="*/ 3544885 w 5505447"/>
                <a:gd name="T19" fmla="*/ 2517776 h 6858000"/>
                <a:gd name="T20" fmla="*/ 811212 w 5505447"/>
                <a:gd name="T21" fmla="*/ 3181354 h 6858000"/>
                <a:gd name="T22" fmla="*/ 1652588 w 5505447"/>
                <a:gd name="T23" fmla="*/ 1979617 h 6858000"/>
                <a:gd name="T24" fmla="*/ 2624135 w 5505447"/>
                <a:gd name="T25" fmla="*/ 1903417 h 6858000"/>
                <a:gd name="T26" fmla="*/ 1652588 w 5505447"/>
                <a:gd name="T27" fmla="*/ 1609729 h 6858000"/>
                <a:gd name="T28" fmla="*/ 3544885 w 5505447"/>
                <a:gd name="T29" fmla="*/ 1609728 h 6858000"/>
                <a:gd name="T30" fmla="*/ 4728059 w 5505447"/>
                <a:gd name="T31" fmla="*/ 5365062 h 6858000"/>
                <a:gd name="T32" fmla="*/ 550863 w 5505447"/>
                <a:gd name="T33" fmla="*/ 830266 h 6858000"/>
                <a:gd name="T34" fmla="*/ 3519813 w 5505447"/>
                <a:gd name="T35" fmla="*/ 482329 h 6858000"/>
                <a:gd name="T36" fmla="*/ 3474335 w 5505447"/>
                <a:gd name="T37" fmla="*/ 533264 h 6858000"/>
                <a:gd name="T38" fmla="*/ 3463913 w 5505447"/>
                <a:gd name="T39" fmla="*/ 603618 h 6858000"/>
                <a:gd name="T40" fmla="*/ 3493284 w 5505447"/>
                <a:gd name="T41" fmla="*/ 665695 h 6858000"/>
                <a:gd name="T42" fmla="*/ 3551394 w 5505447"/>
                <a:gd name="T43" fmla="*/ 701349 h 6858000"/>
                <a:gd name="T44" fmla="*/ 3622453 w 5505447"/>
                <a:gd name="T45" fmla="*/ 697848 h 6858000"/>
                <a:gd name="T46" fmla="*/ 3676773 w 5505447"/>
                <a:gd name="T47" fmla="*/ 656781 h 6858000"/>
                <a:gd name="T48" fmla="*/ 3700143 w 5505447"/>
                <a:gd name="T49" fmla="*/ 591521 h 6858000"/>
                <a:gd name="T50" fmla="*/ 3683405 w 5505447"/>
                <a:gd name="T51" fmla="*/ 523077 h 6858000"/>
                <a:gd name="T52" fmla="*/ 3632875 w 5505447"/>
                <a:gd name="T53" fmla="*/ 477235 h 6858000"/>
                <a:gd name="T54" fmla="*/ 1963242 w 5505447"/>
                <a:gd name="T55" fmla="*/ 465775 h 6858000"/>
                <a:gd name="T56" fmla="*/ 1899340 w 5505447"/>
                <a:gd name="T57" fmla="*/ 492516 h 6858000"/>
                <a:gd name="T58" fmla="*/ 1861189 w 5505447"/>
                <a:gd name="T59" fmla="*/ 549499 h 6858000"/>
                <a:gd name="T60" fmla="*/ 1861189 w 5505447"/>
                <a:gd name="T61" fmla="*/ 620808 h 6858000"/>
                <a:gd name="T62" fmla="*/ 1899340 w 5505447"/>
                <a:gd name="T63" fmla="*/ 677792 h 6858000"/>
                <a:gd name="T64" fmla="*/ 1963242 w 5505447"/>
                <a:gd name="T65" fmla="*/ 704533 h 6858000"/>
                <a:gd name="T66" fmla="*/ 2032549 w 5505447"/>
                <a:gd name="T67" fmla="*/ 690526 h 6858000"/>
                <a:gd name="T68" fmla="*/ 2080873 w 5505447"/>
                <a:gd name="T69" fmla="*/ 642456 h 6858000"/>
                <a:gd name="T70" fmla="*/ 2094861 w 5505447"/>
                <a:gd name="T71" fmla="*/ 572739 h 6858000"/>
                <a:gd name="T72" fmla="*/ 2067838 w 5505447"/>
                <a:gd name="T73" fmla="*/ 509070 h 6858000"/>
                <a:gd name="T74" fmla="*/ 2010930 w 5505447"/>
                <a:gd name="T75" fmla="*/ 470550 h 6858000"/>
                <a:gd name="T76" fmla="*/ 4885370 w 5505447"/>
                <a:gd name="T77" fmla="*/ 295278 h 6858000"/>
                <a:gd name="T78" fmla="*/ 5069837 w 5505447"/>
                <a:gd name="T79" fmla="*/ 323534 h 6858000"/>
                <a:gd name="T80" fmla="*/ 5232080 w 5505447"/>
                <a:gd name="T81" fmla="*/ 401318 h 6858000"/>
                <a:gd name="T82" fmla="*/ 5363842 w 5505447"/>
                <a:gd name="T83" fmla="*/ 521327 h 6858000"/>
                <a:gd name="T84" fmla="*/ 5456552 w 5505447"/>
                <a:gd name="T85" fmla="*/ 674037 h 6858000"/>
                <a:gd name="T86" fmla="*/ 5502272 w 5505447"/>
                <a:gd name="T87" fmla="*/ 852146 h 6858000"/>
                <a:gd name="T88" fmla="*/ 5495605 w 5505447"/>
                <a:gd name="T89" fmla="*/ 6347485 h 6858000"/>
                <a:gd name="T90" fmla="*/ 5437502 w 5505447"/>
                <a:gd name="T91" fmla="*/ 6520197 h 6858000"/>
                <a:gd name="T92" fmla="*/ 5333997 w 5505447"/>
                <a:gd name="T93" fmla="*/ 6665922 h 6858000"/>
                <a:gd name="T94" fmla="*/ 5193980 w 5505447"/>
                <a:gd name="T95" fmla="*/ 6775772 h 6858000"/>
                <a:gd name="T96" fmla="*/ 5025387 w 5505447"/>
                <a:gd name="T97" fmla="*/ 6842126 h 6858000"/>
                <a:gd name="T98" fmla="*/ 588010 w 5505447"/>
                <a:gd name="T99" fmla="*/ 6857048 h 6858000"/>
                <a:gd name="T100" fmla="*/ 406718 w 5505447"/>
                <a:gd name="T101" fmla="*/ 6820220 h 6858000"/>
                <a:gd name="T102" fmla="*/ 248920 w 5505447"/>
                <a:gd name="T103" fmla="*/ 6734499 h 6858000"/>
                <a:gd name="T104" fmla="*/ 123190 w 5505447"/>
                <a:gd name="T105" fmla="*/ 6609092 h 6858000"/>
                <a:gd name="T106" fmla="*/ 37465 w 5505447"/>
                <a:gd name="T107" fmla="*/ 6450985 h 6858000"/>
                <a:gd name="T108" fmla="*/ 953 w 5505447"/>
                <a:gd name="T109" fmla="*/ 6270019 h 6858000"/>
                <a:gd name="T110" fmla="*/ 15875 w 5505447"/>
                <a:gd name="T111" fmla="*/ 775315 h 6858000"/>
                <a:gd name="T112" fmla="*/ 82233 w 5505447"/>
                <a:gd name="T113" fmla="*/ 606731 h 6858000"/>
                <a:gd name="T114" fmla="*/ 192088 w 5505447"/>
                <a:gd name="T115" fmla="*/ 466720 h 6858000"/>
                <a:gd name="T116" fmla="*/ 337820 w 5505447"/>
                <a:gd name="T117" fmla="*/ 363220 h 6858000"/>
                <a:gd name="T118" fmla="*/ 510223 w 5505447"/>
                <a:gd name="T119" fmla="*/ 305120 h 685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505447" h="6858000">
                  <a:moveTo>
                    <a:pt x="4951951" y="5119688"/>
                  </a:moveTo>
                  <a:lnTo>
                    <a:pt x="4954585" y="5119688"/>
                  </a:lnTo>
                  <a:lnTo>
                    <a:pt x="4953367" y="5121008"/>
                  </a:lnTo>
                  <a:lnTo>
                    <a:pt x="4951951" y="5119688"/>
                  </a:lnTo>
                  <a:close/>
                  <a:moveTo>
                    <a:pt x="3981447" y="5119688"/>
                  </a:moveTo>
                  <a:lnTo>
                    <a:pt x="4951950" y="5119688"/>
                  </a:lnTo>
                  <a:lnTo>
                    <a:pt x="3981447" y="6160425"/>
                  </a:lnTo>
                  <a:lnTo>
                    <a:pt x="3981447" y="5119688"/>
                  </a:lnTo>
                  <a:close/>
                  <a:moveTo>
                    <a:pt x="1652585" y="4889500"/>
                  </a:moveTo>
                  <a:lnTo>
                    <a:pt x="2624135" y="4889500"/>
                  </a:lnTo>
                  <a:lnTo>
                    <a:pt x="2624135" y="4997450"/>
                  </a:lnTo>
                  <a:lnTo>
                    <a:pt x="1652585" y="4997450"/>
                  </a:lnTo>
                  <a:lnTo>
                    <a:pt x="1652585" y="4889500"/>
                  </a:lnTo>
                  <a:close/>
                  <a:moveTo>
                    <a:pt x="1652585" y="4705350"/>
                  </a:moveTo>
                  <a:lnTo>
                    <a:pt x="2624135" y="4705350"/>
                  </a:lnTo>
                  <a:lnTo>
                    <a:pt x="2624135" y="4813300"/>
                  </a:lnTo>
                  <a:lnTo>
                    <a:pt x="1652585" y="4813300"/>
                  </a:lnTo>
                  <a:lnTo>
                    <a:pt x="1652585" y="4705350"/>
                  </a:lnTo>
                  <a:close/>
                  <a:moveTo>
                    <a:pt x="1652585" y="4519613"/>
                  </a:moveTo>
                  <a:lnTo>
                    <a:pt x="2624135" y="4519613"/>
                  </a:lnTo>
                  <a:lnTo>
                    <a:pt x="2624135" y="4629151"/>
                  </a:lnTo>
                  <a:lnTo>
                    <a:pt x="1652585" y="4629151"/>
                  </a:lnTo>
                  <a:lnTo>
                    <a:pt x="1652585" y="4519613"/>
                  </a:lnTo>
                  <a:close/>
                  <a:moveTo>
                    <a:pt x="1652586" y="4335463"/>
                  </a:moveTo>
                  <a:lnTo>
                    <a:pt x="2624135" y="4335463"/>
                  </a:lnTo>
                  <a:lnTo>
                    <a:pt x="2624135" y="4443413"/>
                  </a:lnTo>
                  <a:lnTo>
                    <a:pt x="1652586" y="4443413"/>
                  </a:lnTo>
                  <a:lnTo>
                    <a:pt x="1652586" y="4335463"/>
                  </a:lnTo>
                  <a:close/>
                  <a:moveTo>
                    <a:pt x="811210" y="4335463"/>
                  </a:moveTo>
                  <a:lnTo>
                    <a:pt x="1474786" y="4335463"/>
                  </a:lnTo>
                  <a:lnTo>
                    <a:pt x="1474786" y="4997451"/>
                  </a:lnTo>
                  <a:lnTo>
                    <a:pt x="811210" y="4997451"/>
                  </a:lnTo>
                  <a:lnTo>
                    <a:pt x="811210" y="4335463"/>
                  </a:lnTo>
                  <a:close/>
                  <a:moveTo>
                    <a:pt x="3722685" y="3981450"/>
                  </a:moveTo>
                  <a:lnTo>
                    <a:pt x="4694235" y="3981450"/>
                  </a:lnTo>
                  <a:lnTo>
                    <a:pt x="4694235" y="4089400"/>
                  </a:lnTo>
                  <a:lnTo>
                    <a:pt x="3722685" y="4089400"/>
                  </a:lnTo>
                  <a:lnTo>
                    <a:pt x="3722685" y="3981450"/>
                  </a:lnTo>
                  <a:close/>
                  <a:moveTo>
                    <a:pt x="1652586" y="3981450"/>
                  </a:moveTo>
                  <a:lnTo>
                    <a:pt x="2624135" y="3981450"/>
                  </a:lnTo>
                  <a:lnTo>
                    <a:pt x="2624135" y="4089400"/>
                  </a:lnTo>
                  <a:lnTo>
                    <a:pt x="1652586" y="4089400"/>
                  </a:lnTo>
                  <a:lnTo>
                    <a:pt x="1652586" y="3981450"/>
                  </a:lnTo>
                  <a:close/>
                  <a:moveTo>
                    <a:pt x="3722685" y="3795713"/>
                  </a:moveTo>
                  <a:lnTo>
                    <a:pt x="4694235" y="3795713"/>
                  </a:lnTo>
                  <a:lnTo>
                    <a:pt x="4694235" y="3905251"/>
                  </a:lnTo>
                  <a:lnTo>
                    <a:pt x="3722685" y="3905251"/>
                  </a:lnTo>
                  <a:lnTo>
                    <a:pt x="3722685" y="3795713"/>
                  </a:lnTo>
                  <a:close/>
                  <a:moveTo>
                    <a:pt x="1652586" y="3795713"/>
                  </a:moveTo>
                  <a:lnTo>
                    <a:pt x="2624135" y="3795713"/>
                  </a:lnTo>
                  <a:lnTo>
                    <a:pt x="2624135" y="3905251"/>
                  </a:lnTo>
                  <a:lnTo>
                    <a:pt x="1652586" y="3905251"/>
                  </a:lnTo>
                  <a:lnTo>
                    <a:pt x="1652586" y="3795713"/>
                  </a:lnTo>
                  <a:close/>
                  <a:moveTo>
                    <a:pt x="3722685" y="3611563"/>
                  </a:moveTo>
                  <a:lnTo>
                    <a:pt x="4694235" y="3611563"/>
                  </a:lnTo>
                  <a:lnTo>
                    <a:pt x="4694235" y="3719513"/>
                  </a:lnTo>
                  <a:lnTo>
                    <a:pt x="3722685" y="3719513"/>
                  </a:lnTo>
                  <a:lnTo>
                    <a:pt x="3722685" y="3611563"/>
                  </a:lnTo>
                  <a:close/>
                  <a:moveTo>
                    <a:pt x="1652586" y="3611563"/>
                  </a:moveTo>
                  <a:lnTo>
                    <a:pt x="2624135" y="3611563"/>
                  </a:lnTo>
                  <a:lnTo>
                    <a:pt x="2624135" y="3719513"/>
                  </a:lnTo>
                  <a:lnTo>
                    <a:pt x="1652586" y="3719513"/>
                  </a:lnTo>
                  <a:lnTo>
                    <a:pt x="1652586" y="3611563"/>
                  </a:lnTo>
                  <a:close/>
                  <a:moveTo>
                    <a:pt x="3722685" y="3427415"/>
                  </a:moveTo>
                  <a:lnTo>
                    <a:pt x="4694235" y="3427415"/>
                  </a:lnTo>
                  <a:lnTo>
                    <a:pt x="4694235" y="3535363"/>
                  </a:lnTo>
                  <a:lnTo>
                    <a:pt x="3722685" y="3535363"/>
                  </a:lnTo>
                  <a:lnTo>
                    <a:pt x="3722685" y="3427415"/>
                  </a:lnTo>
                  <a:close/>
                  <a:moveTo>
                    <a:pt x="2881310" y="3427415"/>
                  </a:moveTo>
                  <a:lnTo>
                    <a:pt x="3544885" y="3427415"/>
                  </a:lnTo>
                  <a:lnTo>
                    <a:pt x="3544885" y="4089401"/>
                  </a:lnTo>
                  <a:lnTo>
                    <a:pt x="2881310" y="4089401"/>
                  </a:lnTo>
                  <a:lnTo>
                    <a:pt x="2881310" y="3427415"/>
                  </a:lnTo>
                  <a:close/>
                  <a:moveTo>
                    <a:pt x="1652586" y="3427415"/>
                  </a:moveTo>
                  <a:lnTo>
                    <a:pt x="2624135" y="3427415"/>
                  </a:lnTo>
                  <a:lnTo>
                    <a:pt x="2624135" y="3535365"/>
                  </a:lnTo>
                  <a:lnTo>
                    <a:pt x="1652586" y="3535365"/>
                  </a:lnTo>
                  <a:lnTo>
                    <a:pt x="1652586" y="3427415"/>
                  </a:lnTo>
                  <a:close/>
                  <a:moveTo>
                    <a:pt x="811211" y="3427415"/>
                  </a:moveTo>
                  <a:lnTo>
                    <a:pt x="1474786" y="3427415"/>
                  </a:lnTo>
                  <a:lnTo>
                    <a:pt x="1474786" y="4089401"/>
                  </a:lnTo>
                  <a:lnTo>
                    <a:pt x="811211" y="4089401"/>
                  </a:lnTo>
                  <a:lnTo>
                    <a:pt x="811211" y="3427415"/>
                  </a:lnTo>
                  <a:close/>
                  <a:moveTo>
                    <a:pt x="3722685" y="3071816"/>
                  </a:moveTo>
                  <a:lnTo>
                    <a:pt x="4694235" y="3071816"/>
                  </a:lnTo>
                  <a:lnTo>
                    <a:pt x="4694235" y="3181354"/>
                  </a:lnTo>
                  <a:lnTo>
                    <a:pt x="3722685" y="3181354"/>
                  </a:lnTo>
                  <a:lnTo>
                    <a:pt x="3722685" y="3071816"/>
                  </a:lnTo>
                  <a:close/>
                  <a:moveTo>
                    <a:pt x="1652587" y="3071816"/>
                  </a:moveTo>
                  <a:lnTo>
                    <a:pt x="2624135" y="3071816"/>
                  </a:lnTo>
                  <a:lnTo>
                    <a:pt x="2624135" y="3181354"/>
                  </a:lnTo>
                  <a:lnTo>
                    <a:pt x="1652587" y="3181354"/>
                  </a:lnTo>
                  <a:lnTo>
                    <a:pt x="1652587" y="3071816"/>
                  </a:lnTo>
                  <a:close/>
                  <a:moveTo>
                    <a:pt x="1652587" y="2887666"/>
                  </a:moveTo>
                  <a:lnTo>
                    <a:pt x="2624135" y="2887666"/>
                  </a:lnTo>
                  <a:lnTo>
                    <a:pt x="2624135" y="2995616"/>
                  </a:lnTo>
                  <a:lnTo>
                    <a:pt x="1652587" y="2995616"/>
                  </a:lnTo>
                  <a:lnTo>
                    <a:pt x="1652587" y="2887666"/>
                  </a:lnTo>
                  <a:close/>
                  <a:moveTo>
                    <a:pt x="3722685" y="2887665"/>
                  </a:moveTo>
                  <a:lnTo>
                    <a:pt x="4694235" y="2887665"/>
                  </a:lnTo>
                  <a:lnTo>
                    <a:pt x="4694235" y="2995615"/>
                  </a:lnTo>
                  <a:lnTo>
                    <a:pt x="3722685" y="2995615"/>
                  </a:lnTo>
                  <a:lnTo>
                    <a:pt x="3722685" y="2887665"/>
                  </a:lnTo>
                  <a:close/>
                  <a:moveTo>
                    <a:pt x="3722685" y="2703514"/>
                  </a:moveTo>
                  <a:lnTo>
                    <a:pt x="4694235" y="2703514"/>
                  </a:lnTo>
                  <a:lnTo>
                    <a:pt x="4694235" y="2811465"/>
                  </a:lnTo>
                  <a:lnTo>
                    <a:pt x="3722685" y="2811465"/>
                  </a:lnTo>
                  <a:lnTo>
                    <a:pt x="3722685" y="2703514"/>
                  </a:lnTo>
                  <a:close/>
                  <a:moveTo>
                    <a:pt x="1652587" y="2703514"/>
                  </a:moveTo>
                  <a:lnTo>
                    <a:pt x="2624135" y="2703514"/>
                  </a:lnTo>
                  <a:lnTo>
                    <a:pt x="2624135" y="2811465"/>
                  </a:lnTo>
                  <a:lnTo>
                    <a:pt x="1652587" y="2811465"/>
                  </a:lnTo>
                  <a:lnTo>
                    <a:pt x="1652587" y="2703514"/>
                  </a:lnTo>
                  <a:close/>
                  <a:moveTo>
                    <a:pt x="3722685" y="2517776"/>
                  </a:moveTo>
                  <a:lnTo>
                    <a:pt x="4694235" y="2517776"/>
                  </a:lnTo>
                  <a:lnTo>
                    <a:pt x="4694235" y="2627315"/>
                  </a:lnTo>
                  <a:lnTo>
                    <a:pt x="3722685" y="2627315"/>
                  </a:lnTo>
                  <a:lnTo>
                    <a:pt x="3722685" y="2517776"/>
                  </a:lnTo>
                  <a:close/>
                  <a:moveTo>
                    <a:pt x="2881310" y="2517776"/>
                  </a:moveTo>
                  <a:lnTo>
                    <a:pt x="3544885" y="2517776"/>
                  </a:lnTo>
                  <a:lnTo>
                    <a:pt x="3544885" y="3181354"/>
                  </a:lnTo>
                  <a:lnTo>
                    <a:pt x="2881310" y="3181354"/>
                  </a:lnTo>
                  <a:lnTo>
                    <a:pt x="2881310" y="2517776"/>
                  </a:lnTo>
                  <a:close/>
                  <a:moveTo>
                    <a:pt x="1652587" y="2517776"/>
                  </a:moveTo>
                  <a:lnTo>
                    <a:pt x="2624135" y="2517776"/>
                  </a:lnTo>
                  <a:lnTo>
                    <a:pt x="2624135" y="2627315"/>
                  </a:lnTo>
                  <a:lnTo>
                    <a:pt x="1652587" y="2627315"/>
                  </a:lnTo>
                  <a:lnTo>
                    <a:pt x="1652587" y="2517776"/>
                  </a:lnTo>
                  <a:close/>
                  <a:moveTo>
                    <a:pt x="811212" y="2517776"/>
                  </a:moveTo>
                  <a:lnTo>
                    <a:pt x="1474787" y="2517776"/>
                  </a:lnTo>
                  <a:lnTo>
                    <a:pt x="1474787" y="3181354"/>
                  </a:lnTo>
                  <a:lnTo>
                    <a:pt x="811212" y="3181354"/>
                  </a:lnTo>
                  <a:lnTo>
                    <a:pt x="811212" y="2517776"/>
                  </a:lnTo>
                  <a:close/>
                  <a:moveTo>
                    <a:pt x="3722685" y="2163766"/>
                  </a:moveTo>
                  <a:lnTo>
                    <a:pt x="4694235" y="2163766"/>
                  </a:lnTo>
                  <a:lnTo>
                    <a:pt x="4694235" y="2273303"/>
                  </a:lnTo>
                  <a:lnTo>
                    <a:pt x="3722685" y="2273303"/>
                  </a:lnTo>
                  <a:lnTo>
                    <a:pt x="3722685" y="2163766"/>
                  </a:lnTo>
                  <a:close/>
                  <a:moveTo>
                    <a:pt x="1652588" y="2163766"/>
                  </a:moveTo>
                  <a:lnTo>
                    <a:pt x="2624135" y="2163766"/>
                  </a:lnTo>
                  <a:lnTo>
                    <a:pt x="2624135" y="2273304"/>
                  </a:lnTo>
                  <a:lnTo>
                    <a:pt x="1652588" y="2273304"/>
                  </a:lnTo>
                  <a:lnTo>
                    <a:pt x="1652588" y="2163766"/>
                  </a:lnTo>
                  <a:close/>
                  <a:moveTo>
                    <a:pt x="1652588" y="1979617"/>
                  </a:moveTo>
                  <a:lnTo>
                    <a:pt x="2624135" y="1979617"/>
                  </a:lnTo>
                  <a:lnTo>
                    <a:pt x="2624135" y="2087566"/>
                  </a:lnTo>
                  <a:lnTo>
                    <a:pt x="1652588" y="2087566"/>
                  </a:lnTo>
                  <a:lnTo>
                    <a:pt x="1652588" y="1979617"/>
                  </a:lnTo>
                  <a:close/>
                  <a:moveTo>
                    <a:pt x="3722685" y="1979616"/>
                  </a:moveTo>
                  <a:lnTo>
                    <a:pt x="4694235" y="1979616"/>
                  </a:lnTo>
                  <a:lnTo>
                    <a:pt x="4694235" y="2087566"/>
                  </a:lnTo>
                  <a:lnTo>
                    <a:pt x="3722685" y="2087566"/>
                  </a:lnTo>
                  <a:lnTo>
                    <a:pt x="3722685" y="1979616"/>
                  </a:lnTo>
                  <a:close/>
                  <a:moveTo>
                    <a:pt x="1652588" y="1793879"/>
                  </a:moveTo>
                  <a:lnTo>
                    <a:pt x="2624135" y="1793879"/>
                  </a:lnTo>
                  <a:lnTo>
                    <a:pt x="2624135" y="1903417"/>
                  </a:lnTo>
                  <a:lnTo>
                    <a:pt x="1652588" y="1903417"/>
                  </a:lnTo>
                  <a:lnTo>
                    <a:pt x="1652588" y="1793879"/>
                  </a:lnTo>
                  <a:close/>
                  <a:moveTo>
                    <a:pt x="3722685" y="1793878"/>
                  </a:moveTo>
                  <a:lnTo>
                    <a:pt x="4694235" y="1793878"/>
                  </a:lnTo>
                  <a:lnTo>
                    <a:pt x="4694235" y="1903416"/>
                  </a:lnTo>
                  <a:lnTo>
                    <a:pt x="3722685" y="1903416"/>
                  </a:lnTo>
                  <a:lnTo>
                    <a:pt x="3722685" y="1793878"/>
                  </a:lnTo>
                  <a:close/>
                  <a:moveTo>
                    <a:pt x="1652588" y="1609729"/>
                  </a:moveTo>
                  <a:lnTo>
                    <a:pt x="2624135" y="1609729"/>
                  </a:lnTo>
                  <a:lnTo>
                    <a:pt x="2624135" y="1719267"/>
                  </a:lnTo>
                  <a:lnTo>
                    <a:pt x="1652588" y="1719267"/>
                  </a:lnTo>
                  <a:lnTo>
                    <a:pt x="1652588" y="1609729"/>
                  </a:lnTo>
                  <a:close/>
                  <a:moveTo>
                    <a:pt x="811213" y="1609729"/>
                  </a:moveTo>
                  <a:lnTo>
                    <a:pt x="1474788" y="1609729"/>
                  </a:lnTo>
                  <a:lnTo>
                    <a:pt x="1474788" y="2273303"/>
                  </a:lnTo>
                  <a:lnTo>
                    <a:pt x="811213" y="2273303"/>
                  </a:lnTo>
                  <a:lnTo>
                    <a:pt x="811213" y="1609729"/>
                  </a:lnTo>
                  <a:close/>
                  <a:moveTo>
                    <a:pt x="3722685" y="1609728"/>
                  </a:moveTo>
                  <a:lnTo>
                    <a:pt x="4694235" y="1609728"/>
                  </a:lnTo>
                  <a:lnTo>
                    <a:pt x="4694235" y="1719266"/>
                  </a:lnTo>
                  <a:lnTo>
                    <a:pt x="3722685" y="1719266"/>
                  </a:lnTo>
                  <a:lnTo>
                    <a:pt x="3722685" y="1609728"/>
                  </a:lnTo>
                  <a:close/>
                  <a:moveTo>
                    <a:pt x="2881310" y="1609728"/>
                  </a:moveTo>
                  <a:lnTo>
                    <a:pt x="3544885" y="1609728"/>
                  </a:lnTo>
                  <a:lnTo>
                    <a:pt x="3544885" y="2273303"/>
                  </a:lnTo>
                  <a:lnTo>
                    <a:pt x="2881310" y="2273303"/>
                  </a:lnTo>
                  <a:lnTo>
                    <a:pt x="2881310" y="1609728"/>
                  </a:lnTo>
                  <a:close/>
                  <a:moveTo>
                    <a:pt x="550863" y="830266"/>
                  </a:moveTo>
                  <a:lnTo>
                    <a:pt x="550863" y="6173788"/>
                  </a:lnTo>
                  <a:lnTo>
                    <a:pt x="3970893" y="6173788"/>
                  </a:lnTo>
                  <a:lnTo>
                    <a:pt x="3972506" y="6175293"/>
                  </a:lnTo>
                  <a:lnTo>
                    <a:pt x="3973909" y="6173788"/>
                  </a:lnTo>
                  <a:lnTo>
                    <a:pt x="3981237" y="6173788"/>
                  </a:lnTo>
                  <a:lnTo>
                    <a:pt x="3981447" y="6173561"/>
                  </a:lnTo>
                  <a:lnTo>
                    <a:pt x="3981447" y="6165704"/>
                  </a:lnTo>
                  <a:lnTo>
                    <a:pt x="4728059" y="5365062"/>
                  </a:lnTo>
                  <a:lnTo>
                    <a:pt x="4609280" y="5493722"/>
                  </a:lnTo>
                  <a:lnTo>
                    <a:pt x="4732169" y="5360654"/>
                  </a:lnTo>
                  <a:lnTo>
                    <a:pt x="4954584" y="5122143"/>
                  </a:lnTo>
                  <a:lnTo>
                    <a:pt x="4953428" y="5121066"/>
                  </a:lnTo>
                  <a:lnTo>
                    <a:pt x="4954585" y="5119813"/>
                  </a:lnTo>
                  <a:lnTo>
                    <a:pt x="4954585" y="5119688"/>
                  </a:lnTo>
                  <a:lnTo>
                    <a:pt x="4954585" y="830266"/>
                  </a:lnTo>
                  <a:lnTo>
                    <a:pt x="3916359" y="830266"/>
                  </a:lnTo>
                  <a:lnTo>
                    <a:pt x="3916359" y="990601"/>
                  </a:lnTo>
                  <a:lnTo>
                    <a:pt x="1639884" y="990601"/>
                  </a:lnTo>
                  <a:lnTo>
                    <a:pt x="1639884" y="830266"/>
                  </a:lnTo>
                  <a:lnTo>
                    <a:pt x="550863" y="830266"/>
                  </a:lnTo>
                  <a:close/>
                  <a:moveTo>
                    <a:pt x="3581397" y="465138"/>
                  </a:moveTo>
                  <a:lnTo>
                    <a:pt x="3575396" y="465456"/>
                  </a:lnTo>
                  <a:lnTo>
                    <a:pt x="3569396" y="465775"/>
                  </a:lnTo>
                  <a:lnTo>
                    <a:pt x="3563079" y="466730"/>
                  </a:lnTo>
                  <a:lnTo>
                    <a:pt x="3557395" y="467685"/>
                  </a:lnTo>
                  <a:lnTo>
                    <a:pt x="3551394" y="468958"/>
                  </a:lnTo>
                  <a:lnTo>
                    <a:pt x="3546025" y="470550"/>
                  </a:lnTo>
                  <a:lnTo>
                    <a:pt x="3540656" y="472460"/>
                  </a:lnTo>
                  <a:lnTo>
                    <a:pt x="3534972" y="474688"/>
                  </a:lnTo>
                  <a:lnTo>
                    <a:pt x="3529919" y="477235"/>
                  </a:lnTo>
                  <a:lnTo>
                    <a:pt x="3524550" y="479782"/>
                  </a:lnTo>
                  <a:lnTo>
                    <a:pt x="3519813" y="482329"/>
                  </a:lnTo>
                  <a:lnTo>
                    <a:pt x="3514760" y="485831"/>
                  </a:lnTo>
                  <a:lnTo>
                    <a:pt x="3510338" y="489014"/>
                  </a:lnTo>
                  <a:lnTo>
                    <a:pt x="3505917" y="492516"/>
                  </a:lnTo>
                  <a:lnTo>
                    <a:pt x="3501495" y="496654"/>
                  </a:lnTo>
                  <a:lnTo>
                    <a:pt x="3497390" y="500474"/>
                  </a:lnTo>
                  <a:lnTo>
                    <a:pt x="3493284" y="504294"/>
                  </a:lnTo>
                  <a:lnTo>
                    <a:pt x="3489494" y="509070"/>
                  </a:lnTo>
                  <a:lnTo>
                    <a:pt x="3486020" y="513526"/>
                  </a:lnTo>
                  <a:lnTo>
                    <a:pt x="3482862" y="517983"/>
                  </a:lnTo>
                  <a:lnTo>
                    <a:pt x="3479388" y="523077"/>
                  </a:lnTo>
                  <a:lnTo>
                    <a:pt x="3476862" y="527852"/>
                  </a:lnTo>
                  <a:lnTo>
                    <a:pt x="3474335" y="533264"/>
                  </a:lnTo>
                  <a:lnTo>
                    <a:pt x="3471809" y="538357"/>
                  </a:lnTo>
                  <a:lnTo>
                    <a:pt x="3469598" y="544087"/>
                  </a:lnTo>
                  <a:lnTo>
                    <a:pt x="3467703" y="549499"/>
                  </a:lnTo>
                  <a:lnTo>
                    <a:pt x="3466124" y="555229"/>
                  </a:lnTo>
                  <a:lnTo>
                    <a:pt x="3464861" y="560960"/>
                  </a:lnTo>
                  <a:lnTo>
                    <a:pt x="3463913" y="567008"/>
                  </a:lnTo>
                  <a:lnTo>
                    <a:pt x="3462966" y="572738"/>
                  </a:lnTo>
                  <a:lnTo>
                    <a:pt x="3462650" y="579105"/>
                  </a:lnTo>
                  <a:lnTo>
                    <a:pt x="3462334" y="585154"/>
                  </a:lnTo>
                  <a:lnTo>
                    <a:pt x="3462650" y="591521"/>
                  </a:lnTo>
                  <a:lnTo>
                    <a:pt x="3462966" y="597251"/>
                  </a:lnTo>
                  <a:lnTo>
                    <a:pt x="3463913" y="603618"/>
                  </a:lnTo>
                  <a:lnTo>
                    <a:pt x="3464861" y="609348"/>
                  </a:lnTo>
                  <a:lnTo>
                    <a:pt x="3466124" y="615397"/>
                  </a:lnTo>
                  <a:lnTo>
                    <a:pt x="3467703" y="620808"/>
                  </a:lnTo>
                  <a:lnTo>
                    <a:pt x="3469598" y="626539"/>
                  </a:lnTo>
                  <a:lnTo>
                    <a:pt x="3471809" y="631950"/>
                  </a:lnTo>
                  <a:lnTo>
                    <a:pt x="3474335" y="637362"/>
                  </a:lnTo>
                  <a:lnTo>
                    <a:pt x="3476862" y="642456"/>
                  </a:lnTo>
                  <a:lnTo>
                    <a:pt x="3479388" y="647231"/>
                  </a:lnTo>
                  <a:lnTo>
                    <a:pt x="3482862" y="652324"/>
                  </a:lnTo>
                  <a:lnTo>
                    <a:pt x="3486020" y="656781"/>
                  </a:lnTo>
                  <a:lnTo>
                    <a:pt x="3489494" y="661556"/>
                  </a:lnTo>
                  <a:lnTo>
                    <a:pt x="3493284" y="665695"/>
                  </a:lnTo>
                  <a:lnTo>
                    <a:pt x="3497390" y="669833"/>
                  </a:lnTo>
                  <a:lnTo>
                    <a:pt x="3501495" y="673972"/>
                  </a:lnTo>
                  <a:lnTo>
                    <a:pt x="3505917" y="677792"/>
                  </a:lnTo>
                  <a:lnTo>
                    <a:pt x="3510338" y="681294"/>
                  </a:lnTo>
                  <a:lnTo>
                    <a:pt x="3514760" y="684795"/>
                  </a:lnTo>
                  <a:lnTo>
                    <a:pt x="3519813" y="687661"/>
                  </a:lnTo>
                  <a:lnTo>
                    <a:pt x="3524550" y="690526"/>
                  </a:lnTo>
                  <a:lnTo>
                    <a:pt x="3529919" y="693072"/>
                  </a:lnTo>
                  <a:lnTo>
                    <a:pt x="3534972" y="695938"/>
                  </a:lnTo>
                  <a:lnTo>
                    <a:pt x="3540656" y="697848"/>
                  </a:lnTo>
                  <a:lnTo>
                    <a:pt x="3546025" y="699758"/>
                  </a:lnTo>
                  <a:lnTo>
                    <a:pt x="3551394" y="701349"/>
                  </a:lnTo>
                  <a:lnTo>
                    <a:pt x="3557395" y="702623"/>
                  </a:lnTo>
                  <a:lnTo>
                    <a:pt x="3563079" y="703578"/>
                  </a:lnTo>
                  <a:lnTo>
                    <a:pt x="3569396" y="704533"/>
                  </a:lnTo>
                  <a:lnTo>
                    <a:pt x="3575396" y="704851"/>
                  </a:lnTo>
                  <a:lnTo>
                    <a:pt x="3581397" y="704851"/>
                  </a:lnTo>
                  <a:lnTo>
                    <a:pt x="3587713" y="704851"/>
                  </a:lnTo>
                  <a:lnTo>
                    <a:pt x="3593713" y="704533"/>
                  </a:lnTo>
                  <a:lnTo>
                    <a:pt x="3599714" y="703578"/>
                  </a:lnTo>
                  <a:lnTo>
                    <a:pt x="3605399" y="702623"/>
                  </a:lnTo>
                  <a:lnTo>
                    <a:pt x="3611399" y="701349"/>
                  </a:lnTo>
                  <a:lnTo>
                    <a:pt x="3616768" y="699758"/>
                  </a:lnTo>
                  <a:lnTo>
                    <a:pt x="3622453" y="697848"/>
                  </a:lnTo>
                  <a:lnTo>
                    <a:pt x="3627822" y="695938"/>
                  </a:lnTo>
                  <a:lnTo>
                    <a:pt x="3632875" y="693072"/>
                  </a:lnTo>
                  <a:lnTo>
                    <a:pt x="3638243" y="690526"/>
                  </a:lnTo>
                  <a:lnTo>
                    <a:pt x="3642981" y="687661"/>
                  </a:lnTo>
                  <a:lnTo>
                    <a:pt x="3648034" y="684795"/>
                  </a:lnTo>
                  <a:lnTo>
                    <a:pt x="3652455" y="681294"/>
                  </a:lnTo>
                  <a:lnTo>
                    <a:pt x="3657192" y="677792"/>
                  </a:lnTo>
                  <a:lnTo>
                    <a:pt x="3661614" y="673972"/>
                  </a:lnTo>
                  <a:lnTo>
                    <a:pt x="3665404" y="669833"/>
                  </a:lnTo>
                  <a:lnTo>
                    <a:pt x="3669509" y="665695"/>
                  </a:lnTo>
                  <a:lnTo>
                    <a:pt x="3673299" y="661556"/>
                  </a:lnTo>
                  <a:lnTo>
                    <a:pt x="3676773" y="656781"/>
                  </a:lnTo>
                  <a:lnTo>
                    <a:pt x="3680247" y="652324"/>
                  </a:lnTo>
                  <a:lnTo>
                    <a:pt x="3683405" y="647231"/>
                  </a:lnTo>
                  <a:lnTo>
                    <a:pt x="3685932" y="642456"/>
                  </a:lnTo>
                  <a:lnTo>
                    <a:pt x="3688458" y="637362"/>
                  </a:lnTo>
                  <a:lnTo>
                    <a:pt x="3691300" y="631950"/>
                  </a:lnTo>
                  <a:lnTo>
                    <a:pt x="3693195" y="626539"/>
                  </a:lnTo>
                  <a:lnTo>
                    <a:pt x="3695090" y="620808"/>
                  </a:lnTo>
                  <a:lnTo>
                    <a:pt x="3696669" y="615397"/>
                  </a:lnTo>
                  <a:lnTo>
                    <a:pt x="3697933" y="609348"/>
                  </a:lnTo>
                  <a:lnTo>
                    <a:pt x="3698880" y="603618"/>
                  </a:lnTo>
                  <a:lnTo>
                    <a:pt x="3699828" y="597251"/>
                  </a:lnTo>
                  <a:lnTo>
                    <a:pt x="3700143" y="591521"/>
                  </a:lnTo>
                  <a:lnTo>
                    <a:pt x="3700459" y="585154"/>
                  </a:lnTo>
                  <a:lnTo>
                    <a:pt x="3700143" y="579105"/>
                  </a:lnTo>
                  <a:lnTo>
                    <a:pt x="3699828" y="572738"/>
                  </a:lnTo>
                  <a:lnTo>
                    <a:pt x="3698880" y="567008"/>
                  </a:lnTo>
                  <a:lnTo>
                    <a:pt x="3697933" y="560960"/>
                  </a:lnTo>
                  <a:lnTo>
                    <a:pt x="3696669" y="555229"/>
                  </a:lnTo>
                  <a:lnTo>
                    <a:pt x="3695090" y="549499"/>
                  </a:lnTo>
                  <a:lnTo>
                    <a:pt x="3693195" y="544087"/>
                  </a:lnTo>
                  <a:lnTo>
                    <a:pt x="3691300" y="538357"/>
                  </a:lnTo>
                  <a:lnTo>
                    <a:pt x="3688458" y="533264"/>
                  </a:lnTo>
                  <a:lnTo>
                    <a:pt x="3685932" y="527852"/>
                  </a:lnTo>
                  <a:lnTo>
                    <a:pt x="3683405" y="523077"/>
                  </a:lnTo>
                  <a:lnTo>
                    <a:pt x="3680247" y="517983"/>
                  </a:lnTo>
                  <a:lnTo>
                    <a:pt x="3676773" y="513526"/>
                  </a:lnTo>
                  <a:lnTo>
                    <a:pt x="3673299" y="509070"/>
                  </a:lnTo>
                  <a:lnTo>
                    <a:pt x="3669509" y="504294"/>
                  </a:lnTo>
                  <a:lnTo>
                    <a:pt x="3665404" y="500474"/>
                  </a:lnTo>
                  <a:lnTo>
                    <a:pt x="3661614" y="496654"/>
                  </a:lnTo>
                  <a:lnTo>
                    <a:pt x="3657192" y="492516"/>
                  </a:lnTo>
                  <a:lnTo>
                    <a:pt x="3652455" y="489014"/>
                  </a:lnTo>
                  <a:lnTo>
                    <a:pt x="3648034" y="485831"/>
                  </a:lnTo>
                  <a:lnTo>
                    <a:pt x="3642981" y="482329"/>
                  </a:lnTo>
                  <a:lnTo>
                    <a:pt x="3638243" y="479782"/>
                  </a:lnTo>
                  <a:lnTo>
                    <a:pt x="3632875" y="477235"/>
                  </a:lnTo>
                  <a:lnTo>
                    <a:pt x="3627822" y="474688"/>
                  </a:lnTo>
                  <a:lnTo>
                    <a:pt x="3622453" y="472460"/>
                  </a:lnTo>
                  <a:lnTo>
                    <a:pt x="3616768" y="470550"/>
                  </a:lnTo>
                  <a:lnTo>
                    <a:pt x="3611399" y="468958"/>
                  </a:lnTo>
                  <a:lnTo>
                    <a:pt x="3605399" y="467685"/>
                  </a:lnTo>
                  <a:lnTo>
                    <a:pt x="3599714" y="466730"/>
                  </a:lnTo>
                  <a:lnTo>
                    <a:pt x="3593713" y="465775"/>
                  </a:lnTo>
                  <a:lnTo>
                    <a:pt x="3587713" y="465456"/>
                  </a:lnTo>
                  <a:lnTo>
                    <a:pt x="3581397" y="465138"/>
                  </a:lnTo>
                  <a:close/>
                  <a:moveTo>
                    <a:pt x="1975323" y="465138"/>
                  </a:moveTo>
                  <a:lnTo>
                    <a:pt x="1969282" y="465457"/>
                  </a:lnTo>
                  <a:lnTo>
                    <a:pt x="1963242" y="465775"/>
                  </a:lnTo>
                  <a:lnTo>
                    <a:pt x="1957201" y="466730"/>
                  </a:lnTo>
                  <a:lnTo>
                    <a:pt x="1951161" y="467685"/>
                  </a:lnTo>
                  <a:lnTo>
                    <a:pt x="1945756" y="468958"/>
                  </a:lnTo>
                  <a:lnTo>
                    <a:pt x="1939716" y="470550"/>
                  </a:lnTo>
                  <a:lnTo>
                    <a:pt x="1934311" y="472460"/>
                  </a:lnTo>
                  <a:lnTo>
                    <a:pt x="1928588" y="474689"/>
                  </a:lnTo>
                  <a:lnTo>
                    <a:pt x="1923502" y="477235"/>
                  </a:lnTo>
                  <a:lnTo>
                    <a:pt x="1918415" y="479782"/>
                  </a:lnTo>
                  <a:lnTo>
                    <a:pt x="1913328" y="482329"/>
                  </a:lnTo>
                  <a:lnTo>
                    <a:pt x="1908559" y="485831"/>
                  </a:lnTo>
                  <a:lnTo>
                    <a:pt x="1903790" y="489014"/>
                  </a:lnTo>
                  <a:lnTo>
                    <a:pt x="1899340" y="492516"/>
                  </a:lnTo>
                  <a:lnTo>
                    <a:pt x="1895206" y="496654"/>
                  </a:lnTo>
                  <a:lnTo>
                    <a:pt x="1890756" y="500474"/>
                  </a:lnTo>
                  <a:lnTo>
                    <a:pt x="1886941" y="504294"/>
                  </a:lnTo>
                  <a:lnTo>
                    <a:pt x="1882808" y="509070"/>
                  </a:lnTo>
                  <a:lnTo>
                    <a:pt x="1879310" y="513527"/>
                  </a:lnTo>
                  <a:lnTo>
                    <a:pt x="1876131" y="517983"/>
                  </a:lnTo>
                  <a:lnTo>
                    <a:pt x="1873270" y="523077"/>
                  </a:lnTo>
                  <a:lnTo>
                    <a:pt x="1870091" y="527852"/>
                  </a:lnTo>
                  <a:lnTo>
                    <a:pt x="1867547" y="533264"/>
                  </a:lnTo>
                  <a:lnTo>
                    <a:pt x="1865004" y="538357"/>
                  </a:lnTo>
                  <a:lnTo>
                    <a:pt x="1863097" y="544088"/>
                  </a:lnTo>
                  <a:lnTo>
                    <a:pt x="1861189" y="549499"/>
                  </a:lnTo>
                  <a:lnTo>
                    <a:pt x="1859281" y="555230"/>
                  </a:lnTo>
                  <a:lnTo>
                    <a:pt x="1858010" y="560960"/>
                  </a:lnTo>
                  <a:lnTo>
                    <a:pt x="1857056" y="567008"/>
                  </a:lnTo>
                  <a:lnTo>
                    <a:pt x="1856102" y="572739"/>
                  </a:lnTo>
                  <a:lnTo>
                    <a:pt x="1855784" y="579105"/>
                  </a:lnTo>
                  <a:lnTo>
                    <a:pt x="1855784" y="585154"/>
                  </a:lnTo>
                  <a:lnTo>
                    <a:pt x="1855784" y="591521"/>
                  </a:lnTo>
                  <a:lnTo>
                    <a:pt x="1856102" y="597251"/>
                  </a:lnTo>
                  <a:lnTo>
                    <a:pt x="1857056" y="603618"/>
                  </a:lnTo>
                  <a:lnTo>
                    <a:pt x="1858010" y="609348"/>
                  </a:lnTo>
                  <a:lnTo>
                    <a:pt x="1859281" y="615397"/>
                  </a:lnTo>
                  <a:lnTo>
                    <a:pt x="1861189" y="620808"/>
                  </a:lnTo>
                  <a:lnTo>
                    <a:pt x="1863097" y="626539"/>
                  </a:lnTo>
                  <a:lnTo>
                    <a:pt x="1865004" y="631951"/>
                  </a:lnTo>
                  <a:lnTo>
                    <a:pt x="1867547" y="637362"/>
                  </a:lnTo>
                  <a:lnTo>
                    <a:pt x="1870091" y="642456"/>
                  </a:lnTo>
                  <a:lnTo>
                    <a:pt x="1873270" y="647231"/>
                  </a:lnTo>
                  <a:lnTo>
                    <a:pt x="1876131" y="652324"/>
                  </a:lnTo>
                  <a:lnTo>
                    <a:pt x="1879310" y="656781"/>
                  </a:lnTo>
                  <a:lnTo>
                    <a:pt x="1882808" y="661556"/>
                  </a:lnTo>
                  <a:lnTo>
                    <a:pt x="1886941" y="665695"/>
                  </a:lnTo>
                  <a:lnTo>
                    <a:pt x="1890756" y="669833"/>
                  </a:lnTo>
                  <a:lnTo>
                    <a:pt x="1895206" y="673972"/>
                  </a:lnTo>
                  <a:lnTo>
                    <a:pt x="1899340" y="677792"/>
                  </a:lnTo>
                  <a:lnTo>
                    <a:pt x="1903790" y="681294"/>
                  </a:lnTo>
                  <a:lnTo>
                    <a:pt x="1908559" y="684796"/>
                  </a:lnTo>
                  <a:lnTo>
                    <a:pt x="1913328" y="687661"/>
                  </a:lnTo>
                  <a:lnTo>
                    <a:pt x="1918415" y="690526"/>
                  </a:lnTo>
                  <a:lnTo>
                    <a:pt x="1923502" y="693073"/>
                  </a:lnTo>
                  <a:lnTo>
                    <a:pt x="1928588" y="695938"/>
                  </a:lnTo>
                  <a:lnTo>
                    <a:pt x="1934311" y="697848"/>
                  </a:lnTo>
                  <a:lnTo>
                    <a:pt x="1939716" y="699758"/>
                  </a:lnTo>
                  <a:lnTo>
                    <a:pt x="1945756" y="701349"/>
                  </a:lnTo>
                  <a:lnTo>
                    <a:pt x="1951161" y="702623"/>
                  </a:lnTo>
                  <a:lnTo>
                    <a:pt x="1957201" y="703578"/>
                  </a:lnTo>
                  <a:lnTo>
                    <a:pt x="1963242" y="704533"/>
                  </a:lnTo>
                  <a:lnTo>
                    <a:pt x="1969282" y="704851"/>
                  </a:lnTo>
                  <a:lnTo>
                    <a:pt x="1975323" y="704851"/>
                  </a:lnTo>
                  <a:lnTo>
                    <a:pt x="1981681" y="704851"/>
                  </a:lnTo>
                  <a:lnTo>
                    <a:pt x="1987722" y="704533"/>
                  </a:lnTo>
                  <a:lnTo>
                    <a:pt x="1993762" y="703578"/>
                  </a:lnTo>
                  <a:lnTo>
                    <a:pt x="1999485" y="702623"/>
                  </a:lnTo>
                  <a:lnTo>
                    <a:pt x="2005525" y="701349"/>
                  </a:lnTo>
                  <a:lnTo>
                    <a:pt x="2010930" y="699758"/>
                  </a:lnTo>
                  <a:lnTo>
                    <a:pt x="2016653" y="697848"/>
                  </a:lnTo>
                  <a:lnTo>
                    <a:pt x="2022057" y="695938"/>
                  </a:lnTo>
                  <a:lnTo>
                    <a:pt x="2027462" y="693073"/>
                  </a:lnTo>
                  <a:lnTo>
                    <a:pt x="2032549" y="690526"/>
                  </a:lnTo>
                  <a:lnTo>
                    <a:pt x="2037635" y="687661"/>
                  </a:lnTo>
                  <a:lnTo>
                    <a:pt x="2042404" y="684796"/>
                  </a:lnTo>
                  <a:lnTo>
                    <a:pt x="2047491" y="681294"/>
                  </a:lnTo>
                  <a:lnTo>
                    <a:pt x="2051624" y="677792"/>
                  </a:lnTo>
                  <a:lnTo>
                    <a:pt x="2056075" y="673972"/>
                  </a:lnTo>
                  <a:lnTo>
                    <a:pt x="2060208" y="669833"/>
                  </a:lnTo>
                  <a:lnTo>
                    <a:pt x="2064341" y="665695"/>
                  </a:lnTo>
                  <a:lnTo>
                    <a:pt x="2067838" y="661556"/>
                  </a:lnTo>
                  <a:lnTo>
                    <a:pt x="2071653" y="656781"/>
                  </a:lnTo>
                  <a:lnTo>
                    <a:pt x="2074832" y="652324"/>
                  </a:lnTo>
                  <a:lnTo>
                    <a:pt x="2078012" y="647231"/>
                  </a:lnTo>
                  <a:lnTo>
                    <a:pt x="2080873" y="642456"/>
                  </a:lnTo>
                  <a:lnTo>
                    <a:pt x="2083734" y="637362"/>
                  </a:lnTo>
                  <a:lnTo>
                    <a:pt x="2085960" y="631951"/>
                  </a:lnTo>
                  <a:lnTo>
                    <a:pt x="2088185" y="626539"/>
                  </a:lnTo>
                  <a:lnTo>
                    <a:pt x="2089775" y="620808"/>
                  </a:lnTo>
                  <a:lnTo>
                    <a:pt x="2091364" y="615397"/>
                  </a:lnTo>
                  <a:lnTo>
                    <a:pt x="2092636" y="609348"/>
                  </a:lnTo>
                  <a:lnTo>
                    <a:pt x="2094225" y="603618"/>
                  </a:lnTo>
                  <a:lnTo>
                    <a:pt x="2094861" y="597251"/>
                  </a:lnTo>
                  <a:lnTo>
                    <a:pt x="2095179" y="591521"/>
                  </a:lnTo>
                  <a:lnTo>
                    <a:pt x="2095497" y="585154"/>
                  </a:lnTo>
                  <a:lnTo>
                    <a:pt x="2095179" y="579105"/>
                  </a:lnTo>
                  <a:lnTo>
                    <a:pt x="2094861" y="572739"/>
                  </a:lnTo>
                  <a:lnTo>
                    <a:pt x="2094225" y="567008"/>
                  </a:lnTo>
                  <a:lnTo>
                    <a:pt x="2092636" y="560960"/>
                  </a:lnTo>
                  <a:lnTo>
                    <a:pt x="2091364" y="555230"/>
                  </a:lnTo>
                  <a:lnTo>
                    <a:pt x="2089775" y="549499"/>
                  </a:lnTo>
                  <a:lnTo>
                    <a:pt x="2088185" y="544088"/>
                  </a:lnTo>
                  <a:lnTo>
                    <a:pt x="2085960" y="538357"/>
                  </a:lnTo>
                  <a:lnTo>
                    <a:pt x="2083734" y="533264"/>
                  </a:lnTo>
                  <a:lnTo>
                    <a:pt x="2080873" y="527852"/>
                  </a:lnTo>
                  <a:lnTo>
                    <a:pt x="2078012" y="523077"/>
                  </a:lnTo>
                  <a:lnTo>
                    <a:pt x="2074832" y="517983"/>
                  </a:lnTo>
                  <a:lnTo>
                    <a:pt x="2071653" y="513527"/>
                  </a:lnTo>
                  <a:lnTo>
                    <a:pt x="2067838" y="509070"/>
                  </a:lnTo>
                  <a:lnTo>
                    <a:pt x="2064341" y="504294"/>
                  </a:lnTo>
                  <a:lnTo>
                    <a:pt x="2060208" y="500474"/>
                  </a:lnTo>
                  <a:lnTo>
                    <a:pt x="2056075" y="496654"/>
                  </a:lnTo>
                  <a:lnTo>
                    <a:pt x="2051624" y="492516"/>
                  </a:lnTo>
                  <a:lnTo>
                    <a:pt x="2047491" y="489014"/>
                  </a:lnTo>
                  <a:lnTo>
                    <a:pt x="2042404" y="485831"/>
                  </a:lnTo>
                  <a:lnTo>
                    <a:pt x="2037635" y="482329"/>
                  </a:lnTo>
                  <a:lnTo>
                    <a:pt x="2032549" y="479782"/>
                  </a:lnTo>
                  <a:lnTo>
                    <a:pt x="2027462" y="477235"/>
                  </a:lnTo>
                  <a:lnTo>
                    <a:pt x="2022057" y="474689"/>
                  </a:lnTo>
                  <a:lnTo>
                    <a:pt x="2016653" y="472460"/>
                  </a:lnTo>
                  <a:lnTo>
                    <a:pt x="2010930" y="470550"/>
                  </a:lnTo>
                  <a:lnTo>
                    <a:pt x="2005525" y="468958"/>
                  </a:lnTo>
                  <a:lnTo>
                    <a:pt x="1999485" y="467685"/>
                  </a:lnTo>
                  <a:lnTo>
                    <a:pt x="1993762" y="466730"/>
                  </a:lnTo>
                  <a:lnTo>
                    <a:pt x="1987722" y="465775"/>
                  </a:lnTo>
                  <a:lnTo>
                    <a:pt x="1981681" y="465457"/>
                  </a:lnTo>
                  <a:lnTo>
                    <a:pt x="1975323" y="465138"/>
                  </a:lnTo>
                  <a:close/>
                  <a:moveTo>
                    <a:pt x="2038346" y="0"/>
                  </a:moveTo>
                  <a:lnTo>
                    <a:pt x="3519484" y="0"/>
                  </a:lnTo>
                  <a:lnTo>
                    <a:pt x="3431641" y="179388"/>
                  </a:lnTo>
                  <a:lnTo>
                    <a:pt x="3916359" y="179388"/>
                  </a:lnTo>
                  <a:lnTo>
                    <a:pt x="3916359" y="295278"/>
                  </a:lnTo>
                  <a:lnTo>
                    <a:pt x="4885370" y="295278"/>
                  </a:lnTo>
                  <a:lnTo>
                    <a:pt x="4901245" y="295596"/>
                  </a:lnTo>
                  <a:lnTo>
                    <a:pt x="4917437" y="296231"/>
                  </a:lnTo>
                  <a:lnTo>
                    <a:pt x="4932995" y="297183"/>
                  </a:lnTo>
                  <a:lnTo>
                    <a:pt x="4948552" y="298771"/>
                  </a:lnTo>
                  <a:lnTo>
                    <a:pt x="4964427" y="300676"/>
                  </a:lnTo>
                  <a:lnTo>
                    <a:pt x="4979667" y="302581"/>
                  </a:lnTo>
                  <a:lnTo>
                    <a:pt x="4994907" y="305120"/>
                  </a:lnTo>
                  <a:lnTo>
                    <a:pt x="5010465" y="307977"/>
                  </a:lnTo>
                  <a:lnTo>
                    <a:pt x="5025387" y="311471"/>
                  </a:lnTo>
                  <a:lnTo>
                    <a:pt x="5040310" y="314962"/>
                  </a:lnTo>
                  <a:lnTo>
                    <a:pt x="5054915" y="318772"/>
                  </a:lnTo>
                  <a:lnTo>
                    <a:pt x="5069837" y="323534"/>
                  </a:lnTo>
                  <a:lnTo>
                    <a:pt x="5084125" y="327979"/>
                  </a:lnTo>
                  <a:lnTo>
                    <a:pt x="5098412" y="333059"/>
                  </a:lnTo>
                  <a:lnTo>
                    <a:pt x="5112700" y="338456"/>
                  </a:lnTo>
                  <a:lnTo>
                    <a:pt x="5126987" y="344171"/>
                  </a:lnTo>
                  <a:lnTo>
                    <a:pt x="5140640" y="350203"/>
                  </a:lnTo>
                  <a:lnTo>
                    <a:pt x="5154292" y="356870"/>
                  </a:lnTo>
                  <a:lnTo>
                    <a:pt x="5167627" y="363220"/>
                  </a:lnTo>
                  <a:lnTo>
                    <a:pt x="5180962" y="370522"/>
                  </a:lnTo>
                  <a:lnTo>
                    <a:pt x="5193980" y="377507"/>
                  </a:lnTo>
                  <a:lnTo>
                    <a:pt x="5206680" y="385126"/>
                  </a:lnTo>
                  <a:lnTo>
                    <a:pt x="5219380" y="393381"/>
                  </a:lnTo>
                  <a:lnTo>
                    <a:pt x="5232080" y="401318"/>
                  </a:lnTo>
                  <a:lnTo>
                    <a:pt x="5244462" y="409890"/>
                  </a:lnTo>
                  <a:lnTo>
                    <a:pt x="5256527" y="418780"/>
                  </a:lnTo>
                  <a:lnTo>
                    <a:pt x="5268275" y="427669"/>
                  </a:lnTo>
                  <a:lnTo>
                    <a:pt x="5279705" y="436876"/>
                  </a:lnTo>
                  <a:lnTo>
                    <a:pt x="5291135" y="446718"/>
                  </a:lnTo>
                  <a:lnTo>
                    <a:pt x="5302247" y="456560"/>
                  </a:lnTo>
                  <a:lnTo>
                    <a:pt x="5313360" y="466720"/>
                  </a:lnTo>
                  <a:lnTo>
                    <a:pt x="5323520" y="477197"/>
                  </a:lnTo>
                  <a:lnTo>
                    <a:pt x="5333997" y="487674"/>
                  </a:lnTo>
                  <a:lnTo>
                    <a:pt x="5344157" y="498786"/>
                  </a:lnTo>
                  <a:lnTo>
                    <a:pt x="5354000" y="509898"/>
                  </a:lnTo>
                  <a:lnTo>
                    <a:pt x="5363842" y="521327"/>
                  </a:lnTo>
                  <a:lnTo>
                    <a:pt x="5373367" y="532757"/>
                  </a:lnTo>
                  <a:lnTo>
                    <a:pt x="5381940" y="544504"/>
                  </a:lnTo>
                  <a:lnTo>
                    <a:pt x="5390830" y="556568"/>
                  </a:lnTo>
                  <a:lnTo>
                    <a:pt x="5399402" y="568950"/>
                  </a:lnTo>
                  <a:lnTo>
                    <a:pt x="5407657" y="581332"/>
                  </a:lnTo>
                  <a:lnTo>
                    <a:pt x="5415595" y="594031"/>
                  </a:lnTo>
                  <a:lnTo>
                    <a:pt x="5423215" y="606731"/>
                  </a:lnTo>
                  <a:lnTo>
                    <a:pt x="5430517" y="619747"/>
                  </a:lnTo>
                  <a:lnTo>
                    <a:pt x="5437502" y="633082"/>
                  </a:lnTo>
                  <a:lnTo>
                    <a:pt x="5444170" y="646416"/>
                  </a:lnTo>
                  <a:lnTo>
                    <a:pt x="5450520" y="660068"/>
                  </a:lnTo>
                  <a:lnTo>
                    <a:pt x="5456552" y="674037"/>
                  </a:lnTo>
                  <a:lnTo>
                    <a:pt x="5462267" y="688007"/>
                  </a:lnTo>
                  <a:lnTo>
                    <a:pt x="5467665" y="702293"/>
                  </a:lnTo>
                  <a:lnTo>
                    <a:pt x="5472745" y="716580"/>
                  </a:lnTo>
                  <a:lnTo>
                    <a:pt x="5477507" y="731184"/>
                  </a:lnTo>
                  <a:lnTo>
                    <a:pt x="5481952" y="745789"/>
                  </a:lnTo>
                  <a:lnTo>
                    <a:pt x="5485762" y="760393"/>
                  </a:lnTo>
                  <a:lnTo>
                    <a:pt x="5489572" y="775315"/>
                  </a:lnTo>
                  <a:lnTo>
                    <a:pt x="5492747" y="790554"/>
                  </a:lnTo>
                  <a:lnTo>
                    <a:pt x="5495605" y="805793"/>
                  </a:lnTo>
                  <a:lnTo>
                    <a:pt x="5498145" y="821033"/>
                  </a:lnTo>
                  <a:lnTo>
                    <a:pt x="5500367" y="836589"/>
                  </a:lnTo>
                  <a:lnTo>
                    <a:pt x="5502272" y="852146"/>
                  </a:lnTo>
                  <a:lnTo>
                    <a:pt x="5503542" y="867703"/>
                  </a:lnTo>
                  <a:lnTo>
                    <a:pt x="5504495" y="883577"/>
                  </a:lnTo>
                  <a:lnTo>
                    <a:pt x="5505130" y="899451"/>
                  </a:lnTo>
                  <a:lnTo>
                    <a:pt x="5505447" y="915326"/>
                  </a:lnTo>
                  <a:lnTo>
                    <a:pt x="5505447" y="6237953"/>
                  </a:lnTo>
                  <a:lnTo>
                    <a:pt x="5505130" y="6253827"/>
                  </a:lnTo>
                  <a:lnTo>
                    <a:pt x="5504495" y="6270019"/>
                  </a:lnTo>
                  <a:lnTo>
                    <a:pt x="5503542" y="6285575"/>
                  </a:lnTo>
                  <a:lnTo>
                    <a:pt x="5502272" y="6301132"/>
                  </a:lnTo>
                  <a:lnTo>
                    <a:pt x="5500367" y="6317006"/>
                  </a:lnTo>
                  <a:lnTo>
                    <a:pt x="5498145" y="6332246"/>
                  </a:lnTo>
                  <a:lnTo>
                    <a:pt x="5495605" y="6347485"/>
                  </a:lnTo>
                  <a:lnTo>
                    <a:pt x="5492747" y="6363042"/>
                  </a:lnTo>
                  <a:lnTo>
                    <a:pt x="5489572" y="6377963"/>
                  </a:lnTo>
                  <a:lnTo>
                    <a:pt x="5485762" y="6392885"/>
                  </a:lnTo>
                  <a:lnTo>
                    <a:pt x="5481952" y="6407490"/>
                  </a:lnTo>
                  <a:lnTo>
                    <a:pt x="5477507" y="6422411"/>
                  </a:lnTo>
                  <a:lnTo>
                    <a:pt x="5472745" y="6436698"/>
                  </a:lnTo>
                  <a:lnTo>
                    <a:pt x="5467665" y="6450985"/>
                  </a:lnTo>
                  <a:lnTo>
                    <a:pt x="5462267" y="6465272"/>
                  </a:lnTo>
                  <a:lnTo>
                    <a:pt x="5456552" y="6479241"/>
                  </a:lnTo>
                  <a:lnTo>
                    <a:pt x="5450520" y="6493210"/>
                  </a:lnTo>
                  <a:lnTo>
                    <a:pt x="5444170" y="6506862"/>
                  </a:lnTo>
                  <a:lnTo>
                    <a:pt x="5437502" y="6520197"/>
                  </a:lnTo>
                  <a:lnTo>
                    <a:pt x="5430517" y="6533531"/>
                  </a:lnTo>
                  <a:lnTo>
                    <a:pt x="5423215" y="6546548"/>
                  </a:lnTo>
                  <a:lnTo>
                    <a:pt x="5415595" y="6559247"/>
                  </a:lnTo>
                  <a:lnTo>
                    <a:pt x="5407657" y="6572264"/>
                  </a:lnTo>
                  <a:lnTo>
                    <a:pt x="5399402" y="6584646"/>
                  </a:lnTo>
                  <a:lnTo>
                    <a:pt x="5390830" y="6597028"/>
                  </a:lnTo>
                  <a:lnTo>
                    <a:pt x="5381940" y="6609092"/>
                  </a:lnTo>
                  <a:lnTo>
                    <a:pt x="5373367" y="6620839"/>
                  </a:lnTo>
                  <a:lnTo>
                    <a:pt x="5363842" y="6632269"/>
                  </a:lnTo>
                  <a:lnTo>
                    <a:pt x="5354000" y="6643698"/>
                  </a:lnTo>
                  <a:lnTo>
                    <a:pt x="5344157" y="6654810"/>
                  </a:lnTo>
                  <a:lnTo>
                    <a:pt x="5333997" y="6665922"/>
                  </a:lnTo>
                  <a:lnTo>
                    <a:pt x="5323520" y="6676082"/>
                  </a:lnTo>
                  <a:lnTo>
                    <a:pt x="5313360" y="6686559"/>
                  </a:lnTo>
                  <a:lnTo>
                    <a:pt x="5302247" y="6696718"/>
                  </a:lnTo>
                  <a:lnTo>
                    <a:pt x="5291135" y="6706560"/>
                  </a:lnTo>
                  <a:lnTo>
                    <a:pt x="5279705" y="6716402"/>
                  </a:lnTo>
                  <a:lnTo>
                    <a:pt x="5268275" y="6725609"/>
                  </a:lnTo>
                  <a:lnTo>
                    <a:pt x="5256527" y="6734499"/>
                  </a:lnTo>
                  <a:lnTo>
                    <a:pt x="5244462" y="6743388"/>
                  </a:lnTo>
                  <a:lnTo>
                    <a:pt x="5232080" y="6751960"/>
                  </a:lnTo>
                  <a:lnTo>
                    <a:pt x="5219380" y="6760215"/>
                  </a:lnTo>
                  <a:lnTo>
                    <a:pt x="5206680" y="6768152"/>
                  </a:lnTo>
                  <a:lnTo>
                    <a:pt x="5193980" y="6775772"/>
                  </a:lnTo>
                  <a:lnTo>
                    <a:pt x="5180962" y="6783074"/>
                  </a:lnTo>
                  <a:lnTo>
                    <a:pt x="5167627" y="6790059"/>
                  </a:lnTo>
                  <a:lnTo>
                    <a:pt x="5154292" y="6796726"/>
                  </a:lnTo>
                  <a:lnTo>
                    <a:pt x="5140640" y="6803075"/>
                  </a:lnTo>
                  <a:lnTo>
                    <a:pt x="5126987" y="6809108"/>
                  </a:lnTo>
                  <a:lnTo>
                    <a:pt x="5112700" y="6814822"/>
                  </a:lnTo>
                  <a:lnTo>
                    <a:pt x="5098412" y="6820220"/>
                  </a:lnTo>
                  <a:lnTo>
                    <a:pt x="5084125" y="6825299"/>
                  </a:lnTo>
                  <a:lnTo>
                    <a:pt x="5069837" y="6830062"/>
                  </a:lnTo>
                  <a:lnTo>
                    <a:pt x="5054915" y="6834506"/>
                  </a:lnTo>
                  <a:lnTo>
                    <a:pt x="5040310" y="6838316"/>
                  </a:lnTo>
                  <a:lnTo>
                    <a:pt x="5025387" y="6842126"/>
                  </a:lnTo>
                  <a:lnTo>
                    <a:pt x="5010465" y="6845301"/>
                  </a:lnTo>
                  <a:lnTo>
                    <a:pt x="4994907" y="6848158"/>
                  </a:lnTo>
                  <a:lnTo>
                    <a:pt x="4979667" y="6850698"/>
                  </a:lnTo>
                  <a:lnTo>
                    <a:pt x="4964427" y="6852920"/>
                  </a:lnTo>
                  <a:lnTo>
                    <a:pt x="4948552" y="6854825"/>
                  </a:lnTo>
                  <a:lnTo>
                    <a:pt x="4932995" y="6856095"/>
                  </a:lnTo>
                  <a:lnTo>
                    <a:pt x="4917437" y="6857048"/>
                  </a:lnTo>
                  <a:lnTo>
                    <a:pt x="4901245" y="6857683"/>
                  </a:lnTo>
                  <a:lnTo>
                    <a:pt x="4885370" y="6858000"/>
                  </a:lnTo>
                  <a:lnTo>
                    <a:pt x="619760" y="6858000"/>
                  </a:lnTo>
                  <a:lnTo>
                    <a:pt x="603885" y="6857683"/>
                  </a:lnTo>
                  <a:lnTo>
                    <a:pt x="588010" y="6857048"/>
                  </a:lnTo>
                  <a:lnTo>
                    <a:pt x="572135" y="6856095"/>
                  </a:lnTo>
                  <a:lnTo>
                    <a:pt x="556578" y="6854825"/>
                  </a:lnTo>
                  <a:lnTo>
                    <a:pt x="541020" y="6852920"/>
                  </a:lnTo>
                  <a:lnTo>
                    <a:pt x="525463" y="6850698"/>
                  </a:lnTo>
                  <a:lnTo>
                    <a:pt x="510223" y="6848158"/>
                  </a:lnTo>
                  <a:lnTo>
                    <a:pt x="494983" y="6845301"/>
                  </a:lnTo>
                  <a:lnTo>
                    <a:pt x="479743" y="6842126"/>
                  </a:lnTo>
                  <a:lnTo>
                    <a:pt x="465138" y="6838316"/>
                  </a:lnTo>
                  <a:lnTo>
                    <a:pt x="450215" y="6834506"/>
                  </a:lnTo>
                  <a:lnTo>
                    <a:pt x="435610" y="6830062"/>
                  </a:lnTo>
                  <a:lnTo>
                    <a:pt x="421005" y="6825299"/>
                  </a:lnTo>
                  <a:lnTo>
                    <a:pt x="406718" y="6820220"/>
                  </a:lnTo>
                  <a:lnTo>
                    <a:pt x="392748" y="6814822"/>
                  </a:lnTo>
                  <a:lnTo>
                    <a:pt x="378460" y="6809108"/>
                  </a:lnTo>
                  <a:lnTo>
                    <a:pt x="364808" y="6803075"/>
                  </a:lnTo>
                  <a:lnTo>
                    <a:pt x="351155" y="6796726"/>
                  </a:lnTo>
                  <a:lnTo>
                    <a:pt x="337820" y="6790059"/>
                  </a:lnTo>
                  <a:lnTo>
                    <a:pt x="324485" y="6783074"/>
                  </a:lnTo>
                  <a:lnTo>
                    <a:pt x="311468" y="6775772"/>
                  </a:lnTo>
                  <a:lnTo>
                    <a:pt x="298768" y="6768152"/>
                  </a:lnTo>
                  <a:lnTo>
                    <a:pt x="286068" y="6760215"/>
                  </a:lnTo>
                  <a:lnTo>
                    <a:pt x="273050" y="6751960"/>
                  </a:lnTo>
                  <a:lnTo>
                    <a:pt x="260985" y="6743388"/>
                  </a:lnTo>
                  <a:lnTo>
                    <a:pt x="248920" y="6734499"/>
                  </a:lnTo>
                  <a:lnTo>
                    <a:pt x="237173" y="6725609"/>
                  </a:lnTo>
                  <a:lnTo>
                    <a:pt x="225425" y="6716402"/>
                  </a:lnTo>
                  <a:lnTo>
                    <a:pt x="213995" y="6706560"/>
                  </a:lnTo>
                  <a:lnTo>
                    <a:pt x="202883" y="6696718"/>
                  </a:lnTo>
                  <a:lnTo>
                    <a:pt x="192088" y="6686559"/>
                  </a:lnTo>
                  <a:lnTo>
                    <a:pt x="181610" y="6676082"/>
                  </a:lnTo>
                  <a:lnTo>
                    <a:pt x="171450" y="6665922"/>
                  </a:lnTo>
                  <a:lnTo>
                    <a:pt x="160973" y="6654810"/>
                  </a:lnTo>
                  <a:lnTo>
                    <a:pt x="151130" y="6643698"/>
                  </a:lnTo>
                  <a:lnTo>
                    <a:pt x="141605" y="6632269"/>
                  </a:lnTo>
                  <a:lnTo>
                    <a:pt x="132080" y="6620839"/>
                  </a:lnTo>
                  <a:lnTo>
                    <a:pt x="123190" y="6609092"/>
                  </a:lnTo>
                  <a:lnTo>
                    <a:pt x="114300" y="6597028"/>
                  </a:lnTo>
                  <a:lnTo>
                    <a:pt x="105728" y="6584646"/>
                  </a:lnTo>
                  <a:lnTo>
                    <a:pt x="97473" y="6572264"/>
                  </a:lnTo>
                  <a:lnTo>
                    <a:pt x="89853" y="6559247"/>
                  </a:lnTo>
                  <a:lnTo>
                    <a:pt x="82233" y="6546548"/>
                  </a:lnTo>
                  <a:lnTo>
                    <a:pt x="74613" y="6533531"/>
                  </a:lnTo>
                  <a:lnTo>
                    <a:pt x="67945" y="6520197"/>
                  </a:lnTo>
                  <a:lnTo>
                    <a:pt x="60960" y="6506862"/>
                  </a:lnTo>
                  <a:lnTo>
                    <a:pt x="54928" y="6493210"/>
                  </a:lnTo>
                  <a:lnTo>
                    <a:pt x="48578" y="6479241"/>
                  </a:lnTo>
                  <a:lnTo>
                    <a:pt x="43180" y="6465272"/>
                  </a:lnTo>
                  <a:lnTo>
                    <a:pt x="37465" y="6450985"/>
                  </a:lnTo>
                  <a:lnTo>
                    <a:pt x="32703" y="6436698"/>
                  </a:lnTo>
                  <a:lnTo>
                    <a:pt x="27623" y="6422411"/>
                  </a:lnTo>
                  <a:lnTo>
                    <a:pt x="23495" y="6407490"/>
                  </a:lnTo>
                  <a:lnTo>
                    <a:pt x="19685" y="6392885"/>
                  </a:lnTo>
                  <a:lnTo>
                    <a:pt x="15875" y="6377963"/>
                  </a:lnTo>
                  <a:lnTo>
                    <a:pt x="12700" y="6363042"/>
                  </a:lnTo>
                  <a:lnTo>
                    <a:pt x="9843" y="6347485"/>
                  </a:lnTo>
                  <a:lnTo>
                    <a:pt x="7303" y="6332246"/>
                  </a:lnTo>
                  <a:lnTo>
                    <a:pt x="4763" y="6317006"/>
                  </a:lnTo>
                  <a:lnTo>
                    <a:pt x="3175" y="6301132"/>
                  </a:lnTo>
                  <a:lnTo>
                    <a:pt x="1905" y="6285575"/>
                  </a:lnTo>
                  <a:lnTo>
                    <a:pt x="953" y="6270019"/>
                  </a:lnTo>
                  <a:lnTo>
                    <a:pt x="318" y="6253827"/>
                  </a:lnTo>
                  <a:lnTo>
                    <a:pt x="0" y="6237953"/>
                  </a:lnTo>
                  <a:lnTo>
                    <a:pt x="0" y="915326"/>
                  </a:lnTo>
                  <a:lnTo>
                    <a:pt x="318" y="899451"/>
                  </a:lnTo>
                  <a:lnTo>
                    <a:pt x="953" y="883577"/>
                  </a:lnTo>
                  <a:lnTo>
                    <a:pt x="1905" y="867703"/>
                  </a:lnTo>
                  <a:lnTo>
                    <a:pt x="3175" y="852146"/>
                  </a:lnTo>
                  <a:lnTo>
                    <a:pt x="4763" y="836589"/>
                  </a:lnTo>
                  <a:lnTo>
                    <a:pt x="7303" y="821033"/>
                  </a:lnTo>
                  <a:lnTo>
                    <a:pt x="9843" y="805793"/>
                  </a:lnTo>
                  <a:lnTo>
                    <a:pt x="12700" y="790554"/>
                  </a:lnTo>
                  <a:lnTo>
                    <a:pt x="15875" y="775315"/>
                  </a:lnTo>
                  <a:lnTo>
                    <a:pt x="19685" y="760393"/>
                  </a:lnTo>
                  <a:lnTo>
                    <a:pt x="23495" y="745789"/>
                  </a:lnTo>
                  <a:lnTo>
                    <a:pt x="27623" y="731184"/>
                  </a:lnTo>
                  <a:lnTo>
                    <a:pt x="32703" y="716580"/>
                  </a:lnTo>
                  <a:lnTo>
                    <a:pt x="37465" y="702293"/>
                  </a:lnTo>
                  <a:lnTo>
                    <a:pt x="43180" y="688007"/>
                  </a:lnTo>
                  <a:lnTo>
                    <a:pt x="48578" y="674037"/>
                  </a:lnTo>
                  <a:lnTo>
                    <a:pt x="54928" y="660068"/>
                  </a:lnTo>
                  <a:lnTo>
                    <a:pt x="60960" y="646416"/>
                  </a:lnTo>
                  <a:lnTo>
                    <a:pt x="67945" y="633082"/>
                  </a:lnTo>
                  <a:lnTo>
                    <a:pt x="74613" y="619747"/>
                  </a:lnTo>
                  <a:lnTo>
                    <a:pt x="82233" y="606731"/>
                  </a:lnTo>
                  <a:lnTo>
                    <a:pt x="89853" y="594031"/>
                  </a:lnTo>
                  <a:lnTo>
                    <a:pt x="97473" y="581332"/>
                  </a:lnTo>
                  <a:lnTo>
                    <a:pt x="105728" y="568950"/>
                  </a:lnTo>
                  <a:lnTo>
                    <a:pt x="114300" y="556568"/>
                  </a:lnTo>
                  <a:lnTo>
                    <a:pt x="123190" y="544504"/>
                  </a:lnTo>
                  <a:lnTo>
                    <a:pt x="132080" y="532757"/>
                  </a:lnTo>
                  <a:lnTo>
                    <a:pt x="141605" y="521327"/>
                  </a:lnTo>
                  <a:lnTo>
                    <a:pt x="151130" y="509898"/>
                  </a:lnTo>
                  <a:lnTo>
                    <a:pt x="160973" y="498786"/>
                  </a:lnTo>
                  <a:lnTo>
                    <a:pt x="171450" y="487674"/>
                  </a:lnTo>
                  <a:lnTo>
                    <a:pt x="181610" y="477197"/>
                  </a:lnTo>
                  <a:lnTo>
                    <a:pt x="192088" y="466720"/>
                  </a:lnTo>
                  <a:lnTo>
                    <a:pt x="202883" y="456560"/>
                  </a:lnTo>
                  <a:lnTo>
                    <a:pt x="213995" y="446718"/>
                  </a:lnTo>
                  <a:lnTo>
                    <a:pt x="225425" y="436876"/>
                  </a:lnTo>
                  <a:lnTo>
                    <a:pt x="237173" y="427669"/>
                  </a:lnTo>
                  <a:lnTo>
                    <a:pt x="248920" y="418780"/>
                  </a:lnTo>
                  <a:lnTo>
                    <a:pt x="260985" y="409890"/>
                  </a:lnTo>
                  <a:lnTo>
                    <a:pt x="273050" y="401318"/>
                  </a:lnTo>
                  <a:lnTo>
                    <a:pt x="286068" y="393381"/>
                  </a:lnTo>
                  <a:lnTo>
                    <a:pt x="298768" y="385126"/>
                  </a:lnTo>
                  <a:lnTo>
                    <a:pt x="311468" y="377507"/>
                  </a:lnTo>
                  <a:lnTo>
                    <a:pt x="324485" y="370522"/>
                  </a:lnTo>
                  <a:lnTo>
                    <a:pt x="337820" y="363220"/>
                  </a:lnTo>
                  <a:lnTo>
                    <a:pt x="351155" y="356870"/>
                  </a:lnTo>
                  <a:lnTo>
                    <a:pt x="364808" y="350203"/>
                  </a:lnTo>
                  <a:lnTo>
                    <a:pt x="378460" y="344171"/>
                  </a:lnTo>
                  <a:lnTo>
                    <a:pt x="392748" y="338456"/>
                  </a:lnTo>
                  <a:lnTo>
                    <a:pt x="406718" y="333059"/>
                  </a:lnTo>
                  <a:lnTo>
                    <a:pt x="421005" y="327979"/>
                  </a:lnTo>
                  <a:lnTo>
                    <a:pt x="435610" y="323534"/>
                  </a:lnTo>
                  <a:lnTo>
                    <a:pt x="450215" y="318772"/>
                  </a:lnTo>
                  <a:lnTo>
                    <a:pt x="465138" y="314962"/>
                  </a:lnTo>
                  <a:lnTo>
                    <a:pt x="479743" y="311471"/>
                  </a:lnTo>
                  <a:lnTo>
                    <a:pt x="494983" y="307977"/>
                  </a:lnTo>
                  <a:lnTo>
                    <a:pt x="510223" y="305120"/>
                  </a:lnTo>
                  <a:lnTo>
                    <a:pt x="525463" y="302581"/>
                  </a:lnTo>
                  <a:lnTo>
                    <a:pt x="541020" y="300676"/>
                  </a:lnTo>
                  <a:lnTo>
                    <a:pt x="556578" y="298771"/>
                  </a:lnTo>
                  <a:lnTo>
                    <a:pt x="572135" y="297183"/>
                  </a:lnTo>
                  <a:lnTo>
                    <a:pt x="588010" y="296231"/>
                  </a:lnTo>
                  <a:lnTo>
                    <a:pt x="603885" y="295596"/>
                  </a:lnTo>
                  <a:lnTo>
                    <a:pt x="619760" y="295278"/>
                  </a:lnTo>
                  <a:lnTo>
                    <a:pt x="1639884" y="295278"/>
                  </a:lnTo>
                  <a:lnTo>
                    <a:pt x="1639884" y="179388"/>
                  </a:lnTo>
                  <a:lnTo>
                    <a:pt x="2125900" y="179388"/>
                  </a:lnTo>
                  <a:lnTo>
                    <a:pt x="2038346" y="0"/>
                  </a:lnTo>
                  <a:close/>
                </a:path>
              </a:pathLst>
            </a:custGeom>
            <a:solidFill>
              <a:srgbClr val="282830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049085" y="1470496"/>
            <a:ext cx="1161494" cy="1161494"/>
            <a:chOff x="6494599" y="2930652"/>
            <a:chExt cx="1769807" cy="1769807"/>
          </a:xfrm>
        </p:grpSpPr>
        <p:sp>
          <p:nvSpPr>
            <p:cNvPr id="29" name="椭圆 28"/>
            <p:cNvSpPr/>
            <p:nvPr/>
          </p:nvSpPr>
          <p:spPr>
            <a:xfrm>
              <a:off x="6494599" y="2930652"/>
              <a:ext cx="1769807" cy="1769807"/>
            </a:xfrm>
            <a:prstGeom prst="ellipse">
              <a:avLst/>
            </a:prstGeom>
            <a:solidFill>
              <a:srgbClr val="F7B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KSO_Shape"/>
            <p:cNvSpPr>
              <a:spLocks/>
            </p:cNvSpPr>
            <p:nvPr/>
          </p:nvSpPr>
          <p:spPr bwMode="auto">
            <a:xfrm>
              <a:off x="6988820" y="3417577"/>
              <a:ext cx="781364" cy="795956"/>
            </a:xfrm>
            <a:custGeom>
              <a:avLst/>
              <a:gdLst>
                <a:gd name="T0" fmla="*/ 1088909 w 1944688"/>
                <a:gd name="T1" fmla="*/ 1478020 h 1979613"/>
                <a:gd name="T2" fmla="*/ 1105805 w 1944688"/>
                <a:gd name="T3" fmla="*/ 1615987 h 1979613"/>
                <a:gd name="T4" fmla="*/ 979564 w 1944688"/>
                <a:gd name="T5" fmla="*/ 1431925 h 1979613"/>
                <a:gd name="T6" fmla="*/ 811133 w 1944688"/>
                <a:gd name="T7" fmla="*/ 1321868 h 1979613"/>
                <a:gd name="T8" fmla="*/ 770571 w 1944688"/>
                <a:gd name="T9" fmla="*/ 1208449 h 1979613"/>
                <a:gd name="T10" fmla="*/ 827928 w 1944688"/>
                <a:gd name="T11" fmla="*/ 1109921 h 1979613"/>
                <a:gd name="T12" fmla="*/ 1112606 w 1944688"/>
                <a:gd name="T13" fmla="*/ 674053 h 1979613"/>
                <a:gd name="T14" fmla="*/ 1149350 w 1944688"/>
                <a:gd name="T15" fmla="*/ 766128 h 1979613"/>
                <a:gd name="T16" fmla="*/ 1085682 w 1944688"/>
                <a:gd name="T17" fmla="*/ 922338 h 1979613"/>
                <a:gd name="T18" fmla="*/ 916605 w 1944688"/>
                <a:gd name="T19" fmla="*/ 541568 h 1979613"/>
                <a:gd name="T20" fmla="*/ 864200 w 1944688"/>
                <a:gd name="T21" fmla="*/ 1004409 h 1979613"/>
                <a:gd name="T22" fmla="*/ 743510 w 1944688"/>
                <a:gd name="T23" fmla="*/ 1114247 h 1979613"/>
                <a:gd name="T24" fmla="*/ 749545 w 1944688"/>
                <a:gd name="T25" fmla="*/ 1320271 h 1979613"/>
                <a:gd name="T26" fmla="*/ 863882 w 1944688"/>
                <a:gd name="T27" fmla="*/ 1423442 h 1979613"/>
                <a:gd name="T28" fmla="*/ 1035388 w 1944688"/>
                <a:gd name="T29" fmla="*/ 1692004 h 1979613"/>
                <a:gd name="T30" fmla="*/ 1135434 w 1944688"/>
                <a:gd name="T31" fmla="*/ 1598357 h 1979613"/>
                <a:gd name="T32" fmla="*/ 1087158 w 1944688"/>
                <a:gd name="T33" fmla="*/ 1425029 h 1979613"/>
                <a:gd name="T34" fmla="*/ 1029672 w 1944688"/>
                <a:gd name="T35" fmla="*/ 1070121 h 1979613"/>
                <a:gd name="T36" fmla="*/ 1170370 w 1944688"/>
                <a:gd name="T37" fmla="*/ 968220 h 1979613"/>
                <a:gd name="T38" fmla="*/ 1219598 w 1944688"/>
                <a:gd name="T39" fmla="*/ 767275 h 1979613"/>
                <a:gd name="T40" fmla="*/ 1157348 w 1944688"/>
                <a:gd name="T41" fmla="*/ 597122 h 1979613"/>
                <a:gd name="T42" fmla="*/ 995370 w 1944688"/>
                <a:gd name="T43" fmla="*/ 529823 h 1979613"/>
                <a:gd name="T44" fmla="*/ 888020 w 1944688"/>
                <a:gd name="T45" fmla="*/ 312370 h 1979613"/>
                <a:gd name="T46" fmla="*/ 871505 w 1944688"/>
                <a:gd name="T47" fmla="*/ 408875 h 1979613"/>
                <a:gd name="T48" fmla="*/ 969327 w 1944688"/>
                <a:gd name="T49" fmla="*/ 472999 h 1979613"/>
                <a:gd name="T50" fmla="*/ 1059209 w 1944688"/>
                <a:gd name="T51" fmla="*/ 399351 h 1979613"/>
                <a:gd name="T52" fmla="*/ 1026813 w 1944688"/>
                <a:gd name="T53" fmla="*/ 299037 h 1979613"/>
                <a:gd name="T54" fmla="*/ 1190379 w 1944688"/>
                <a:gd name="T55" fmla="*/ 1270 h 1979613"/>
                <a:gd name="T56" fmla="*/ 1266286 w 1944688"/>
                <a:gd name="T57" fmla="*/ 52379 h 1979613"/>
                <a:gd name="T58" fmla="*/ 1285978 w 1944688"/>
                <a:gd name="T59" fmla="*/ 375543 h 1979613"/>
                <a:gd name="T60" fmla="*/ 1339335 w 1944688"/>
                <a:gd name="T61" fmla="*/ 412367 h 1979613"/>
                <a:gd name="T62" fmla="*/ 1627402 w 1944688"/>
                <a:gd name="T63" fmla="*/ 266975 h 1979613"/>
                <a:gd name="T64" fmla="*/ 1713155 w 1944688"/>
                <a:gd name="T65" fmla="*/ 299037 h 1979613"/>
                <a:gd name="T66" fmla="*/ 1944688 w 1944688"/>
                <a:gd name="T67" fmla="*/ 730768 h 1979613"/>
                <a:gd name="T68" fmla="*/ 1900224 w 1944688"/>
                <a:gd name="T69" fmla="*/ 811083 h 1979613"/>
                <a:gd name="T70" fmla="*/ 1646458 w 1944688"/>
                <a:gd name="T71" fmla="*/ 985997 h 1979613"/>
                <a:gd name="T72" fmla="*/ 1891013 w 1944688"/>
                <a:gd name="T73" fmla="*/ 1162499 h 1979613"/>
                <a:gd name="T74" fmla="*/ 1943735 w 1944688"/>
                <a:gd name="T75" fmla="*/ 1238369 h 1979613"/>
                <a:gd name="T76" fmla="*/ 1720142 w 1944688"/>
                <a:gd name="T77" fmla="*/ 1672640 h 1979613"/>
                <a:gd name="T78" fmla="*/ 1637883 w 1944688"/>
                <a:gd name="T79" fmla="*/ 1712956 h 1979613"/>
                <a:gd name="T80" fmla="*/ 1347910 w 1944688"/>
                <a:gd name="T81" fmla="*/ 1568199 h 1979613"/>
                <a:gd name="T82" fmla="*/ 1289471 w 1944688"/>
                <a:gd name="T83" fmla="*/ 1595817 h 1979613"/>
                <a:gd name="T84" fmla="*/ 1271050 w 1944688"/>
                <a:gd name="T85" fmla="*/ 1918028 h 1979613"/>
                <a:gd name="T86" fmla="*/ 1200542 w 1944688"/>
                <a:gd name="T87" fmla="*/ 1976121 h 1979613"/>
                <a:gd name="T88" fmla="*/ 710797 w 1944688"/>
                <a:gd name="T89" fmla="*/ 1960884 h 1979613"/>
                <a:gd name="T90" fmla="*/ 663474 w 1944688"/>
                <a:gd name="T91" fmla="*/ 1882156 h 1979613"/>
                <a:gd name="T92" fmla="*/ 638384 w 1944688"/>
                <a:gd name="T93" fmla="*/ 1574866 h 1979613"/>
                <a:gd name="T94" fmla="*/ 363339 w 1944688"/>
                <a:gd name="T95" fmla="*/ 1698353 h 1979613"/>
                <a:gd name="T96" fmla="*/ 271551 w 1944688"/>
                <a:gd name="T97" fmla="*/ 1705655 h 1979613"/>
                <a:gd name="T98" fmla="*/ 6987 w 1944688"/>
                <a:gd name="T99" fmla="*/ 1295510 h 1979613"/>
                <a:gd name="T100" fmla="*/ 13339 w 1944688"/>
                <a:gd name="T101" fmla="*/ 1204402 h 1979613"/>
                <a:gd name="T102" fmla="*/ 283303 w 1944688"/>
                <a:gd name="T103" fmla="*/ 1025361 h 1979613"/>
                <a:gd name="T104" fmla="*/ 288702 w 1944688"/>
                <a:gd name="T105" fmla="*/ 960601 h 1979613"/>
                <a:gd name="T106" fmla="*/ 18739 w 1944688"/>
                <a:gd name="T107" fmla="*/ 784100 h 1979613"/>
                <a:gd name="T108" fmla="*/ 3811 w 1944688"/>
                <a:gd name="T109" fmla="*/ 693944 h 1979613"/>
                <a:gd name="T110" fmla="*/ 261706 w 1944688"/>
                <a:gd name="T111" fmla="*/ 277768 h 1979613"/>
                <a:gd name="T112" fmla="*/ 353493 w 1944688"/>
                <a:gd name="T113" fmla="*/ 276181 h 1979613"/>
                <a:gd name="T114" fmla="*/ 632032 w 1944688"/>
                <a:gd name="T115" fmla="*/ 407922 h 1979613"/>
                <a:gd name="T116" fmla="*/ 663157 w 1944688"/>
                <a:gd name="T117" fmla="*/ 108250 h 1979613"/>
                <a:gd name="T118" fmla="*/ 702540 w 1944688"/>
                <a:gd name="T119" fmla="*/ 24761 h 1979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44688" h="1979613">
                  <a:moveTo>
                    <a:pt x="979564" y="1431925"/>
                  </a:moveTo>
                  <a:lnTo>
                    <a:pt x="987534" y="1431925"/>
                  </a:lnTo>
                  <a:lnTo>
                    <a:pt x="995504" y="1432561"/>
                  </a:lnTo>
                  <a:lnTo>
                    <a:pt x="1003474" y="1433515"/>
                  </a:lnTo>
                  <a:lnTo>
                    <a:pt x="1011443" y="1435104"/>
                  </a:lnTo>
                  <a:lnTo>
                    <a:pt x="1023238" y="1437647"/>
                  </a:lnTo>
                  <a:lnTo>
                    <a:pt x="1029614" y="1439237"/>
                  </a:lnTo>
                  <a:lnTo>
                    <a:pt x="1035352" y="1441144"/>
                  </a:lnTo>
                  <a:lnTo>
                    <a:pt x="1041091" y="1443687"/>
                  </a:lnTo>
                  <a:lnTo>
                    <a:pt x="1046829" y="1445913"/>
                  </a:lnTo>
                  <a:lnTo>
                    <a:pt x="1052886" y="1449092"/>
                  </a:lnTo>
                  <a:lnTo>
                    <a:pt x="1058305" y="1452271"/>
                  </a:lnTo>
                  <a:lnTo>
                    <a:pt x="1063725" y="1455450"/>
                  </a:lnTo>
                  <a:lnTo>
                    <a:pt x="1069463" y="1459264"/>
                  </a:lnTo>
                  <a:lnTo>
                    <a:pt x="1074563" y="1463397"/>
                  </a:lnTo>
                  <a:lnTo>
                    <a:pt x="1079664" y="1467847"/>
                  </a:lnTo>
                  <a:lnTo>
                    <a:pt x="1084127" y="1472616"/>
                  </a:lnTo>
                  <a:lnTo>
                    <a:pt x="1088909" y="1478020"/>
                  </a:lnTo>
                  <a:lnTo>
                    <a:pt x="1093372" y="1484060"/>
                  </a:lnTo>
                  <a:lnTo>
                    <a:pt x="1097198" y="1489782"/>
                  </a:lnTo>
                  <a:lnTo>
                    <a:pt x="1101023" y="1496458"/>
                  </a:lnTo>
                  <a:lnTo>
                    <a:pt x="1104848" y="1503770"/>
                  </a:lnTo>
                  <a:lnTo>
                    <a:pt x="1107399" y="1511081"/>
                  </a:lnTo>
                  <a:lnTo>
                    <a:pt x="1110268" y="1519029"/>
                  </a:lnTo>
                  <a:lnTo>
                    <a:pt x="1112499" y="1526658"/>
                  </a:lnTo>
                  <a:lnTo>
                    <a:pt x="1114093" y="1535559"/>
                  </a:lnTo>
                  <a:lnTo>
                    <a:pt x="1115687" y="1544142"/>
                  </a:lnTo>
                  <a:lnTo>
                    <a:pt x="1116962" y="1553043"/>
                  </a:lnTo>
                  <a:lnTo>
                    <a:pt x="1117600" y="1561627"/>
                  </a:lnTo>
                  <a:lnTo>
                    <a:pt x="1117600" y="1570210"/>
                  </a:lnTo>
                  <a:lnTo>
                    <a:pt x="1117281" y="1578475"/>
                  </a:lnTo>
                  <a:lnTo>
                    <a:pt x="1116006" y="1586740"/>
                  </a:lnTo>
                  <a:lnTo>
                    <a:pt x="1114412" y="1594688"/>
                  </a:lnTo>
                  <a:lnTo>
                    <a:pt x="1112181" y="1601999"/>
                  </a:lnTo>
                  <a:lnTo>
                    <a:pt x="1109311" y="1609311"/>
                  </a:lnTo>
                  <a:lnTo>
                    <a:pt x="1105805" y="1615987"/>
                  </a:lnTo>
                  <a:lnTo>
                    <a:pt x="1102298" y="1622027"/>
                  </a:lnTo>
                  <a:lnTo>
                    <a:pt x="1098154" y="1628385"/>
                  </a:lnTo>
                  <a:lnTo>
                    <a:pt x="1093372" y="1633789"/>
                  </a:lnTo>
                  <a:lnTo>
                    <a:pt x="1088590" y="1638875"/>
                  </a:lnTo>
                  <a:lnTo>
                    <a:pt x="1083490" y="1643644"/>
                  </a:lnTo>
                  <a:lnTo>
                    <a:pt x="1078389" y="1648094"/>
                  </a:lnTo>
                  <a:lnTo>
                    <a:pt x="1072970" y="1651909"/>
                  </a:lnTo>
                  <a:lnTo>
                    <a:pt x="1067231" y="1655406"/>
                  </a:lnTo>
                  <a:lnTo>
                    <a:pt x="1061812" y="1658903"/>
                  </a:lnTo>
                  <a:lnTo>
                    <a:pt x="1056074" y="1662082"/>
                  </a:lnTo>
                  <a:lnTo>
                    <a:pt x="1044279" y="1667486"/>
                  </a:lnTo>
                  <a:lnTo>
                    <a:pt x="1032483" y="1672254"/>
                  </a:lnTo>
                  <a:lnTo>
                    <a:pt x="1020051" y="1676705"/>
                  </a:lnTo>
                  <a:lnTo>
                    <a:pt x="1005067" y="1680520"/>
                  </a:lnTo>
                  <a:lnTo>
                    <a:pt x="990084" y="1683698"/>
                  </a:lnTo>
                  <a:lnTo>
                    <a:pt x="975420" y="1685924"/>
                  </a:lnTo>
                  <a:lnTo>
                    <a:pt x="960437" y="1687513"/>
                  </a:lnTo>
                  <a:lnTo>
                    <a:pt x="979564" y="1431925"/>
                  </a:lnTo>
                  <a:close/>
                  <a:moveTo>
                    <a:pt x="913172" y="1082675"/>
                  </a:moveTo>
                  <a:lnTo>
                    <a:pt x="935037" y="1374775"/>
                  </a:lnTo>
                  <a:lnTo>
                    <a:pt x="923312" y="1373508"/>
                  </a:lnTo>
                  <a:lnTo>
                    <a:pt x="911587" y="1371924"/>
                  </a:lnTo>
                  <a:lnTo>
                    <a:pt x="899545" y="1369706"/>
                  </a:lnTo>
                  <a:lnTo>
                    <a:pt x="887820" y="1366538"/>
                  </a:lnTo>
                  <a:lnTo>
                    <a:pt x="875778" y="1363053"/>
                  </a:lnTo>
                  <a:lnTo>
                    <a:pt x="864370" y="1358301"/>
                  </a:lnTo>
                  <a:lnTo>
                    <a:pt x="858349" y="1355767"/>
                  </a:lnTo>
                  <a:lnTo>
                    <a:pt x="852962" y="1353232"/>
                  </a:lnTo>
                  <a:lnTo>
                    <a:pt x="847258" y="1350064"/>
                  </a:lnTo>
                  <a:lnTo>
                    <a:pt x="841554" y="1346896"/>
                  </a:lnTo>
                  <a:lnTo>
                    <a:pt x="836484" y="1343411"/>
                  </a:lnTo>
                  <a:lnTo>
                    <a:pt x="831097" y="1339609"/>
                  </a:lnTo>
                  <a:lnTo>
                    <a:pt x="826027" y="1335491"/>
                  </a:lnTo>
                  <a:lnTo>
                    <a:pt x="820956" y="1331372"/>
                  </a:lnTo>
                  <a:lnTo>
                    <a:pt x="816203" y="1326620"/>
                  </a:lnTo>
                  <a:lnTo>
                    <a:pt x="811133" y="1321868"/>
                  </a:lnTo>
                  <a:lnTo>
                    <a:pt x="806696" y="1316482"/>
                  </a:lnTo>
                  <a:lnTo>
                    <a:pt x="802577" y="1311413"/>
                  </a:lnTo>
                  <a:lnTo>
                    <a:pt x="798140" y="1305394"/>
                  </a:lnTo>
                  <a:lnTo>
                    <a:pt x="794338" y="1299691"/>
                  </a:lnTo>
                  <a:lnTo>
                    <a:pt x="790535" y="1293355"/>
                  </a:lnTo>
                  <a:lnTo>
                    <a:pt x="787366" y="1287019"/>
                  </a:lnTo>
                  <a:lnTo>
                    <a:pt x="784197" y="1280365"/>
                  </a:lnTo>
                  <a:lnTo>
                    <a:pt x="781028" y="1273396"/>
                  </a:lnTo>
                  <a:lnTo>
                    <a:pt x="778176" y="1266426"/>
                  </a:lnTo>
                  <a:lnTo>
                    <a:pt x="775958" y="1259456"/>
                  </a:lnTo>
                  <a:lnTo>
                    <a:pt x="774057" y="1251852"/>
                  </a:lnTo>
                  <a:lnTo>
                    <a:pt x="772472" y="1244566"/>
                  </a:lnTo>
                  <a:lnTo>
                    <a:pt x="771205" y="1236962"/>
                  </a:lnTo>
                  <a:lnTo>
                    <a:pt x="770571" y="1230943"/>
                  </a:lnTo>
                  <a:lnTo>
                    <a:pt x="770571" y="1228408"/>
                  </a:lnTo>
                  <a:lnTo>
                    <a:pt x="769937" y="1224290"/>
                  </a:lnTo>
                  <a:lnTo>
                    <a:pt x="769937" y="1216370"/>
                  </a:lnTo>
                  <a:lnTo>
                    <a:pt x="770571" y="1208449"/>
                  </a:lnTo>
                  <a:lnTo>
                    <a:pt x="771205" y="1201163"/>
                  </a:lnTo>
                  <a:lnTo>
                    <a:pt x="772472" y="1193559"/>
                  </a:lnTo>
                  <a:lnTo>
                    <a:pt x="773740" y="1186589"/>
                  </a:lnTo>
                  <a:lnTo>
                    <a:pt x="775641" y="1179936"/>
                  </a:lnTo>
                  <a:lnTo>
                    <a:pt x="777542" y="1173283"/>
                  </a:lnTo>
                  <a:lnTo>
                    <a:pt x="779761" y="1166947"/>
                  </a:lnTo>
                  <a:lnTo>
                    <a:pt x="782296" y="1160928"/>
                  </a:lnTo>
                  <a:lnTo>
                    <a:pt x="785465" y="1154908"/>
                  </a:lnTo>
                  <a:lnTo>
                    <a:pt x="788317" y="1149522"/>
                  </a:lnTo>
                  <a:lnTo>
                    <a:pt x="792119" y="1144137"/>
                  </a:lnTo>
                  <a:lnTo>
                    <a:pt x="795922" y="1139068"/>
                  </a:lnTo>
                  <a:lnTo>
                    <a:pt x="799725" y="1134315"/>
                  </a:lnTo>
                  <a:lnTo>
                    <a:pt x="804161" y="1129563"/>
                  </a:lnTo>
                  <a:lnTo>
                    <a:pt x="808281" y="1124811"/>
                  </a:lnTo>
                  <a:lnTo>
                    <a:pt x="813034" y="1121009"/>
                  </a:lnTo>
                  <a:lnTo>
                    <a:pt x="818104" y="1116891"/>
                  </a:lnTo>
                  <a:lnTo>
                    <a:pt x="822858" y="1113406"/>
                  </a:lnTo>
                  <a:lnTo>
                    <a:pt x="827928" y="1109921"/>
                  </a:lnTo>
                  <a:lnTo>
                    <a:pt x="833315" y="1106753"/>
                  </a:lnTo>
                  <a:lnTo>
                    <a:pt x="844089" y="1101367"/>
                  </a:lnTo>
                  <a:lnTo>
                    <a:pt x="854864" y="1096298"/>
                  </a:lnTo>
                  <a:lnTo>
                    <a:pt x="866272" y="1092496"/>
                  </a:lnTo>
                  <a:lnTo>
                    <a:pt x="877680" y="1089011"/>
                  </a:lnTo>
                  <a:lnTo>
                    <a:pt x="889405" y="1086160"/>
                  </a:lnTo>
                  <a:lnTo>
                    <a:pt x="901130" y="1084259"/>
                  </a:lnTo>
                  <a:lnTo>
                    <a:pt x="913172" y="1082675"/>
                  </a:lnTo>
                  <a:close/>
                  <a:moveTo>
                    <a:pt x="1039752" y="628650"/>
                  </a:moveTo>
                  <a:lnTo>
                    <a:pt x="1050839" y="632778"/>
                  </a:lnTo>
                  <a:lnTo>
                    <a:pt x="1061292" y="637858"/>
                  </a:lnTo>
                  <a:lnTo>
                    <a:pt x="1072695" y="643890"/>
                  </a:lnTo>
                  <a:lnTo>
                    <a:pt x="1083148" y="650240"/>
                  </a:lnTo>
                  <a:lnTo>
                    <a:pt x="1093601" y="657225"/>
                  </a:lnTo>
                  <a:lnTo>
                    <a:pt x="1098986" y="661035"/>
                  </a:lnTo>
                  <a:lnTo>
                    <a:pt x="1103420" y="665163"/>
                  </a:lnTo>
                  <a:lnTo>
                    <a:pt x="1108172" y="669290"/>
                  </a:lnTo>
                  <a:lnTo>
                    <a:pt x="1112606" y="674053"/>
                  </a:lnTo>
                  <a:lnTo>
                    <a:pt x="1116724" y="678498"/>
                  </a:lnTo>
                  <a:lnTo>
                    <a:pt x="1121159" y="682943"/>
                  </a:lnTo>
                  <a:lnTo>
                    <a:pt x="1124960" y="687705"/>
                  </a:lnTo>
                  <a:lnTo>
                    <a:pt x="1128444" y="692785"/>
                  </a:lnTo>
                  <a:lnTo>
                    <a:pt x="1131612" y="697865"/>
                  </a:lnTo>
                  <a:lnTo>
                    <a:pt x="1134779" y="703580"/>
                  </a:lnTo>
                  <a:lnTo>
                    <a:pt x="1137630" y="708660"/>
                  </a:lnTo>
                  <a:lnTo>
                    <a:pt x="1139847" y="714058"/>
                  </a:lnTo>
                  <a:lnTo>
                    <a:pt x="1141748" y="719455"/>
                  </a:lnTo>
                  <a:lnTo>
                    <a:pt x="1143332" y="724853"/>
                  </a:lnTo>
                  <a:lnTo>
                    <a:pt x="1144915" y="730885"/>
                  </a:lnTo>
                  <a:lnTo>
                    <a:pt x="1146499" y="736600"/>
                  </a:lnTo>
                  <a:lnTo>
                    <a:pt x="1147449" y="742950"/>
                  </a:lnTo>
                  <a:lnTo>
                    <a:pt x="1148083" y="749300"/>
                  </a:lnTo>
                  <a:lnTo>
                    <a:pt x="1148716" y="755968"/>
                  </a:lnTo>
                  <a:lnTo>
                    <a:pt x="1148716" y="759143"/>
                  </a:lnTo>
                  <a:lnTo>
                    <a:pt x="1149350" y="763270"/>
                  </a:lnTo>
                  <a:lnTo>
                    <a:pt x="1149350" y="766128"/>
                  </a:lnTo>
                  <a:lnTo>
                    <a:pt x="1149350" y="767715"/>
                  </a:lnTo>
                  <a:lnTo>
                    <a:pt x="1149350" y="770890"/>
                  </a:lnTo>
                  <a:lnTo>
                    <a:pt x="1149350" y="778193"/>
                  </a:lnTo>
                  <a:lnTo>
                    <a:pt x="1148400" y="793115"/>
                  </a:lnTo>
                  <a:lnTo>
                    <a:pt x="1146816" y="807721"/>
                  </a:lnTo>
                  <a:lnTo>
                    <a:pt x="1145866" y="814706"/>
                  </a:lnTo>
                  <a:lnTo>
                    <a:pt x="1144282" y="821691"/>
                  </a:lnTo>
                  <a:lnTo>
                    <a:pt x="1142698" y="828358"/>
                  </a:lnTo>
                  <a:lnTo>
                    <a:pt x="1140798" y="835026"/>
                  </a:lnTo>
                  <a:lnTo>
                    <a:pt x="1136363" y="848043"/>
                  </a:lnTo>
                  <a:lnTo>
                    <a:pt x="1131295" y="860426"/>
                  </a:lnTo>
                  <a:lnTo>
                    <a:pt x="1128444" y="866458"/>
                  </a:lnTo>
                  <a:lnTo>
                    <a:pt x="1125277" y="872173"/>
                  </a:lnTo>
                  <a:lnTo>
                    <a:pt x="1118625" y="883603"/>
                  </a:lnTo>
                  <a:lnTo>
                    <a:pt x="1111339" y="894081"/>
                  </a:lnTo>
                  <a:lnTo>
                    <a:pt x="1103420" y="904558"/>
                  </a:lnTo>
                  <a:lnTo>
                    <a:pt x="1094868" y="913766"/>
                  </a:lnTo>
                  <a:lnTo>
                    <a:pt x="1085682" y="922338"/>
                  </a:lnTo>
                  <a:lnTo>
                    <a:pt x="1076179" y="930593"/>
                  </a:lnTo>
                  <a:lnTo>
                    <a:pt x="1066360" y="938213"/>
                  </a:lnTo>
                  <a:lnTo>
                    <a:pt x="1060025" y="942341"/>
                  </a:lnTo>
                  <a:lnTo>
                    <a:pt x="1054006" y="946786"/>
                  </a:lnTo>
                  <a:lnTo>
                    <a:pt x="1047671" y="950596"/>
                  </a:lnTo>
                  <a:lnTo>
                    <a:pt x="1041019" y="954088"/>
                  </a:lnTo>
                  <a:lnTo>
                    <a:pt x="1027716" y="960756"/>
                  </a:lnTo>
                  <a:lnTo>
                    <a:pt x="1014412" y="966788"/>
                  </a:lnTo>
                  <a:lnTo>
                    <a:pt x="1039752" y="628650"/>
                  </a:lnTo>
                  <a:close/>
                  <a:moveTo>
                    <a:pt x="953447" y="529505"/>
                  </a:moveTo>
                  <a:lnTo>
                    <a:pt x="947094" y="530140"/>
                  </a:lnTo>
                  <a:lnTo>
                    <a:pt x="941060" y="531410"/>
                  </a:lnTo>
                  <a:lnTo>
                    <a:pt x="935026" y="532997"/>
                  </a:lnTo>
                  <a:lnTo>
                    <a:pt x="929309" y="535220"/>
                  </a:lnTo>
                  <a:lnTo>
                    <a:pt x="928038" y="535220"/>
                  </a:lnTo>
                  <a:lnTo>
                    <a:pt x="928038" y="535537"/>
                  </a:lnTo>
                  <a:lnTo>
                    <a:pt x="922004" y="538394"/>
                  </a:lnTo>
                  <a:lnTo>
                    <a:pt x="916605" y="541568"/>
                  </a:lnTo>
                  <a:lnTo>
                    <a:pt x="911523" y="545060"/>
                  </a:lnTo>
                  <a:lnTo>
                    <a:pt x="906441" y="548870"/>
                  </a:lnTo>
                  <a:lnTo>
                    <a:pt x="901677" y="553314"/>
                  </a:lnTo>
                  <a:lnTo>
                    <a:pt x="897866" y="557441"/>
                  </a:lnTo>
                  <a:lnTo>
                    <a:pt x="894055" y="562520"/>
                  </a:lnTo>
                  <a:lnTo>
                    <a:pt x="890561" y="567917"/>
                  </a:lnTo>
                  <a:lnTo>
                    <a:pt x="887385" y="573313"/>
                  </a:lnTo>
                  <a:lnTo>
                    <a:pt x="884527" y="579027"/>
                  </a:lnTo>
                  <a:lnTo>
                    <a:pt x="882303" y="585059"/>
                  </a:lnTo>
                  <a:lnTo>
                    <a:pt x="880715" y="590773"/>
                  </a:lnTo>
                  <a:lnTo>
                    <a:pt x="879127" y="597122"/>
                  </a:lnTo>
                  <a:lnTo>
                    <a:pt x="878174" y="603789"/>
                  </a:lnTo>
                  <a:lnTo>
                    <a:pt x="877857" y="610455"/>
                  </a:lnTo>
                  <a:lnTo>
                    <a:pt x="878174" y="617121"/>
                  </a:lnTo>
                  <a:lnTo>
                    <a:pt x="906124" y="992029"/>
                  </a:lnTo>
                  <a:lnTo>
                    <a:pt x="891831" y="995521"/>
                  </a:lnTo>
                  <a:lnTo>
                    <a:pt x="877539" y="999965"/>
                  </a:lnTo>
                  <a:lnTo>
                    <a:pt x="864200" y="1004409"/>
                  </a:lnTo>
                  <a:lnTo>
                    <a:pt x="851178" y="1010123"/>
                  </a:lnTo>
                  <a:lnTo>
                    <a:pt x="838156" y="1015838"/>
                  </a:lnTo>
                  <a:lnTo>
                    <a:pt x="831487" y="1019329"/>
                  </a:lnTo>
                  <a:lnTo>
                    <a:pt x="825452" y="1022821"/>
                  </a:lnTo>
                  <a:lnTo>
                    <a:pt x="818783" y="1026948"/>
                  </a:lnTo>
                  <a:lnTo>
                    <a:pt x="812430" y="1031075"/>
                  </a:lnTo>
                  <a:lnTo>
                    <a:pt x="806078" y="1035519"/>
                  </a:lnTo>
                  <a:lnTo>
                    <a:pt x="799726" y="1040599"/>
                  </a:lnTo>
                  <a:lnTo>
                    <a:pt x="793692" y="1045678"/>
                  </a:lnTo>
                  <a:lnTo>
                    <a:pt x="787340" y="1051074"/>
                  </a:lnTo>
                  <a:lnTo>
                    <a:pt x="780988" y="1057106"/>
                  </a:lnTo>
                  <a:lnTo>
                    <a:pt x="775271" y="1063772"/>
                  </a:lnTo>
                  <a:lnTo>
                    <a:pt x="769236" y="1070756"/>
                  </a:lnTo>
                  <a:lnTo>
                    <a:pt x="763837" y="1078058"/>
                  </a:lnTo>
                  <a:lnTo>
                    <a:pt x="757803" y="1086311"/>
                  </a:lnTo>
                  <a:lnTo>
                    <a:pt x="752721" y="1095200"/>
                  </a:lnTo>
                  <a:lnTo>
                    <a:pt x="747639" y="1104406"/>
                  </a:lnTo>
                  <a:lnTo>
                    <a:pt x="743510" y="1114247"/>
                  </a:lnTo>
                  <a:lnTo>
                    <a:pt x="739064" y="1124723"/>
                  </a:lnTo>
                  <a:lnTo>
                    <a:pt x="735253" y="1136151"/>
                  </a:lnTo>
                  <a:lnTo>
                    <a:pt x="732077" y="1147896"/>
                  </a:lnTo>
                  <a:lnTo>
                    <a:pt x="729218" y="1159959"/>
                  </a:lnTo>
                  <a:lnTo>
                    <a:pt x="727313" y="1172340"/>
                  </a:lnTo>
                  <a:lnTo>
                    <a:pt x="726042" y="1185038"/>
                  </a:lnTo>
                  <a:lnTo>
                    <a:pt x="725407" y="1197736"/>
                  </a:lnTo>
                  <a:lnTo>
                    <a:pt x="725089" y="1210751"/>
                  </a:lnTo>
                  <a:lnTo>
                    <a:pt x="725089" y="1223132"/>
                  </a:lnTo>
                  <a:lnTo>
                    <a:pt x="725407" y="1229481"/>
                  </a:lnTo>
                  <a:lnTo>
                    <a:pt x="725725" y="1236782"/>
                  </a:lnTo>
                  <a:lnTo>
                    <a:pt x="727630" y="1251385"/>
                  </a:lnTo>
                  <a:lnTo>
                    <a:pt x="730171" y="1263765"/>
                  </a:lnTo>
                  <a:lnTo>
                    <a:pt x="733347" y="1276146"/>
                  </a:lnTo>
                  <a:lnTo>
                    <a:pt x="736841" y="1287891"/>
                  </a:lnTo>
                  <a:lnTo>
                    <a:pt x="740652" y="1299002"/>
                  </a:lnTo>
                  <a:lnTo>
                    <a:pt x="745098" y="1310113"/>
                  </a:lnTo>
                  <a:lnTo>
                    <a:pt x="749545" y="1320271"/>
                  </a:lnTo>
                  <a:lnTo>
                    <a:pt x="754309" y="1330112"/>
                  </a:lnTo>
                  <a:lnTo>
                    <a:pt x="760026" y="1339636"/>
                  </a:lnTo>
                  <a:lnTo>
                    <a:pt x="765425" y="1348524"/>
                  </a:lnTo>
                  <a:lnTo>
                    <a:pt x="771142" y="1356778"/>
                  </a:lnTo>
                  <a:lnTo>
                    <a:pt x="777176" y="1364079"/>
                  </a:lnTo>
                  <a:lnTo>
                    <a:pt x="783529" y="1371698"/>
                  </a:lnTo>
                  <a:lnTo>
                    <a:pt x="789563" y="1378364"/>
                  </a:lnTo>
                  <a:lnTo>
                    <a:pt x="796233" y="1384396"/>
                  </a:lnTo>
                  <a:lnTo>
                    <a:pt x="802902" y="1390110"/>
                  </a:lnTo>
                  <a:lnTo>
                    <a:pt x="809572" y="1395189"/>
                  </a:lnTo>
                  <a:lnTo>
                    <a:pt x="816242" y="1400268"/>
                  </a:lnTo>
                  <a:lnTo>
                    <a:pt x="822911" y="1404395"/>
                  </a:lnTo>
                  <a:lnTo>
                    <a:pt x="829581" y="1408522"/>
                  </a:lnTo>
                  <a:lnTo>
                    <a:pt x="836251" y="1412014"/>
                  </a:lnTo>
                  <a:lnTo>
                    <a:pt x="843238" y="1415506"/>
                  </a:lnTo>
                  <a:lnTo>
                    <a:pt x="849908" y="1418363"/>
                  </a:lnTo>
                  <a:lnTo>
                    <a:pt x="856577" y="1420903"/>
                  </a:lnTo>
                  <a:lnTo>
                    <a:pt x="863882" y="1423442"/>
                  </a:lnTo>
                  <a:lnTo>
                    <a:pt x="870552" y="1425347"/>
                  </a:lnTo>
                  <a:lnTo>
                    <a:pt x="877222" y="1427252"/>
                  </a:lnTo>
                  <a:lnTo>
                    <a:pt x="884209" y="1428839"/>
                  </a:lnTo>
                  <a:lnTo>
                    <a:pt x="897548" y="1431061"/>
                  </a:lnTo>
                  <a:lnTo>
                    <a:pt x="910888" y="1432648"/>
                  </a:lnTo>
                  <a:lnTo>
                    <a:pt x="925180" y="1433601"/>
                  </a:lnTo>
                  <a:lnTo>
                    <a:pt x="939472" y="1433601"/>
                  </a:lnTo>
                  <a:lnTo>
                    <a:pt x="958528" y="1687877"/>
                  </a:lnTo>
                  <a:lnTo>
                    <a:pt x="956305" y="1687877"/>
                  </a:lnTo>
                  <a:lnTo>
                    <a:pt x="956623" y="1698353"/>
                  </a:lnTo>
                  <a:lnTo>
                    <a:pt x="959481" y="1698671"/>
                  </a:lnTo>
                  <a:lnTo>
                    <a:pt x="959799" y="1703115"/>
                  </a:lnTo>
                  <a:lnTo>
                    <a:pt x="960116" y="1698671"/>
                  </a:lnTo>
                  <a:lnTo>
                    <a:pt x="975996" y="1698671"/>
                  </a:lnTo>
                  <a:lnTo>
                    <a:pt x="991559" y="1698353"/>
                  </a:lnTo>
                  <a:lnTo>
                    <a:pt x="1007122" y="1697083"/>
                  </a:lnTo>
                  <a:lnTo>
                    <a:pt x="1023002" y="1694861"/>
                  </a:lnTo>
                  <a:lnTo>
                    <a:pt x="1035388" y="1692004"/>
                  </a:lnTo>
                  <a:lnTo>
                    <a:pt x="1048410" y="1688830"/>
                  </a:lnTo>
                  <a:lnTo>
                    <a:pt x="1054762" y="1686608"/>
                  </a:lnTo>
                  <a:lnTo>
                    <a:pt x="1060797" y="1684385"/>
                  </a:lnTo>
                  <a:lnTo>
                    <a:pt x="1067149" y="1681528"/>
                  </a:lnTo>
                  <a:lnTo>
                    <a:pt x="1073501" y="1678671"/>
                  </a:lnTo>
                  <a:lnTo>
                    <a:pt x="1079853" y="1675179"/>
                  </a:lnTo>
                  <a:lnTo>
                    <a:pt x="1085570" y="1671370"/>
                  </a:lnTo>
                  <a:lnTo>
                    <a:pt x="1091922" y="1667243"/>
                  </a:lnTo>
                  <a:lnTo>
                    <a:pt x="1097639" y="1662799"/>
                  </a:lnTo>
                  <a:lnTo>
                    <a:pt x="1103673" y="1657085"/>
                  </a:lnTo>
                  <a:lnTo>
                    <a:pt x="1109072" y="1651371"/>
                  </a:lnTo>
                  <a:lnTo>
                    <a:pt x="1114472" y="1644704"/>
                  </a:lnTo>
                  <a:lnTo>
                    <a:pt x="1120189" y="1637086"/>
                  </a:lnTo>
                  <a:lnTo>
                    <a:pt x="1124953" y="1628514"/>
                  </a:lnTo>
                  <a:lnTo>
                    <a:pt x="1129082" y="1619308"/>
                  </a:lnTo>
                  <a:lnTo>
                    <a:pt x="1132575" y="1609467"/>
                  </a:lnTo>
                  <a:lnTo>
                    <a:pt x="1134163" y="1604071"/>
                  </a:lnTo>
                  <a:lnTo>
                    <a:pt x="1135434" y="1598357"/>
                  </a:lnTo>
                  <a:lnTo>
                    <a:pt x="1136704" y="1592643"/>
                  </a:lnTo>
                  <a:lnTo>
                    <a:pt x="1137657" y="1586611"/>
                  </a:lnTo>
                  <a:lnTo>
                    <a:pt x="1138927" y="1574866"/>
                  </a:lnTo>
                  <a:lnTo>
                    <a:pt x="1139245" y="1562802"/>
                  </a:lnTo>
                  <a:lnTo>
                    <a:pt x="1138927" y="1551057"/>
                  </a:lnTo>
                  <a:lnTo>
                    <a:pt x="1137974" y="1539311"/>
                  </a:lnTo>
                  <a:lnTo>
                    <a:pt x="1136704" y="1527566"/>
                  </a:lnTo>
                  <a:lnTo>
                    <a:pt x="1134481" y="1516137"/>
                  </a:lnTo>
                  <a:lnTo>
                    <a:pt x="1131940" y="1504709"/>
                  </a:lnTo>
                  <a:lnTo>
                    <a:pt x="1128764" y="1493916"/>
                  </a:lnTo>
                  <a:lnTo>
                    <a:pt x="1125270" y="1482805"/>
                  </a:lnTo>
                  <a:lnTo>
                    <a:pt x="1120824" y="1472647"/>
                  </a:lnTo>
                  <a:lnTo>
                    <a:pt x="1115742" y="1463441"/>
                  </a:lnTo>
                  <a:lnTo>
                    <a:pt x="1110660" y="1454235"/>
                  </a:lnTo>
                  <a:lnTo>
                    <a:pt x="1105261" y="1445981"/>
                  </a:lnTo>
                  <a:lnTo>
                    <a:pt x="1099227" y="1438362"/>
                  </a:lnTo>
                  <a:lnTo>
                    <a:pt x="1093510" y="1431061"/>
                  </a:lnTo>
                  <a:lnTo>
                    <a:pt x="1087158" y="1425029"/>
                  </a:lnTo>
                  <a:lnTo>
                    <a:pt x="1080806" y="1418998"/>
                  </a:lnTo>
                  <a:lnTo>
                    <a:pt x="1074771" y="1413919"/>
                  </a:lnTo>
                  <a:lnTo>
                    <a:pt x="1068102" y="1409157"/>
                  </a:lnTo>
                  <a:lnTo>
                    <a:pt x="1061750" y="1404395"/>
                  </a:lnTo>
                  <a:lnTo>
                    <a:pt x="1055080" y="1400586"/>
                  </a:lnTo>
                  <a:lnTo>
                    <a:pt x="1048410" y="1397094"/>
                  </a:lnTo>
                  <a:lnTo>
                    <a:pt x="1041740" y="1393602"/>
                  </a:lnTo>
                  <a:lnTo>
                    <a:pt x="1035071" y="1390745"/>
                  </a:lnTo>
                  <a:lnTo>
                    <a:pt x="1028401" y="1388205"/>
                  </a:lnTo>
                  <a:lnTo>
                    <a:pt x="1021731" y="1385666"/>
                  </a:lnTo>
                  <a:lnTo>
                    <a:pt x="1015062" y="1383761"/>
                  </a:lnTo>
                  <a:lnTo>
                    <a:pt x="1007122" y="1381539"/>
                  </a:lnTo>
                  <a:lnTo>
                    <a:pt x="999499" y="1379952"/>
                  </a:lnTo>
                  <a:lnTo>
                    <a:pt x="991877" y="1378364"/>
                  </a:lnTo>
                  <a:lnTo>
                    <a:pt x="983937" y="1377095"/>
                  </a:lnTo>
                  <a:lnTo>
                    <a:pt x="1006804" y="1075201"/>
                  </a:lnTo>
                  <a:lnTo>
                    <a:pt x="1018238" y="1072661"/>
                  </a:lnTo>
                  <a:lnTo>
                    <a:pt x="1029672" y="1070121"/>
                  </a:lnTo>
                  <a:lnTo>
                    <a:pt x="1040788" y="1066947"/>
                  </a:lnTo>
                  <a:lnTo>
                    <a:pt x="1051904" y="1062820"/>
                  </a:lnTo>
                  <a:lnTo>
                    <a:pt x="1063338" y="1058376"/>
                  </a:lnTo>
                  <a:lnTo>
                    <a:pt x="1074771" y="1053297"/>
                  </a:lnTo>
                  <a:lnTo>
                    <a:pt x="1085570" y="1047265"/>
                  </a:lnTo>
                  <a:lnTo>
                    <a:pt x="1096686" y="1040916"/>
                  </a:lnTo>
                  <a:lnTo>
                    <a:pt x="1103356" y="1036789"/>
                  </a:lnTo>
                  <a:lnTo>
                    <a:pt x="1109390" y="1032027"/>
                  </a:lnTo>
                  <a:lnTo>
                    <a:pt x="1116060" y="1027266"/>
                  </a:lnTo>
                  <a:lnTo>
                    <a:pt x="1122412" y="1022187"/>
                  </a:lnTo>
                  <a:lnTo>
                    <a:pt x="1128764" y="1016790"/>
                  </a:lnTo>
                  <a:lnTo>
                    <a:pt x="1135116" y="1010758"/>
                  </a:lnTo>
                  <a:lnTo>
                    <a:pt x="1141150" y="1005044"/>
                  </a:lnTo>
                  <a:lnTo>
                    <a:pt x="1147185" y="998378"/>
                  </a:lnTo>
                  <a:lnTo>
                    <a:pt x="1152902" y="991394"/>
                  </a:lnTo>
                  <a:lnTo>
                    <a:pt x="1158936" y="984093"/>
                  </a:lnTo>
                  <a:lnTo>
                    <a:pt x="1164336" y="976474"/>
                  </a:lnTo>
                  <a:lnTo>
                    <a:pt x="1170370" y="968220"/>
                  </a:lnTo>
                  <a:lnTo>
                    <a:pt x="1175452" y="959966"/>
                  </a:lnTo>
                  <a:lnTo>
                    <a:pt x="1180533" y="950760"/>
                  </a:lnTo>
                  <a:lnTo>
                    <a:pt x="1185615" y="941554"/>
                  </a:lnTo>
                  <a:lnTo>
                    <a:pt x="1190379" y="931714"/>
                  </a:lnTo>
                  <a:lnTo>
                    <a:pt x="1194508" y="921555"/>
                  </a:lnTo>
                  <a:lnTo>
                    <a:pt x="1198954" y="910444"/>
                  </a:lnTo>
                  <a:lnTo>
                    <a:pt x="1202766" y="899651"/>
                  </a:lnTo>
                  <a:lnTo>
                    <a:pt x="1206259" y="887906"/>
                  </a:lnTo>
                  <a:lnTo>
                    <a:pt x="1209435" y="876160"/>
                  </a:lnTo>
                  <a:lnTo>
                    <a:pt x="1212294" y="863779"/>
                  </a:lnTo>
                  <a:lnTo>
                    <a:pt x="1214517" y="851399"/>
                  </a:lnTo>
                  <a:lnTo>
                    <a:pt x="1216422" y="838701"/>
                  </a:lnTo>
                  <a:lnTo>
                    <a:pt x="1217693" y="826003"/>
                  </a:lnTo>
                  <a:lnTo>
                    <a:pt x="1218963" y="812988"/>
                  </a:lnTo>
                  <a:lnTo>
                    <a:pt x="1219598" y="799972"/>
                  </a:lnTo>
                  <a:lnTo>
                    <a:pt x="1219916" y="787274"/>
                  </a:lnTo>
                  <a:lnTo>
                    <a:pt x="1219916" y="774259"/>
                  </a:lnTo>
                  <a:lnTo>
                    <a:pt x="1219598" y="767275"/>
                  </a:lnTo>
                  <a:lnTo>
                    <a:pt x="1219598" y="763783"/>
                  </a:lnTo>
                  <a:lnTo>
                    <a:pt x="1219281" y="760926"/>
                  </a:lnTo>
                  <a:lnTo>
                    <a:pt x="1219281" y="754894"/>
                  </a:lnTo>
                  <a:lnTo>
                    <a:pt x="1218328" y="747910"/>
                  </a:lnTo>
                  <a:lnTo>
                    <a:pt x="1218010" y="740927"/>
                  </a:lnTo>
                  <a:lnTo>
                    <a:pt x="1217058" y="734260"/>
                  </a:lnTo>
                  <a:lnTo>
                    <a:pt x="1214834" y="720292"/>
                  </a:lnTo>
                  <a:lnTo>
                    <a:pt x="1212294" y="706325"/>
                  </a:lnTo>
                  <a:lnTo>
                    <a:pt x="1208800" y="692674"/>
                  </a:lnTo>
                  <a:lnTo>
                    <a:pt x="1204671" y="679341"/>
                  </a:lnTo>
                  <a:lnTo>
                    <a:pt x="1199907" y="666643"/>
                  </a:lnTo>
                  <a:lnTo>
                    <a:pt x="1194826" y="654263"/>
                  </a:lnTo>
                  <a:lnTo>
                    <a:pt x="1189426" y="642835"/>
                  </a:lnTo>
                  <a:lnTo>
                    <a:pt x="1183709" y="632359"/>
                  </a:lnTo>
                  <a:lnTo>
                    <a:pt x="1177357" y="622201"/>
                  </a:lnTo>
                  <a:lnTo>
                    <a:pt x="1170688" y="613312"/>
                  </a:lnTo>
                  <a:lnTo>
                    <a:pt x="1164018" y="605058"/>
                  </a:lnTo>
                  <a:lnTo>
                    <a:pt x="1157348" y="597122"/>
                  </a:lnTo>
                  <a:lnTo>
                    <a:pt x="1150361" y="590138"/>
                  </a:lnTo>
                  <a:lnTo>
                    <a:pt x="1143691" y="583789"/>
                  </a:lnTo>
                  <a:lnTo>
                    <a:pt x="1136704" y="578075"/>
                  </a:lnTo>
                  <a:lnTo>
                    <a:pt x="1129399" y="572996"/>
                  </a:lnTo>
                  <a:lnTo>
                    <a:pt x="1122412" y="567917"/>
                  </a:lnTo>
                  <a:lnTo>
                    <a:pt x="1115742" y="563472"/>
                  </a:lnTo>
                  <a:lnTo>
                    <a:pt x="1108755" y="559663"/>
                  </a:lnTo>
                  <a:lnTo>
                    <a:pt x="1101768" y="555536"/>
                  </a:lnTo>
                  <a:lnTo>
                    <a:pt x="1094463" y="552044"/>
                  </a:lnTo>
                  <a:lnTo>
                    <a:pt x="1088111" y="549505"/>
                  </a:lnTo>
                  <a:lnTo>
                    <a:pt x="1080806" y="546330"/>
                  </a:lnTo>
                  <a:lnTo>
                    <a:pt x="1073818" y="543791"/>
                  </a:lnTo>
                  <a:lnTo>
                    <a:pt x="1060162" y="539664"/>
                  </a:lnTo>
                  <a:lnTo>
                    <a:pt x="1046504" y="536172"/>
                  </a:lnTo>
                  <a:lnTo>
                    <a:pt x="1033165" y="533315"/>
                  </a:lnTo>
                  <a:lnTo>
                    <a:pt x="1019508" y="531093"/>
                  </a:lnTo>
                  <a:lnTo>
                    <a:pt x="1007122" y="530140"/>
                  </a:lnTo>
                  <a:lnTo>
                    <a:pt x="995370" y="529823"/>
                  </a:lnTo>
                  <a:lnTo>
                    <a:pt x="983301" y="529823"/>
                  </a:lnTo>
                  <a:lnTo>
                    <a:pt x="971550" y="530140"/>
                  </a:lnTo>
                  <a:lnTo>
                    <a:pt x="967104" y="529823"/>
                  </a:lnTo>
                  <a:lnTo>
                    <a:pt x="962657" y="529505"/>
                  </a:lnTo>
                  <a:lnTo>
                    <a:pt x="953447" y="529505"/>
                  </a:lnTo>
                  <a:close/>
                  <a:moveTo>
                    <a:pt x="958846" y="276181"/>
                  </a:moveTo>
                  <a:lnTo>
                    <a:pt x="953764" y="276816"/>
                  </a:lnTo>
                  <a:lnTo>
                    <a:pt x="949318" y="277451"/>
                  </a:lnTo>
                  <a:lnTo>
                    <a:pt x="944236" y="278403"/>
                  </a:lnTo>
                  <a:lnTo>
                    <a:pt x="939472" y="279356"/>
                  </a:lnTo>
                  <a:lnTo>
                    <a:pt x="934708" y="280625"/>
                  </a:lnTo>
                  <a:lnTo>
                    <a:pt x="930262" y="282213"/>
                  </a:lnTo>
                  <a:lnTo>
                    <a:pt x="925815" y="284117"/>
                  </a:lnTo>
                  <a:lnTo>
                    <a:pt x="916922" y="288562"/>
                  </a:lnTo>
                  <a:lnTo>
                    <a:pt x="908982" y="293006"/>
                  </a:lnTo>
                  <a:lnTo>
                    <a:pt x="901360" y="299037"/>
                  </a:lnTo>
                  <a:lnTo>
                    <a:pt x="894372" y="305386"/>
                  </a:lnTo>
                  <a:lnTo>
                    <a:pt x="888020" y="312370"/>
                  </a:lnTo>
                  <a:lnTo>
                    <a:pt x="882621" y="319672"/>
                  </a:lnTo>
                  <a:lnTo>
                    <a:pt x="877539" y="327925"/>
                  </a:lnTo>
                  <a:lnTo>
                    <a:pt x="873093" y="336496"/>
                  </a:lnTo>
                  <a:lnTo>
                    <a:pt x="871505" y="340941"/>
                  </a:lnTo>
                  <a:lnTo>
                    <a:pt x="869917" y="345702"/>
                  </a:lnTo>
                  <a:lnTo>
                    <a:pt x="868964" y="350464"/>
                  </a:lnTo>
                  <a:lnTo>
                    <a:pt x="867694" y="354908"/>
                  </a:lnTo>
                  <a:lnTo>
                    <a:pt x="866741" y="359670"/>
                  </a:lnTo>
                  <a:lnTo>
                    <a:pt x="866106" y="364749"/>
                  </a:lnTo>
                  <a:lnTo>
                    <a:pt x="865788" y="369511"/>
                  </a:lnTo>
                  <a:lnTo>
                    <a:pt x="865788" y="374590"/>
                  </a:lnTo>
                  <a:lnTo>
                    <a:pt x="865788" y="379669"/>
                  </a:lnTo>
                  <a:lnTo>
                    <a:pt x="866106" y="384749"/>
                  </a:lnTo>
                  <a:lnTo>
                    <a:pt x="866741" y="389828"/>
                  </a:lnTo>
                  <a:lnTo>
                    <a:pt x="867694" y="394590"/>
                  </a:lnTo>
                  <a:lnTo>
                    <a:pt x="868964" y="399351"/>
                  </a:lnTo>
                  <a:lnTo>
                    <a:pt x="869917" y="404113"/>
                  </a:lnTo>
                  <a:lnTo>
                    <a:pt x="871505" y="408875"/>
                  </a:lnTo>
                  <a:lnTo>
                    <a:pt x="873093" y="413002"/>
                  </a:lnTo>
                  <a:lnTo>
                    <a:pt x="877539" y="421573"/>
                  </a:lnTo>
                  <a:lnTo>
                    <a:pt x="882621" y="429826"/>
                  </a:lnTo>
                  <a:lnTo>
                    <a:pt x="888020" y="437445"/>
                  </a:lnTo>
                  <a:lnTo>
                    <a:pt x="894372" y="444429"/>
                  </a:lnTo>
                  <a:lnTo>
                    <a:pt x="901360" y="450778"/>
                  </a:lnTo>
                  <a:lnTo>
                    <a:pt x="908982" y="456492"/>
                  </a:lnTo>
                  <a:lnTo>
                    <a:pt x="916922" y="461254"/>
                  </a:lnTo>
                  <a:lnTo>
                    <a:pt x="925815" y="465381"/>
                  </a:lnTo>
                  <a:lnTo>
                    <a:pt x="930262" y="466968"/>
                  </a:lnTo>
                  <a:lnTo>
                    <a:pt x="934708" y="468555"/>
                  </a:lnTo>
                  <a:lnTo>
                    <a:pt x="939472" y="470142"/>
                  </a:lnTo>
                  <a:lnTo>
                    <a:pt x="944236" y="471095"/>
                  </a:lnTo>
                  <a:lnTo>
                    <a:pt x="949318" y="472047"/>
                  </a:lnTo>
                  <a:lnTo>
                    <a:pt x="953764" y="472682"/>
                  </a:lnTo>
                  <a:lnTo>
                    <a:pt x="958846" y="472999"/>
                  </a:lnTo>
                  <a:lnTo>
                    <a:pt x="964245" y="473317"/>
                  </a:lnTo>
                  <a:lnTo>
                    <a:pt x="969327" y="472999"/>
                  </a:lnTo>
                  <a:lnTo>
                    <a:pt x="974408" y="472682"/>
                  </a:lnTo>
                  <a:lnTo>
                    <a:pt x="978855" y="472047"/>
                  </a:lnTo>
                  <a:lnTo>
                    <a:pt x="983937" y="471095"/>
                  </a:lnTo>
                  <a:lnTo>
                    <a:pt x="988701" y="470142"/>
                  </a:lnTo>
                  <a:lnTo>
                    <a:pt x="993465" y="468555"/>
                  </a:lnTo>
                  <a:lnTo>
                    <a:pt x="997911" y="466968"/>
                  </a:lnTo>
                  <a:lnTo>
                    <a:pt x="1002358" y="465381"/>
                  </a:lnTo>
                  <a:lnTo>
                    <a:pt x="1011250" y="461254"/>
                  </a:lnTo>
                  <a:lnTo>
                    <a:pt x="1018873" y="456492"/>
                  </a:lnTo>
                  <a:lnTo>
                    <a:pt x="1026813" y="450778"/>
                  </a:lnTo>
                  <a:lnTo>
                    <a:pt x="1033800" y="444429"/>
                  </a:lnTo>
                  <a:lnTo>
                    <a:pt x="1040152" y="437445"/>
                  </a:lnTo>
                  <a:lnTo>
                    <a:pt x="1045552" y="429826"/>
                  </a:lnTo>
                  <a:lnTo>
                    <a:pt x="1050633" y="421573"/>
                  </a:lnTo>
                  <a:lnTo>
                    <a:pt x="1055080" y="413002"/>
                  </a:lnTo>
                  <a:lnTo>
                    <a:pt x="1056668" y="408875"/>
                  </a:lnTo>
                  <a:lnTo>
                    <a:pt x="1058256" y="404113"/>
                  </a:lnTo>
                  <a:lnTo>
                    <a:pt x="1059209" y="399351"/>
                  </a:lnTo>
                  <a:lnTo>
                    <a:pt x="1060479" y="394590"/>
                  </a:lnTo>
                  <a:lnTo>
                    <a:pt x="1061432" y="389828"/>
                  </a:lnTo>
                  <a:lnTo>
                    <a:pt x="1062067" y="384749"/>
                  </a:lnTo>
                  <a:lnTo>
                    <a:pt x="1062385" y="379669"/>
                  </a:lnTo>
                  <a:lnTo>
                    <a:pt x="1062385" y="374590"/>
                  </a:lnTo>
                  <a:lnTo>
                    <a:pt x="1062385" y="369511"/>
                  </a:lnTo>
                  <a:lnTo>
                    <a:pt x="1062067" y="364749"/>
                  </a:lnTo>
                  <a:lnTo>
                    <a:pt x="1061432" y="359670"/>
                  </a:lnTo>
                  <a:lnTo>
                    <a:pt x="1060479" y="354908"/>
                  </a:lnTo>
                  <a:lnTo>
                    <a:pt x="1059209" y="350464"/>
                  </a:lnTo>
                  <a:lnTo>
                    <a:pt x="1058256" y="345702"/>
                  </a:lnTo>
                  <a:lnTo>
                    <a:pt x="1056668" y="340941"/>
                  </a:lnTo>
                  <a:lnTo>
                    <a:pt x="1055080" y="336496"/>
                  </a:lnTo>
                  <a:lnTo>
                    <a:pt x="1050633" y="327925"/>
                  </a:lnTo>
                  <a:lnTo>
                    <a:pt x="1045552" y="319672"/>
                  </a:lnTo>
                  <a:lnTo>
                    <a:pt x="1040152" y="312370"/>
                  </a:lnTo>
                  <a:lnTo>
                    <a:pt x="1033800" y="305386"/>
                  </a:lnTo>
                  <a:lnTo>
                    <a:pt x="1026813" y="299037"/>
                  </a:lnTo>
                  <a:lnTo>
                    <a:pt x="1018873" y="293006"/>
                  </a:lnTo>
                  <a:lnTo>
                    <a:pt x="1011250" y="288562"/>
                  </a:lnTo>
                  <a:lnTo>
                    <a:pt x="1002358" y="284117"/>
                  </a:lnTo>
                  <a:lnTo>
                    <a:pt x="997911" y="282213"/>
                  </a:lnTo>
                  <a:lnTo>
                    <a:pt x="993465" y="280625"/>
                  </a:lnTo>
                  <a:lnTo>
                    <a:pt x="988701" y="279356"/>
                  </a:lnTo>
                  <a:lnTo>
                    <a:pt x="983937" y="278403"/>
                  </a:lnTo>
                  <a:lnTo>
                    <a:pt x="978855" y="277451"/>
                  </a:lnTo>
                  <a:lnTo>
                    <a:pt x="974408" y="276816"/>
                  </a:lnTo>
                  <a:lnTo>
                    <a:pt x="969327" y="276181"/>
                  </a:lnTo>
                  <a:lnTo>
                    <a:pt x="964245" y="276181"/>
                  </a:lnTo>
                  <a:lnTo>
                    <a:pt x="958846" y="276181"/>
                  </a:lnTo>
                  <a:close/>
                  <a:moveTo>
                    <a:pt x="765743" y="0"/>
                  </a:moveTo>
                  <a:lnTo>
                    <a:pt x="771142" y="0"/>
                  </a:lnTo>
                  <a:lnTo>
                    <a:pt x="1173864" y="0"/>
                  </a:lnTo>
                  <a:lnTo>
                    <a:pt x="1179263" y="0"/>
                  </a:lnTo>
                  <a:lnTo>
                    <a:pt x="1184662" y="635"/>
                  </a:lnTo>
                  <a:lnTo>
                    <a:pt x="1190379" y="1270"/>
                  </a:lnTo>
                  <a:lnTo>
                    <a:pt x="1195461" y="2222"/>
                  </a:lnTo>
                  <a:lnTo>
                    <a:pt x="1200542" y="3810"/>
                  </a:lnTo>
                  <a:lnTo>
                    <a:pt x="1205624" y="4762"/>
                  </a:lnTo>
                  <a:lnTo>
                    <a:pt x="1210706" y="6667"/>
                  </a:lnTo>
                  <a:lnTo>
                    <a:pt x="1215787" y="8889"/>
                  </a:lnTo>
                  <a:lnTo>
                    <a:pt x="1220551" y="10794"/>
                  </a:lnTo>
                  <a:lnTo>
                    <a:pt x="1224998" y="13016"/>
                  </a:lnTo>
                  <a:lnTo>
                    <a:pt x="1229444" y="15873"/>
                  </a:lnTo>
                  <a:lnTo>
                    <a:pt x="1234208" y="18412"/>
                  </a:lnTo>
                  <a:lnTo>
                    <a:pt x="1238337" y="21587"/>
                  </a:lnTo>
                  <a:lnTo>
                    <a:pt x="1242466" y="24761"/>
                  </a:lnTo>
                  <a:lnTo>
                    <a:pt x="1246277" y="28253"/>
                  </a:lnTo>
                  <a:lnTo>
                    <a:pt x="1250088" y="31745"/>
                  </a:lnTo>
                  <a:lnTo>
                    <a:pt x="1253900" y="35872"/>
                  </a:lnTo>
                  <a:lnTo>
                    <a:pt x="1256758" y="39681"/>
                  </a:lnTo>
                  <a:lnTo>
                    <a:pt x="1260570" y="43491"/>
                  </a:lnTo>
                  <a:lnTo>
                    <a:pt x="1263110" y="47935"/>
                  </a:lnTo>
                  <a:lnTo>
                    <a:pt x="1266286" y="52379"/>
                  </a:lnTo>
                  <a:lnTo>
                    <a:pt x="1268510" y="56824"/>
                  </a:lnTo>
                  <a:lnTo>
                    <a:pt x="1271050" y="61585"/>
                  </a:lnTo>
                  <a:lnTo>
                    <a:pt x="1273274" y="66347"/>
                  </a:lnTo>
                  <a:lnTo>
                    <a:pt x="1275179" y="71109"/>
                  </a:lnTo>
                  <a:lnTo>
                    <a:pt x="1276767" y="76188"/>
                  </a:lnTo>
                  <a:lnTo>
                    <a:pt x="1278355" y="81267"/>
                  </a:lnTo>
                  <a:lnTo>
                    <a:pt x="1279626" y="86664"/>
                  </a:lnTo>
                  <a:lnTo>
                    <a:pt x="1280261" y="91743"/>
                  </a:lnTo>
                  <a:lnTo>
                    <a:pt x="1281214" y="97140"/>
                  </a:lnTo>
                  <a:lnTo>
                    <a:pt x="1281531" y="102854"/>
                  </a:lnTo>
                  <a:lnTo>
                    <a:pt x="1281849" y="108250"/>
                  </a:lnTo>
                  <a:lnTo>
                    <a:pt x="1281849" y="345702"/>
                  </a:lnTo>
                  <a:lnTo>
                    <a:pt x="1281849" y="351099"/>
                  </a:lnTo>
                  <a:lnTo>
                    <a:pt x="1282484" y="356496"/>
                  </a:lnTo>
                  <a:lnTo>
                    <a:pt x="1282802" y="361575"/>
                  </a:lnTo>
                  <a:lnTo>
                    <a:pt x="1284072" y="366337"/>
                  </a:lnTo>
                  <a:lnTo>
                    <a:pt x="1284707" y="371098"/>
                  </a:lnTo>
                  <a:lnTo>
                    <a:pt x="1285978" y="375543"/>
                  </a:lnTo>
                  <a:lnTo>
                    <a:pt x="1287566" y="379669"/>
                  </a:lnTo>
                  <a:lnTo>
                    <a:pt x="1289471" y="383796"/>
                  </a:lnTo>
                  <a:lnTo>
                    <a:pt x="1291059" y="387288"/>
                  </a:lnTo>
                  <a:lnTo>
                    <a:pt x="1293283" y="390780"/>
                  </a:lnTo>
                  <a:lnTo>
                    <a:pt x="1295188" y="393955"/>
                  </a:lnTo>
                  <a:lnTo>
                    <a:pt x="1298047" y="396812"/>
                  </a:lnTo>
                  <a:lnTo>
                    <a:pt x="1300270" y="399669"/>
                  </a:lnTo>
                  <a:lnTo>
                    <a:pt x="1303446" y="402208"/>
                  </a:lnTo>
                  <a:lnTo>
                    <a:pt x="1306304" y="404430"/>
                  </a:lnTo>
                  <a:lnTo>
                    <a:pt x="1309480" y="406335"/>
                  </a:lnTo>
                  <a:lnTo>
                    <a:pt x="1312656" y="407922"/>
                  </a:lnTo>
                  <a:lnTo>
                    <a:pt x="1316150" y="409510"/>
                  </a:lnTo>
                  <a:lnTo>
                    <a:pt x="1319644" y="410779"/>
                  </a:lnTo>
                  <a:lnTo>
                    <a:pt x="1323137" y="411414"/>
                  </a:lnTo>
                  <a:lnTo>
                    <a:pt x="1326949" y="412367"/>
                  </a:lnTo>
                  <a:lnTo>
                    <a:pt x="1331078" y="412684"/>
                  </a:lnTo>
                  <a:lnTo>
                    <a:pt x="1335206" y="412684"/>
                  </a:lnTo>
                  <a:lnTo>
                    <a:pt x="1339335" y="412367"/>
                  </a:lnTo>
                  <a:lnTo>
                    <a:pt x="1343464" y="411732"/>
                  </a:lnTo>
                  <a:lnTo>
                    <a:pt x="1347910" y="411097"/>
                  </a:lnTo>
                  <a:lnTo>
                    <a:pt x="1352039" y="409827"/>
                  </a:lnTo>
                  <a:lnTo>
                    <a:pt x="1356803" y="408875"/>
                  </a:lnTo>
                  <a:lnTo>
                    <a:pt x="1361568" y="406653"/>
                  </a:lnTo>
                  <a:lnTo>
                    <a:pt x="1366332" y="404748"/>
                  </a:lnTo>
                  <a:lnTo>
                    <a:pt x="1371096" y="402526"/>
                  </a:lnTo>
                  <a:lnTo>
                    <a:pt x="1375542" y="399986"/>
                  </a:lnTo>
                  <a:lnTo>
                    <a:pt x="1581349" y="281260"/>
                  </a:lnTo>
                  <a:lnTo>
                    <a:pt x="1586113" y="278721"/>
                  </a:lnTo>
                  <a:lnTo>
                    <a:pt x="1591195" y="276181"/>
                  </a:lnTo>
                  <a:lnTo>
                    <a:pt x="1596277" y="273959"/>
                  </a:lnTo>
                  <a:lnTo>
                    <a:pt x="1601358" y="272372"/>
                  </a:lnTo>
                  <a:lnTo>
                    <a:pt x="1606440" y="270784"/>
                  </a:lnTo>
                  <a:lnTo>
                    <a:pt x="1611522" y="269197"/>
                  </a:lnTo>
                  <a:lnTo>
                    <a:pt x="1617238" y="268562"/>
                  </a:lnTo>
                  <a:lnTo>
                    <a:pt x="1622320" y="267610"/>
                  </a:lnTo>
                  <a:lnTo>
                    <a:pt x="1627402" y="266975"/>
                  </a:lnTo>
                  <a:lnTo>
                    <a:pt x="1632801" y="266975"/>
                  </a:lnTo>
                  <a:lnTo>
                    <a:pt x="1637883" y="266975"/>
                  </a:lnTo>
                  <a:lnTo>
                    <a:pt x="1642964" y="266975"/>
                  </a:lnTo>
                  <a:lnTo>
                    <a:pt x="1648364" y="267610"/>
                  </a:lnTo>
                  <a:lnTo>
                    <a:pt x="1653445" y="268562"/>
                  </a:lnTo>
                  <a:lnTo>
                    <a:pt x="1658527" y="269197"/>
                  </a:lnTo>
                  <a:lnTo>
                    <a:pt x="1663609" y="270467"/>
                  </a:lnTo>
                  <a:lnTo>
                    <a:pt x="1668373" y="272054"/>
                  </a:lnTo>
                  <a:lnTo>
                    <a:pt x="1673454" y="273641"/>
                  </a:lnTo>
                  <a:lnTo>
                    <a:pt x="1678218" y="275546"/>
                  </a:lnTo>
                  <a:lnTo>
                    <a:pt x="1682982" y="277768"/>
                  </a:lnTo>
                  <a:lnTo>
                    <a:pt x="1687746" y="280308"/>
                  </a:lnTo>
                  <a:lnTo>
                    <a:pt x="1692193" y="282530"/>
                  </a:lnTo>
                  <a:lnTo>
                    <a:pt x="1696640" y="285704"/>
                  </a:lnTo>
                  <a:lnTo>
                    <a:pt x="1701086" y="288562"/>
                  </a:lnTo>
                  <a:lnTo>
                    <a:pt x="1705215" y="292053"/>
                  </a:lnTo>
                  <a:lnTo>
                    <a:pt x="1709344" y="295545"/>
                  </a:lnTo>
                  <a:lnTo>
                    <a:pt x="1713155" y="299037"/>
                  </a:lnTo>
                  <a:lnTo>
                    <a:pt x="1716648" y="302847"/>
                  </a:lnTo>
                  <a:lnTo>
                    <a:pt x="1720142" y="307291"/>
                  </a:lnTo>
                  <a:lnTo>
                    <a:pt x="1723318" y="311418"/>
                  </a:lnTo>
                  <a:lnTo>
                    <a:pt x="1726494" y="315862"/>
                  </a:lnTo>
                  <a:lnTo>
                    <a:pt x="1729670" y="320624"/>
                  </a:lnTo>
                  <a:lnTo>
                    <a:pt x="1930713" y="668866"/>
                  </a:lnTo>
                  <a:lnTo>
                    <a:pt x="1933254" y="673945"/>
                  </a:lnTo>
                  <a:lnTo>
                    <a:pt x="1935795" y="678707"/>
                  </a:lnTo>
                  <a:lnTo>
                    <a:pt x="1937701" y="683786"/>
                  </a:lnTo>
                  <a:lnTo>
                    <a:pt x="1939606" y="688865"/>
                  </a:lnTo>
                  <a:lnTo>
                    <a:pt x="1941194" y="693944"/>
                  </a:lnTo>
                  <a:lnTo>
                    <a:pt x="1942465" y="699341"/>
                  </a:lnTo>
                  <a:lnTo>
                    <a:pt x="1943735" y="704420"/>
                  </a:lnTo>
                  <a:lnTo>
                    <a:pt x="1944370" y="709499"/>
                  </a:lnTo>
                  <a:lnTo>
                    <a:pt x="1944688" y="715213"/>
                  </a:lnTo>
                  <a:lnTo>
                    <a:pt x="1944688" y="720292"/>
                  </a:lnTo>
                  <a:lnTo>
                    <a:pt x="1944688" y="725372"/>
                  </a:lnTo>
                  <a:lnTo>
                    <a:pt x="1944688" y="730768"/>
                  </a:lnTo>
                  <a:lnTo>
                    <a:pt x="1944370" y="735847"/>
                  </a:lnTo>
                  <a:lnTo>
                    <a:pt x="1943735" y="740927"/>
                  </a:lnTo>
                  <a:lnTo>
                    <a:pt x="1942465" y="746006"/>
                  </a:lnTo>
                  <a:lnTo>
                    <a:pt x="1941194" y="751085"/>
                  </a:lnTo>
                  <a:lnTo>
                    <a:pt x="1939606" y="756164"/>
                  </a:lnTo>
                  <a:lnTo>
                    <a:pt x="1938018" y="760926"/>
                  </a:lnTo>
                  <a:lnTo>
                    <a:pt x="1936113" y="766005"/>
                  </a:lnTo>
                  <a:lnTo>
                    <a:pt x="1933890" y="770767"/>
                  </a:lnTo>
                  <a:lnTo>
                    <a:pt x="1931349" y="775529"/>
                  </a:lnTo>
                  <a:lnTo>
                    <a:pt x="1929125" y="779655"/>
                  </a:lnTo>
                  <a:lnTo>
                    <a:pt x="1925949" y="784100"/>
                  </a:lnTo>
                  <a:lnTo>
                    <a:pt x="1923091" y="788226"/>
                  </a:lnTo>
                  <a:lnTo>
                    <a:pt x="1919597" y="792671"/>
                  </a:lnTo>
                  <a:lnTo>
                    <a:pt x="1916104" y="796480"/>
                  </a:lnTo>
                  <a:lnTo>
                    <a:pt x="1912610" y="800607"/>
                  </a:lnTo>
                  <a:lnTo>
                    <a:pt x="1908799" y="804099"/>
                  </a:lnTo>
                  <a:lnTo>
                    <a:pt x="1904352" y="807591"/>
                  </a:lnTo>
                  <a:lnTo>
                    <a:pt x="1900224" y="811083"/>
                  </a:lnTo>
                  <a:lnTo>
                    <a:pt x="1895777" y="813940"/>
                  </a:lnTo>
                  <a:lnTo>
                    <a:pt x="1891013" y="816797"/>
                  </a:lnTo>
                  <a:lnTo>
                    <a:pt x="1684888" y="935523"/>
                  </a:lnTo>
                  <a:lnTo>
                    <a:pt x="1680124" y="938380"/>
                  </a:lnTo>
                  <a:lnTo>
                    <a:pt x="1675995" y="941554"/>
                  </a:lnTo>
                  <a:lnTo>
                    <a:pt x="1671866" y="944094"/>
                  </a:lnTo>
                  <a:lnTo>
                    <a:pt x="1668055" y="947269"/>
                  </a:lnTo>
                  <a:lnTo>
                    <a:pt x="1664562" y="950760"/>
                  </a:lnTo>
                  <a:lnTo>
                    <a:pt x="1661385" y="953935"/>
                  </a:lnTo>
                  <a:lnTo>
                    <a:pt x="1658527" y="957427"/>
                  </a:lnTo>
                  <a:lnTo>
                    <a:pt x="1655986" y="960601"/>
                  </a:lnTo>
                  <a:lnTo>
                    <a:pt x="1654080" y="964093"/>
                  </a:lnTo>
                  <a:lnTo>
                    <a:pt x="1651857" y="967585"/>
                  </a:lnTo>
                  <a:lnTo>
                    <a:pt x="1649952" y="971395"/>
                  </a:lnTo>
                  <a:lnTo>
                    <a:pt x="1648681" y="975204"/>
                  </a:lnTo>
                  <a:lnTo>
                    <a:pt x="1647728" y="978696"/>
                  </a:lnTo>
                  <a:lnTo>
                    <a:pt x="1646776" y="982188"/>
                  </a:lnTo>
                  <a:lnTo>
                    <a:pt x="1646458" y="985997"/>
                  </a:lnTo>
                  <a:lnTo>
                    <a:pt x="1646458" y="989807"/>
                  </a:lnTo>
                  <a:lnTo>
                    <a:pt x="1646458" y="993616"/>
                  </a:lnTo>
                  <a:lnTo>
                    <a:pt x="1646776" y="997108"/>
                  </a:lnTo>
                  <a:lnTo>
                    <a:pt x="1647728" y="1000600"/>
                  </a:lnTo>
                  <a:lnTo>
                    <a:pt x="1648681" y="1004409"/>
                  </a:lnTo>
                  <a:lnTo>
                    <a:pt x="1649952" y="1008219"/>
                  </a:lnTo>
                  <a:lnTo>
                    <a:pt x="1651857" y="1011711"/>
                  </a:lnTo>
                  <a:lnTo>
                    <a:pt x="1654080" y="1015203"/>
                  </a:lnTo>
                  <a:lnTo>
                    <a:pt x="1656304" y="1018695"/>
                  </a:lnTo>
                  <a:lnTo>
                    <a:pt x="1658527" y="1022187"/>
                  </a:lnTo>
                  <a:lnTo>
                    <a:pt x="1661385" y="1025361"/>
                  </a:lnTo>
                  <a:lnTo>
                    <a:pt x="1664562" y="1028853"/>
                  </a:lnTo>
                  <a:lnTo>
                    <a:pt x="1668055" y="1032027"/>
                  </a:lnTo>
                  <a:lnTo>
                    <a:pt x="1671866" y="1035202"/>
                  </a:lnTo>
                  <a:lnTo>
                    <a:pt x="1675995" y="1038376"/>
                  </a:lnTo>
                  <a:lnTo>
                    <a:pt x="1680442" y="1040916"/>
                  </a:lnTo>
                  <a:lnTo>
                    <a:pt x="1684888" y="1043773"/>
                  </a:lnTo>
                  <a:lnTo>
                    <a:pt x="1891013" y="1162499"/>
                  </a:lnTo>
                  <a:lnTo>
                    <a:pt x="1895777" y="1165674"/>
                  </a:lnTo>
                  <a:lnTo>
                    <a:pt x="1900224" y="1168848"/>
                  </a:lnTo>
                  <a:lnTo>
                    <a:pt x="1904352" y="1171705"/>
                  </a:lnTo>
                  <a:lnTo>
                    <a:pt x="1908799" y="1175514"/>
                  </a:lnTo>
                  <a:lnTo>
                    <a:pt x="1912610" y="1179006"/>
                  </a:lnTo>
                  <a:lnTo>
                    <a:pt x="1916104" y="1182816"/>
                  </a:lnTo>
                  <a:lnTo>
                    <a:pt x="1919597" y="1186625"/>
                  </a:lnTo>
                  <a:lnTo>
                    <a:pt x="1923091" y="1191069"/>
                  </a:lnTo>
                  <a:lnTo>
                    <a:pt x="1925949" y="1195196"/>
                  </a:lnTo>
                  <a:lnTo>
                    <a:pt x="1929125" y="1199641"/>
                  </a:lnTo>
                  <a:lnTo>
                    <a:pt x="1931349" y="1204402"/>
                  </a:lnTo>
                  <a:lnTo>
                    <a:pt x="1933890" y="1209164"/>
                  </a:lnTo>
                  <a:lnTo>
                    <a:pt x="1936113" y="1213608"/>
                  </a:lnTo>
                  <a:lnTo>
                    <a:pt x="1938018" y="1218370"/>
                  </a:lnTo>
                  <a:lnTo>
                    <a:pt x="1939606" y="1223449"/>
                  </a:lnTo>
                  <a:lnTo>
                    <a:pt x="1941194" y="1228211"/>
                  </a:lnTo>
                  <a:lnTo>
                    <a:pt x="1942465" y="1233290"/>
                  </a:lnTo>
                  <a:lnTo>
                    <a:pt x="1943735" y="1238369"/>
                  </a:lnTo>
                  <a:lnTo>
                    <a:pt x="1944370" y="1243449"/>
                  </a:lnTo>
                  <a:lnTo>
                    <a:pt x="1944688" y="1249163"/>
                  </a:lnTo>
                  <a:lnTo>
                    <a:pt x="1944688" y="1254242"/>
                  </a:lnTo>
                  <a:lnTo>
                    <a:pt x="1944688" y="1259321"/>
                  </a:lnTo>
                  <a:lnTo>
                    <a:pt x="1944688" y="1264718"/>
                  </a:lnTo>
                  <a:lnTo>
                    <a:pt x="1944370" y="1269797"/>
                  </a:lnTo>
                  <a:lnTo>
                    <a:pt x="1943735" y="1274876"/>
                  </a:lnTo>
                  <a:lnTo>
                    <a:pt x="1942465" y="1280273"/>
                  </a:lnTo>
                  <a:lnTo>
                    <a:pt x="1941194" y="1285352"/>
                  </a:lnTo>
                  <a:lnTo>
                    <a:pt x="1939606" y="1290431"/>
                  </a:lnTo>
                  <a:lnTo>
                    <a:pt x="1937701" y="1295510"/>
                  </a:lnTo>
                  <a:lnTo>
                    <a:pt x="1935795" y="1300589"/>
                  </a:lnTo>
                  <a:lnTo>
                    <a:pt x="1933254" y="1305351"/>
                  </a:lnTo>
                  <a:lnTo>
                    <a:pt x="1930713" y="1310430"/>
                  </a:lnTo>
                  <a:lnTo>
                    <a:pt x="1729670" y="1658672"/>
                  </a:lnTo>
                  <a:lnTo>
                    <a:pt x="1726494" y="1663434"/>
                  </a:lnTo>
                  <a:lnTo>
                    <a:pt x="1723318" y="1668196"/>
                  </a:lnTo>
                  <a:lnTo>
                    <a:pt x="1720142" y="1672640"/>
                  </a:lnTo>
                  <a:lnTo>
                    <a:pt x="1716648" y="1676449"/>
                  </a:lnTo>
                  <a:lnTo>
                    <a:pt x="1713155" y="1680259"/>
                  </a:lnTo>
                  <a:lnTo>
                    <a:pt x="1709344" y="1684385"/>
                  </a:lnTo>
                  <a:lnTo>
                    <a:pt x="1705215" y="1687243"/>
                  </a:lnTo>
                  <a:lnTo>
                    <a:pt x="1701086" y="1691052"/>
                  </a:lnTo>
                  <a:lnTo>
                    <a:pt x="1696640" y="1693909"/>
                  </a:lnTo>
                  <a:lnTo>
                    <a:pt x="1692193" y="1696766"/>
                  </a:lnTo>
                  <a:lnTo>
                    <a:pt x="1687746" y="1699623"/>
                  </a:lnTo>
                  <a:lnTo>
                    <a:pt x="1682982" y="1701845"/>
                  </a:lnTo>
                  <a:lnTo>
                    <a:pt x="1678218" y="1703750"/>
                  </a:lnTo>
                  <a:lnTo>
                    <a:pt x="1673454" y="1705655"/>
                  </a:lnTo>
                  <a:lnTo>
                    <a:pt x="1668373" y="1707242"/>
                  </a:lnTo>
                  <a:lnTo>
                    <a:pt x="1663609" y="1708829"/>
                  </a:lnTo>
                  <a:lnTo>
                    <a:pt x="1658527" y="1710099"/>
                  </a:lnTo>
                  <a:lnTo>
                    <a:pt x="1653445" y="1711369"/>
                  </a:lnTo>
                  <a:lnTo>
                    <a:pt x="1648364" y="1712004"/>
                  </a:lnTo>
                  <a:lnTo>
                    <a:pt x="1642964" y="1712321"/>
                  </a:lnTo>
                  <a:lnTo>
                    <a:pt x="1637883" y="1712956"/>
                  </a:lnTo>
                  <a:lnTo>
                    <a:pt x="1632801" y="1712956"/>
                  </a:lnTo>
                  <a:lnTo>
                    <a:pt x="1627402" y="1712321"/>
                  </a:lnTo>
                  <a:lnTo>
                    <a:pt x="1622320" y="1712004"/>
                  </a:lnTo>
                  <a:lnTo>
                    <a:pt x="1617238" y="1711369"/>
                  </a:lnTo>
                  <a:lnTo>
                    <a:pt x="1611522" y="1710099"/>
                  </a:lnTo>
                  <a:lnTo>
                    <a:pt x="1606440" y="1708829"/>
                  </a:lnTo>
                  <a:lnTo>
                    <a:pt x="1601358" y="1707242"/>
                  </a:lnTo>
                  <a:lnTo>
                    <a:pt x="1596277" y="1705337"/>
                  </a:lnTo>
                  <a:lnTo>
                    <a:pt x="1591195" y="1703432"/>
                  </a:lnTo>
                  <a:lnTo>
                    <a:pt x="1586113" y="1701210"/>
                  </a:lnTo>
                  <a:lnTo>
                    <a:pt x="1581349" y="1698353"/>
                  </a:lnTo>
                  <a:lnTo>
                    <a:pt x="1375542" y="1579627"/>
                  </a:lnTo>
                  <a:lnTo>
                    <a:pt x="1371096" y="1576770"/>
                  </a:lnTo>
                  <a:lnTo>
                    <a:pt x="1366332" y="1574548"/>
                  </a:lnTo>
                  <a:lnTo>
                    <a:pt x="1361568" y="1572643"/>
                  </a:lnTo>
                  <a:lnTo>
                    <a:pt x="1356803" y="1571056"/>
                  </a:lnTo>
                  <a:lnTo>
                    <a:pt x="1352039" y="1569469"/>
                  </a:lnTo>
                  <a:lnTo>
                    <a:pt x="1347910" y="1568199"/>
                  </a:lnTo>
                  <a:lnTo>
                    <a:pt x="1343464" y="1567564"/>
                  </a:lnTo>
                  <a:lnTo>
                    <a:pt x="1339335" y="1567247"/>
                  </a:lnTo>
                  <a:lnTo>
                    <a:pt x="1335206" y="1566612"/>
                  </a:lnTo>
                  <a:lnTo>
                    <a:pt x="1331078" y="1566612"/>
                  </a:lnTo>
                  <a:lnTo>
                    <a:pt x="1326949" y="1567247"/>
                  </a:lnTo>
                  <a:lnTo>
                    <a:pt x="1323137" y="1567882"/>
                  </a:lnTo>
                  <a:lnTo>
                    <a:pt x="1319644" y="1568517"/>
                  </a:lnTo>
                  <a:lnTo>
                    <a:pt x="1316150" y="1569786"/>
                  </a:lnTo>
                  <a:lnTo>
                    <a:pt x="1312656" y="1571374"/>
                  </a:lnTo>
                  <a:lnTo>
                    <a:pt x="1309480" y="1572961"/>
                  </a:lnTo>
                  <a:lnTo>
                    <a:pt x="1306304" y="1574866"/>
                  </a:lnTo>
                  <a:lnTo>
                    <a:pt x="1303446" y="1577405"/>
                  </a:lnTo>
                  <a:lnTo>
                    <a:pt x="1300270" y="1579627"/>
                  </a:lnTo>
                  <a:lnTo>
                    <a:pt x="1298047" y="1582484"/>
                  </a:lnTo>
                  <a:lnTo>
                    <a:pt x="1295188" y="1585659"/>
                  </a:lnTo>
                  <a:lnTo>
                    <a:pt x="1293283" y="1588516"/>
                  </a:lnTo>
                  <a:lnTo>
                    <a:pt x="1291059" y="1592325"/>
                  </a:lnTo>
                  <a:lnTo>
                    <a:pt x="1289471" y="1595817"/>
                  </a:lnTo>
                  <a:lnTo>
                    <a:pt x="1287566" y="1599944"/>
                  </a:lnTo>
                  <a:lnTo>
                    <a:pt x="1285978" y="1604071"/>
                  </a:lnTo>
                  <a:lnTo>
                    <a:pt x="1284707" y="1608198"/>
                  </a:lnTo>
                  <a:lnTo>
                    <a:pt x="1284072" y="1612959"/>
                  </a:lnTo>
                  <a:lnTo>
                    <a:pt x="1282802" y="1618039"/>
                  </a:lnTo>
                  <a:lnTo>
                    <a:pt x="1282484" y="1622800"/>
                  </a:lnTo>
                  <a:lnTo>
                    <a:pt x="1281849" y="1628197"/>
                  </a:lnTo>
                  <a:lnTo>
                    <a:pt x="1281849" y="1633594"/>
                  </a:lnTo>
                  <a:lnTo>
                    <a:pt x="1281849" y="1871046"/>
                  </a:lnTo>
                  <a:lnTo>
                    <a:pt x="1281531" y="1877077"/>
                  </a:lnTo>
                  <a:lnTo>
                    <a:pt x="1281214" y="1882156"/>
                  </a:lnTo>
                  <a:lnTo>
                    <a:pt x="1280261" y="1887553"/>
                  </a:lnTo>
                  <a:lnTo>
                    <a:pt x="1279626" y="1892950"/>
                  </a:lnTo>
                  <a:lnTo>
                    <a:pt x="1278355" y="1898029"/>
                  </a:lnTo>
                  <a:lnTo>
                    <a:pt x="1276767" y="1903108"/>
                  </a:lnTo>
                  <a:lnTo>
                    <a:pt x="1275179" y="1908187"/>
                  </a:lnTo>
                  <a:lnTo>
                    <a:pt x="1273274" y="1913266"/>
                  </a:lnTo>
                  <a:lnTo>
                    <a:pt x="1271050" y="1918028"/>
                  </a:lnTo>
                  <a:lnTo>
                    <a:pt x="1268510" y="1922790"/>
                  </a:lnTo>
                  <a:lnTo>
                    <a:pt x="1266286" y="1927234"/>
                  </a:lnTo>
                  <a:lnTo>
                    <a:pt x="1263110" y="1931361"/>
                  </a:lnTo>
                  <a:lnTo>
                    <a:pt x="1260570" y="1935805"/>
                  </a:lnTo>
                  <a:lnTo>
                    <a:pt x="1256758" y="1939932"/>
                  </a:lnTo>
                  <a:lnTo>
                    <a:pt x="1253900" y="1944059"/>
                  </a:lnTo>
                  <a:lnTo>
                    <a:pt x="1250088" y="1947551"/>
                  </a:lnTo>
                  <a:lnTo>
                    <a:pt x="1246277" y="1951360"/>
                  </a:lnTo>
                  <a:lnTo>
                    <a:pt x="1242466" y="1954535"/>
                  </a:lnTo>
                  <a:lnTo>
                    <a:pt x="1238337" y="1958027"/>
                  </a:lnTo>
                  <a:lnTo>
                    <a:pt x="1234208" y="1960884"/>
                  </a:lnTo>
                  <a:lnTo>
                    <a:pt x="1229444" y="1963423"/>
                  </a:lnTo>
                  <a:lnTo>
                    <a:pt x="1224998" y="1966280"/>
                  </a:lnTo>
                  <a:lnTo>
                    <a:pt x="1220551" y="1968502"/>
                  </a:lnTo>
                  <a:lnTo>
                    <a:pt x="1215787" y="1971042"/>
                  </a:lnTo>
                  <a:lnTo>
                    <a:pt x="1210706" y="1972947"/>
                  </a:lnTo>
                  <a:lnTo>
                    <a:pt x="1205624" y="1974534"/>
                  </a:lnTo>
                  <a:lnTo>
                    <a:pt x="1200542" y="1976121"/>
                  </a:lnTo>
                  <a:lnTo>
                    <a:pt x="1195461" y="1977391"/>
                  </a:lnTo>
                  <a:lnTo>
                    <a:pt x="1190379" y="1978026"/>
                  </a:lnTo>
                  <a:lnTo>
                    <a:pt x="1184662" y="1978978"/>
                  </a:lnTo>
                  <a:lnTo>
                    <a:pt x="1179263" y="1979296"/>
                  </a:lnTo>
                  <a:lnTo>
                    <a:pt x="1173864" y="1979613"/>
                  </a:lnTo>
                  <a:lnTo>
                    <a:pt x="771142" y="1979613"/>
                  </a:lnTo>
                  <a:lnTo>
                    <a:pt x="765743" y="1979296"/>
                  </a:lnTo>
                  <a:lnTo>
                    <a:pt x="760344" y="1978978"/>
                  </a:lnTo>
                  <a:lnTo>
                    <a:pt x="754944" y="1978026"/>
                  </a:lnTo>
                  <a:lnTo>
                    <a:pt x="749545" y="1977391"/>
                  </a:lnTo>
                  <a:lnTo>
                    <a:pt x="744146" y="1976121"/>
                  </a:lnTo>
                  <a:lnTo>
                    <a:pt x="739064" y="1974534"/>
                  </a:lnTo>
                  <a:lnTo>
                    <a:pt x="733982" y="1972947"/>
                  </a:lnTo>
                  <a:lnTo>
                    <a:pt x="729218" y="1971042"/>
                  </a:lnTo>
                  <a:lnTo>
                    <a:pt x="724772" y="1968502"/>
                  </a:lnTo>
                  <a:lnTo>
                    <a:pt x="720008" y="1966280"/>
                  </a:lnTo>
                  <a:lnTo>
                    <a:pt x="715244" y="1963423"/>
                  </a:lnTo>
                  <a:lnTo>
                    <a:pt x="710797" y="1960884"/>
                  </a:lnTo>
                  <a:lnTo>
                    <a:pt x="706668" y="1958027"/>
                  </a:lnTo>
                  <a:lnTo>
                    <a:pt x="702540" y="1954535"/>
                  </a:lnTo>
                  <a:lnTo>
                    <a:pt x="698728" y="1951360"/>
                  </a:lnTo>
                  <a:lnTo>
                    <a:pt x="694917" y="1947551"/>
                  </a:lnTo>
                  <a:lnTo>
                    <a:pt x="691423" y="1944059"/>
                  </a:lnTo>
                  <a:lnTo>
                    <a:pt x="687930" y="1939932"/>
                  </a:lnTo>
                  <a:lnTo>
                    <a:pt x="684754" y="1935805"/>
                  </a:lnTo>
                  <a:lnTo>
                    <a:pt x="681578" y="1931361"/>
                  </a:lnTo>
                  <a:lnTo>
                    <a:pt x="678719" y="1927234"/>
                  </a:lnTo>
                  <a:lnTo>
                    <a:pt x="675861" y="1922790"/>
                  </a:lnTo>
                  <a:lnTo>
                    <a:pt x="673638" y="1918028"/>
                  </a:lnTo>
                  <a:lnTo>
                    <a:pt x="671732" y="1913266"/>
                  </a:lnTo>
                  <a:lnTo>
                    <a:pt x="669826" y="1908187"/>
                  </a:lnTo>
                  <a:lnTo>
                    <a:pt x="667921" y="1903108"/>
                  </a:lnTo>
                  <a:lnTo>
                    <a:pt x="666650" y="1898029"/>
                  </a:lnTo>
                  <a:lnTo>
                    <a:pt x="665380" y="1892950"/>
                  </a:lnTo>
                  <a:lnTo>
                    <a:pt x="664110" y="1887553"/>
                  </a:lnTo>
                  <a:lnTo>
                    <a:pt x="663474" y="1882156"/>
                  </a:lnTo>
                  <a:lnTo>
                    <a:pt x="663157" y="1877077"/>
                  </a:lnTo>
                  <a:lnTo>
                    <a:pt x="663157" y="1871046"/>
                  </a:lnTo>
                  <a:lnTo>
                    <a:pt x="663157" y="1633594"/>
                  </a:lnTo>
                  <a:lnTo>
                    <a:pt x="663157" y="1628197"/>
                  </a:lnTo>
                  <a:lnTo>
                    <a:pt x="662839" y="1623118"/>
                  </a:lnTo>
                  <a:lnTo>
                    <a:pt x="661886" y="1618039"/>
                  </a:lnTo>
                  <a:lnTo>
                    <a:pt x="661251" y="1612959"/>
                  </a:lnTo>
                  <a:lnTo>
                    <a:pt x="659981" y="1608515"/>
                  </a:lnTo>
                  <a:lnTo>
                    <a:pt x="658710" y="1604071"/>
                  </a:lnTo>
                  <a:lnTo>
                    <a:pt x="657122" y="1599944"/>
                  </a:lnTo>
                  <a:lnTo>
                    <a:pt x="655534" y="1596135"/>
                  </a:lnTo>
                  <a:lnTo>
                    <a:pt x="653629" y="1592325"/>
                  </a:lnTo>
                  <a:lnTo>
                    <a:pt x="651723" y="1588516"/>
                  </a:lnTo>
                  <a:lnTo>
                    <a:pt x="649500" y="1585659"/>
                  </a:lnTo>
                  <a:lnTo>
                    <a:pt x="646959" y="1582484"/>
                  </a:lnTo>
                  <a:lnTo>
                    <a:pt x="644418" y="1579627"/>
                  </a:lnTo>
                  <a:lnTo>
                    <a:pt x="641560" y="1577405"/>
                  </a:lnTo>
                  <a:lnTo>
                    <a:pt x="638384" y="1574866"/>
                  </a:lnTo>
                  <a:lnTo>
                    <a:pt x="635525" y="1572961"/>
                  </a:lnTo>
                  <a:lnTo>
                    <a:pt x="632032" y="1571374"/>
                  </a:lnTo>
                  <a:lnTo>
                    <a:pt x="628538" y="1569786"/>
                  </a:lnTo>
                  <a:lnTo>
                    <a:pt x="625044" y="1568517"/>
                  </a:lnTo>
                  <a:lnTo>
                    <a:pt x="621551" y="1567882"/>
                  </a:lnTo>
                  <a:lnTo>
                    <a:pt x="617739" y="1567247"/>
                  </a:lnTo>
                  <a:lnTo>
                    <a:pt x="613610" y="1566612"/>
                  </a:lnTo>
                  <a:lnTo>
                    <a:pt x="609799" y="1566612"/>
                  </a:lnTo>
                  <a:lnTo>
                    <a:pt x="605353" y="1567247"/>
                  </a:lnTo>
                  <a:lnTo>
                    <a:pt x="601224" y="1567564"/>
                  </a:lnTo>
                  <a:lnTo>
                    <a:pt x="596778" y="1568199"/>
                  </a:lnTo>
                  <a:lnTo>
                    <a:pt x="592649" y="1569469"/>
                  </a:lnTo>
                  <a:lnTo>
                    <a:pt x="587885" y="1571056"/>
                  </a:lnTo>
                  <a:lnTo>
                    <a:pt x="583438" y="1572643"/>
                  </a:lnTo>
                  <a:lnTo>
                    <a:pt x="578674" y="1574548"/>
                  </a:lnTo>
                  <a:lnTo>
                    <a:pt x="574228" y="1576770"/>
                  </a:lnTo>
                  <a:lnTo>
                    <a:pt x="569146" y="1579627"/>
                  </a:lnTo>
                  <a:lnTo>
                    <a:pt x="363339" y="1698353"/>
                  </a:lnTo>
                  <a:lnTo>
                    <a:pt x="358575" y="1701210"/>
                  </a:lnTo>
                  <a:lnTo>
                    <a:pt x="353493" y="1703432"/>
                  </a:lnTo>
                  <a:lnTo>
                    <a:pt x="348411" y="1705337"/>
                  </a:lnTo>
                  <a:lnTo>
                    <a:pt x="343330" y="1707242"/>
                  </a:lnTo>
                  <a:lnTo>
                    <a:pt x="338248" y="1708829"/>
                  </a:lnTo>
                  <a:lnTo>
                    <a:pt x="333166" y="1710099"/>
                  </a:lnTo>
                  <a:lnTo>
                    <a:pt x="328085" y="1711369"/>
                  </a:lnTo>
                  <a:lnTo>
                    <a:pt x="323003" y="1712004"/>
                  </a:lnTo>
                  <a:lnTo>
                    <a:pt x="317286" y="1712321"/>
                  </a:lnTo>
                  <a:lnTo>
                    <a:pt x="312205" y="1712956"/>
                  </a:lnTo>
                  <a:lnTo>
                    <a:pt x="306805" y="1712956"/>
                  </a:lnTo>
                  <a:lnTo>
                    <a:pt x="301724" y="1712321"/>
                  </a:lnTo>
                  <a:lnTo>
                    <a:pt x="296642" y="1712004"/>
                  </a:lnTo>
                  <a:lnTo>
                    <a:pt x="291560" y="1711369"/>
                  </a:lnTo>
                  <a:lnTo>
                    <a:pt x="286479" y="1710099"/>
                  </a:lnTo>
                  <a:lnTo>
                    <a:pt x="281397" y="1708829"/>
                  </a:lnTo>
                  <a:lnTo>
                    <a:pt x="276315" y="1707242"/>
                  </a:lnTo>
                  <a:lnTo>
                    <a:pt x="271551" y="1705655"/>
                  </a:lnTo>
                  <a:lnTo>
                    <a:pt x="266470" y="1703750"/>
                  </a:lnTo>
                  <a:lnTo>
                    <a:pt x="261706" y="1701845"/>
                  </a:lnTo>
                  <a:lnTo>
                    <a:pt x="256941" y="1699623"/>
                  </a:lnTo>
                  <a:lnTo>
                    <a:pt x="252813" y="1696766"/>
                  </a:lnTo>
                  <a:lnTo>
                    <a:pt x="248049" y="1693909"/>
                  </a:lnTo>
                  <a:lnTo>
                    <a:pt x="243602" y="1691052"/>
                  </a:lnTo>
                  <a:lnTo>
                    <a:pt x="239791" y="1687243"/>
                  </a:lnTo>
                  <a:lnTo>
                    <a:pt x="235980" y="1684385"/>
                  </a:lnTo>
                  <a:lnTo>
                    <a:pt x="231851" y="1680259"/>
                  </a:lnTo>
                  <a:lnTo>
                    <a:pt x="228040" y="1676449"/>
                  </a:lnTo>
                  <a:lnTo>
                    <a:pt x="224863" y="1672640"/>
                  </a:lnTo>
                  <a:lnTo>
                    <a:pt x="221370" y="1668196"/>
                  </a:lnTo>
                  <a:lnTo>
                    <a:pt x="218194" y="1663434"/>
                  </a:lnTo>
                  <a:lnTo>
                    <a:pt x="215335" y="1658672"/>
                  </a:lnTo>
                  <a:lnTo>
                    <a:pt x="14292" y="1310430"/>
                  </a:lnTo>
                  <a:lnTo>
                    <a:pt x="11751" y="1305351"/>
                  </a:lnTo>
                  <a:lnTo>
                    <a:pt x="9211" y="1300589"/>
                  </a:lnTo>
                  <a:lnTo>
                    <a:pt x="6987" y="1295510"/>
                  </a:lnTo>
                  <a:lnTo>
                    <a:pt x="5399" y="1290431"/>
                  </a:lnTo>
                  <a:lnTo>
                    <a:pt x="3811" y="1285352"/>
                  </a:lnTo>
                  <a:lnTo>
                    <a:pt x="2541" y="1280273"/>
                  </a:lnTo>
                  <a:lnTo>
                    <a:pt x="1588" y="1274876"/>
                  </a:lnTo>
                  <a:lnTo>
                    <a:pt x="635" y="1269797"/>
                  </a:lnTo>
                  <a:lnTo>
                    <a:pt x="318" y="1264718"/>
                  </a:lnTo>
                  <a:lnTo>
                    <a:pt x="0" y="1259321"/>
                  </a:lnTo>
                  <a:lnTo>
                    <a:pt x="0" y="1254242"/>
                  </a:lnTo>
                  <a:lnTo>
                    <a:pt x="318" y="1249163"/>
                  </a:lnTo>
                  <a:lnTo>
                    <a:pt x="635" y="1243449"/>
                  </a:lnTo>
                  <a:lnTo>
                    <a:pt x="1588" y="1238369"/>
                  </a:lnTo>
                  <a:lnTo>
                    <a:pt x="2223" y="1233290"/>
                  </a:lnTo>
                  <a:lnTo>
                    <a:pt x="3494" y="1228211"/>
                  </a:lnTo>
                  <a:lnTo>
                    <a:pt x="5082" y="1223449"/>
                  </a:lnTo>
                  <a:lnTo>
                    <a:pt x="6987" y="1218370"/>
                  </a:lnTo>
                  <a:lnTo>
                    <a:pt x="8893" y="1213608"/>
                  </a:lnTo>
                  <a:lnTo>
                    <a:pt x="10799" y="1209164"/>
                  </a:lnTo>
                  <a:lnTo>
                    <a:pt x="13339" y="1204402"/>
                  </a:lnTo>
                  <a:lnTo>
                    <a:pt x="15880" y="1199641"/>
                  </a:lnTo>
                  <a:lnTo>
                    <a:pt x="18739" y="1195196"/>
                  </a:lnTo>
                  <a:lnTo>
                    <a:pt x="21915" y="1191069"/>
                  </a:lnTo>
                  <a:lnTo>
                    <a:pt x="25091" y="1186625"/>
                  </a:lnTo>
                  <a:lnTo>
                    <a:pt x="28584" y="1182816"/>
                  </a:lnTo>
                  <a:lnTo>
                    <a:pt x="32396" y="1179006"/>
                  </a:lnTo>
                  <a:lnTo>
                    <a:pt x="36207" y="1175514"/>
                  </a:lnTo>
                  <a:lnTo>
                    <a:pt x="40336" y="1171705"/>
                  </a:lnTo>
                  <a:lnTo>
                    <a:pt x="44465" y="1168848"/>
                  </a:lnTo>
                  <a:lnTo>
                    <a:pt x="49229" y="1165674"/>
                  </a:lnTo>
                  <a:lnTo>
                    <a:pt x="53993" y="1162499"/>
                  </a:lnTo>
                  <a:lnTo>
                    <a:pt x="259800" y="1043773"/>
                  </a:lnTo>
                  <a:lnTo>
                    <a:pt x="264564" y="1040916"/>
                  </a:lnTo>
                  <a:lnTo>
                    <a:pt x="268693" y="1038376"/>
                  </a:lnTo>
                  <a:lnTo>
                    <a:pt x="272822" y="1035202"/>
                  </a:lnTo>
                  <a:lnTo>
                    <a:pt x="276633" y="1032027"/>
                  </a:lnTo>
                  <a:lnTo>
                    <a:pt x="280127" y="1028853"/>
                  </a:lnTo>
                  <a:lnTo>
                    <a:pt x="283303" y="1025361"/>
                  </a:lnTo>
                  <a:lnTo>
                    <a:pt x="286161" y="1022187"/>
                  </a:lnTo>
                  <a:lnTo>
                    <a:pt x="288702" y="1018695"/>
                  </a:lnTo>
                  <a:lnTo>
                    <a:pt x="291243" y="1015203"/>
                  </a:lnTo>
                  <a:lnTo>
                    <a:pt x="293148" y="1011711"/>
                  </a:lnTo>
                  <a:lnTo>
                    <a:pt x="294736" y="1008219"/>
                  </a:lnTo>
                  <a:lnTo>
                    <a:pt x="295689" y="1004409"/>
                  </a:lnTo>
                  <a:lnTo>
                    <a:pt x="296960" y="1000600"/>
                  </a:lnTo>
                  <a:lnTo>
                    <a:pt x="297912" y="997108"/>
                  </a:lnTo>
                  <a:lnTo>
                    <a:pt x="298230" y="993616"/>
                  </a:lnTo>
                  <a:lnTo>
                    <a:pt x="298230" y="989807"/>
                  </a:lnTo>
                  <a:lnTo>
                    <a:pt x="298230" y="985997"/>
                  </a:lnTo>
                  <a:lnTo>
                    <a:pt x="297912" y="982188"/>
                  </a:lnTo>
                  <a:lnTo>
                    <a:pt x="296960" y="978696"/>
                  </a:lnTo>
                  <a:lnTo>
                    <a:pt x="295689" y="975204"/>
                  </a:lnTo>
                  <a:lnTo>
                    <a:pt x="294736" y="971395"/>
                  </a:lnTo>
                  <a:lnTo>
                    <a:pt x="293148" y="967585"/>
                  </a:lnTo>
                  <a:lnTo>
                    <a:pt x="291243" y="964093"/>
                  </a:lnTo>
                  <a:lnTo>
                    <a:pt x="288702" y="960601"/>
                  </a:lnTo>
                  <a:lnTo>
                    <a:pt x="286161" y="957427"/>
                  </a:lnTo>
                  <a:lnTo>
                    <a:pt x="283303" y="953935"/>
                  </a:lnTo>
                  <a:lnTo>
                    <a:pt x="280127" y="950760"/>
                  </a:lnTo>
                  <a:lnTo>
                    <a:pt x="276633" y="947269"/>
                  </a:lnTo>
                  <a:lnTo>
                    <a:pt x="272822" y="944094"/>
                  </a:lnTo>
                  <a:lnTo>
                    <a:pt x="268693" y="941554"/>
                  </a:lnTo>
                  <a:lnTo>
                    <a:pt x="264564" y="938380"/>
                  </a:lnTo>
                  <a:lnTo>
                    <a:pt x="259800" y="935523"/>
                  </a:lnTo>
                  <a:lnTo>
                    <a:pt x="53993" y="816797"/>
                  </a:lnTo>
                  <a:lnTo>
                    <a:pt x="49229" y="813940"/>
                  </a:lnTo>
                  <a:lnTo>
                    <a:pt x="44465" y="811083"/>
                  </a:lnTo>
                  <a:lnTo>
                    <a:pt x="40336" y="807591"/>
                  </a:lnTo>
                  <a:lnTo>
                    <a:pt x="36207" y="804099"/>
                  </a:lnTo>
                  <a:lnTo>
                    <a:pt x="32396" y="800607"/>
                  </a:lnTo>
                  <a:lnTo>
                    <a:pt x="28584" y="796480"/>
                  </a:lnTo>
                  <a:lnTo>
                    <a:pt x="25091" y="792671"/>
                  </a:lnTo>
                  <a:lnTo>
                    <a:pt x="21915" y="788226"/>
                  </a:lnTo>
                  <a:lnTo>
                    <a:pt x="18739" y="784100"/>
                  </a:lnTo>
                  <a:lnTo>
                    <a:pt x="15880" y="779655"/>
                  </a:lnTo>
                  <a:lnTo>
                    <a:pt x="13339" y="775529"/>
                  </a:lnTo>
                  <a:lnTo>
                    <a:pt x="10799" y="770767"/>
                  </a:lnTo>
                  <a:lnTo>
                    <a:pt x="8893" y="766005"/>
                  </a:lnTo>
                  <a:lnTo>
                    <a:pt x="6987" y="760926"/>
                  </a:lnTo>
                  <a:lnTo>
                    <a:pt x="5082" y="756164"/>
                  </a:lnTo>
                  <a:lnTo>
                    <a:pt x="3494" y="751085"/>
                  </a:lnTo>
                  <a:lnTo>
                    <a:pt x="2223" y="746006"/>
                  </a:lnTo>
                  <a:lnTo>
                    <a:pt x="1588" y="740927"/>
                  </a:lnTo>
                  <a:lnTo>
                    <a:pt x="635" y="735847"/>
                  </a:lnTo>
                  <a:lnTo>
                    <a:pt x="318" y="730768"/>
                  </a:lnTo>
                  <a:lnTo>
                    <a:pt x="0" y="725372"/>
                  </a:lnTo>
                  <a:lnTo>
                    <a:pt x="0" y="720292"/>
                  </a:lnTo>
                  <a:lnTo>
                    <a:pt x="318" y="715213"/>
                  </a:lnTo>
                  <a:lnTo>
                    <a:pt x="635" y="709499"/>
                  </a:lnTo>
                  <a:lnTo>
                    <a:pt x="1588" y="704420"/>
                  </a:lnTo>
                  <a:lnTo>
                    <a:pt x="2541" y="699341"/>
                  </a:lnTo>
                  <a:lnTo>
                    <a:pt x="3811" y="693944"/>
                  </a:lnTo>
                  <a:lnTo>
                    <a:pt x="5399" y="688865"/>
                  </a:lnTo>
                  <a:lnTo>
                    <a:pt x="6987" y="683786"/>
                  </a:lnTo>
                  <a:lnTo>
                    <a:pt x="9211" y="678707"/>
                  </a:lnTo>
                  <a:lnTo>
                    <a:pt x="11751" y="673945"/>
                  </a:lnTo>
                  <a:lnTo>
                    <a:pt x="14292" y="668866"/>
                  </a:lnTo>
                  <a:lnTo>
                    <a:pt x="215335" y="320624"/>
                  </a:lnTo>
                  <a:lnTo>
                    <a:pt x="218194" y="315862"/>
                  </a:lnTo>
                  <a:lnTo>
                    <a:pt x="221370" y="311418"/>
                  </a:lnTo>
                  <a:lnTo>
                    <a:pt x="224863" y="307291"/>
                  </a:lnTo>
                  <a:lnTo>
                    <a:pt x="228040" y="302847"/>
                  </a:lnTo>
                  <a:lnTo>
                    <a:pt x="231851" y="299037"/>
                  </a:lnTo>
                  <a:lnTo>
                    <a:pt x="235980" y="295545"/>
                  </a:lnTo>
                  <a:lnTo>
                    <a:pt x="239791" y="292053"/>
                  </a:lnTo>
                  <a:lnTo>
                    <a:pt x="243602" y="288562"/>
                  </a:lnTo>
                  <a:lnTo>
                    <a:pt x="248049" y="285704"/>
                  </a:lnTo>
                  <a:lnTo>
                    <a:pt x="252813" y="282530"/>
                  </a:lnTo>
                  <a:lnTo>
                    <a:pt x="256941" y="280308"/>
                  </a:lnTo>
                  <a:lnTo>
                    <a:pt x="261706" y="277768"/>
                  </a:lnTo>
                  <a:lnTo>
                    <a:pt x="266470" y="275546"/>
                  </a:lnTo>
                  <a:lnTo>
                    <a:pt x="271551" y="273641"/>
                  </a:lnTo>
                  <a:lnTo>
                    <a:pt x="276315" y="272054"/>
                  </a:lnTo>
                  <a:lnTo>
                    <a:pt x="281397" y="270467"/>
                  </a:lnTo>
                  <a:lnTo>
                    <a:pt x="286479" y="269197"/>
                  </a:lnTo>
                  <a:lnTo>
                    <a:pt x="291560" y="268562"/>
                  </a:lnTo>
                  <a:lnTo>
                    <a:pt x="296642" y="267610"/>
                  </a:lnTo>
                  <a:lnTo>
                    <a:pt x="301724" y="266975"/>
                  </a:lnTo>
                  <a:lnTo>
                    <a:pt x="306805" y="266975"/>
                  </a:lnTo>
                  <a:lnTo>
                    <a:pt x="312205" y="266975"/>
                  </a:lnTo>
                  <a:lnTo>
                    <a:pt x="317286" y="266975"/>
                  </a:lnTo>
                  <a:lnTo>
                    <a:pt x="323003" y="267610"/>
                  </a:lnTo>
                  <a:lnTo>
                    <a:pt x="328085" y="268562"/>
                  </a:lnTo>
                  <a:lnTo>
                    <a:pt x="333166" y="269197"/>
                  </a:lnTo>
                  <a:lnTo>
                    <a:pt x="338248" y="270784"/>
                  </a:lnTo>
                  <a:lnTo>
                    <a:pt x="343330" y="272372"/>
                  </a:lnTo>
                  <a:lnTo>
                    <a:pt x="348411" y="273959"/>
                  </a:lnTo>
                  <a:lnTo>
                    <a:pt x="353493" y="276181"/>
                  </a:lnTo>
                  <a:lnTo>
                    <a:pt x="358575" y="278721"/>
                  </a:lnTo>
                  <a:lnTo>
                    <a:pt x="363339" y="281260"/>
                  </a:lnTo>
                  <a:lnTo>
                    <a:pt x="569146" y="399986"/>
                  </a:lnTo>
                  <a:lnTo>
                    <a:pt x="574228" y="402526"/>
                  </a:lnTo>
                  <a:lnTo>
                    <a:pt x="578674" y="404748"/>
                  </a:lnTo>
                  <a:lnTo>
                    <a:pt x="583438" y="406653"/>
                  </a:lnTo>
                  <a:lnTo>
                    <a:pt x="587885" y="408875"/>
                  </a:lnTo>
                  <a:lnTo>
                    <a:pt x="592649" y="409827"/>
                  </a:lnTo>
                  <a:lnTo>
                    <a:pt x="596778" y="411097"/>
                  </a:lnTo>
                  <a:lnTo>
                    <a:pt x="601224" y="411732"/>
                  </a:lnTo>
                  <a:lnTo>
                    <a:pt x="605353" y="412367"/>
                  </a:lnTo>
                  <a:lnTo>
                    <a:pt x="609799" y="412684"/>
                  </a:lnTo>
                  <a:lnTo>
                    <a:pt x="613610" y="412684"/>
                  </a:lnTo>
                  <a:lnTo>
                    <a:pt x="617739" y="412367"/>
                  </a:lnTo>
                  <a:lnTo>
                    <a:pt x="621551" y="411414"/>
                  </a:lnTo>
                  <a:lnTo>
                    <a:pt x="625044" y="410779"/>
                  </a:lnTo>
                  <a:lnTo>
                    <a:pt x="628538" y="409510"/>
                  </a:lnTo>
                  <a:lnTo>
                    <a:pt x="632032" y="407922"/>
                  </a:lnTo>
                  <a:lnTo>
                    <a:pt x="635525" y="406335"/>
                  </a:lnTo>
                  <a:lnTo>
                    <a:pt x="638384" y="404430"/>
                  </a:lnTo>
                  <a:lnTo>
                    <a:pt x="641560" y="402208"/>
                  </a:lnTo>
                  <a:lnTo>
                    <a:pt x="644418" y="399669"/>
                  </a:lnTo>
                  <a:lnTo>
                    <a:pt x="646959" y="396812"/>
                  </a:lnTo>
                  <a:lnTo>
                    <a:pt x="649500" y="393955"/>
                  </a:lnTo>
                  <a:lnTo>
                    <a:pt x="651723" y="390780"/>
                  </a:lnTo>
                  <a:lnTo>
                    <a:pt x="653629" y="387288"/>
                  </a:lnTo>
                  <a:lnTo>
                    <a:pt x="655534" y="383796"/>
                  </a:lnTo>
                  <a:lnTo>
                    <a:pt x="657122" y="379669"/>
                  </a:lnTo>
                  <a:lnTo>
                    <a:pt x="658710" y="375543"/>
                  </a:lnTo>
                  <a:lnTo>
                    <a:pt x="659981" y="371098"/>
                  </a:lnTo>
                  <a:lnTo>
                    <a:pt x="661251" y="366337"/>
                  </a:lnTo>
                  <a:lnTo>
                    <a:pt x="661886" y="361575"/>
                  </a:lnTo>
                  <a:lnTo>
                    <a:pt x="662839" y="356496"/>
                  </a:lnTo>
                  <a:lnTo>
                    <a:pt x="663157" y="351099"/>
                  </a:lnTo>
                  <a:lnTo>
                    <a:pt x="663157" y="345702"/>
                  </a:lnTo>
                  <a:lnTo>
                    <a:pt x="663157" y="108250"/>
                  </a:lnTo>
                  <a:lnTo>
                    <a:pt x="663157" y="102854"/>
                  </a:lnTo>
                  <a:lnTo>
                    <a:pt x="663474" y="97140"/>
                  </a:lnTo>
                  <a:lnTo>
                    <a:pt x="664110" y="91743"/>
                  </a:lnTo>
                  <a:lnTo>
                    <a:pt x="665380" y="86664"/>
                  </a:lnTo>
                  <a:lnTo>
                    <a:pt x="666650" y="81267"/>
                  </a:lnTo>
                  <a:lnTo>
                    <a:pt x="667921" y="76188"/>
                  </a:lnTo>
                  <a:lnTo>
                    <a:pt x="669826" y="71109"/>
                  </a:lnTo>
                  <a:lnTo>
                    <a:pt x="671732" y="66347"/>
                  </a:lnTo>
                  <a:lnTo>
                    <a:pt x="673638" y="61585"/>
                  </a:lnTo>
                  <a:lnTo>
                    <a:pt x="675861" y="56824"/>
                  </a:lnTo>
                  <a:lnTo>
                    <a:pt x="678719" y="52379"/>
                  </a:lnTo>
                  <a:lnTo>
                    <a:pt x="681578" y="47935"/>
                  </a:lnTo>
                  <a:lnTo>
                    <a:pt x="684754" y="43491"/>
                  </a:lnTo>
                  <a:lnTo>
                    <a:pt x="687930" y="39681"/>
                  </a:lnTo>
                  <a:lnTo>
                    <a:pt x="691423" y="35872"/>
                  </a:lnTo>
                  <a:lnTo>
                    <a:pt x="694917" y="31745"/>
                  </a:lnTo>
                  <a:lnTo>
                    <a:pt x="698728" y="28253"/>
                  </a:lnTo>
                  <a:lnTo>
                    <a:pt x="702540" y="24761"/>
                  </a:lnTo>
                  <a:lnTo>
                    <a:pt x="706668" y="21587"/>
                  </a:lnTo>
                  <a:lnTo>
                    <a:pt x="710797" y="18412"/>
                  </a:lnTo>
                  <a:lnTo>
                    <a:pt x="715244" y="15873"/>
                  </a:lnTo>
                  <a:lnTo>
                    <a:pt x="720008" y="13016"/>
                  </a:lnTo>
                  <a:lnTo>
                    <a:pt x="724772" y="10794"/>
                  </a:lnTo>
                  <a:lnTo>
                    <a:pt x="729218" y="8889"/>
                  </a:lnTo>
                  <a:lnTo>
                    <a:pt x="733982" y="6667"/>
                  </a:lnTo>
                  <a:lnTo>
                    <a:pt x="739064" y="4762"/>
                  </a:lnTo>
                  <a:lnTo>
                    <a:pt x="744146" y="3810"/>
                  </a:lnTo>
                  <a:lnTo>
                    <a:pt x="749545" y="2222"/>
                  </a:lnTo>
                  <a:lnTo>
                    <a:pt x="754944" y="1270"/>
                  </a:lnTo>
                  <a:lnTo>
                    <a:pt x="760344" y="635"/>
                  </a:lnTo>
                  <a:lnTo>
                    <a:pt x="765743" y="0"/>
                  </a:lnTo>
                  <a:close/>
                </a:path>
              </a:pathLst>
            </a:custGeom>
            <a:solidFill>
              <a:srgbClr val="282830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06901" y="2951491"/>
            <a:ext cx="2324100" cy="817320"/>
            <a:chOff x="1004340" y="4927086"/>
            <a:chExt cx="2324100" cy="1190621"/>
          </a:xfrm>
        </p:grpSpPr>
        <p:sp>
          <p:nvSpPr>
            <p:cNvPr id="40" name="文本框 39"/>
            <p:cNvSpPr txBox="1"/>
            <p:nvPr/>
          </p:nvSpPr>
          <p:spPr>
            <a:xfrm>
              <a:off x="1364643" y="4927086"/>
              <a:ext cx="1883924" cy="672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1.</a:t>
              </a:r>
              <a:r>
                <a:rPr lang="zh-CN" altLang="en-US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团队建设</a:t>
              </a:r>
              <a:endParaRPr lang="zh-CN" altLang="en-US" sz="2400" dirty="0">
                <a:solidFill>
                  <a:schemeClr val="bg1"/>
                </a:solidFill>
                <a:latin typeface="Nexa Light" panose="02000000000000000000" pitchFamily="2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004340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6127" y="2894474"/>
            <a:ext cx="2324100" cy="817320"/>
            <a:chOff x="3629946" y="4927086"/>
            <a:chExt cx="2324100" cy="1190621"/>
          </a:xfrm>
        </p:grpSpPr>
        <p:sp>
          <p:nvSpPr>
            <p:cNvPr id="41" name="文本框 40"/>
            <p:cNvSpPr txBox="1"/>
            <p:nvPr/>
          </p:nvSpPr>
          <p:spPr>
            <a:xfrm>
              <a:off x="3990248" y="4927086"/>
              <a:ext cx="1883923" cy="780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4.</a:t>
              </a:r>
              <a:r>
                <a:rPr lang="zh-CN" altLang="en-US" dirty="0"/>
                <a:t>需求分析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629946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zh-CN" altLang="en-US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72658" y="2862504"/>
            <a:ext cx="2324100" cy="817320"/>
            <a:chOff x="6255552" y="4927086"/>
            <a:chExt cx="2324100" cy="1190621"/>
          </a:xfrm>
        </p:grpSpPr>
        <p:sp>
          <p:nvSpPr>
            <p:cNvPr id="42" name="文本框 41"/>
            <p:cNvSpPr txBox="1"/>
            <p:nvPr/>
          </p:nvSpPr>
          <p:spPr>
            <a:xfrm>
              <a:off x="6615854" y="4927086"/>
              <a:ext cx="1842346" cy="780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3.</a:t>
              </a:r>
              <a:r>
                <a:rPr lang="zh-CN" altLang="en-US" dirty="0"/>
                <a:t>品牌设计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6255552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   </a:t>
              </a:r>
              <a:endParaRPr lang="zh-CN" altLang="en-US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676822" y="2894474"/>
            <a:ext cx="2324100" cy="817320"/>
            <a:chOff x="8881158" y="4927086"/>
            <a:chExt cx="2324100" cy="1190621"/>
          </a:xfrm>
        </p:grpSpPr>
        <p:sp>
          <p:nvSpPr>
            <p:cNvPr id="43" name="文本框 42"/>
            <p:cNvSpPr txBox="1"/>
            <p:nvPr/>
          </p:nvSpPr>
          <p:spPr>
            <a:xfrm>
              <a:off x="9199882" y="4927086"/>
              <a:ext cx="2005376" cy="780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dirty="0"/>
                <a:t> 2.</a:t>
              </a:r>
              <a:r>
                <a:rPr lang="zh-CN" altLang="en-US" dirty="0"/>
                <a:t>战略规划</a:t>
              </a:r>
              <a:endParaRPr lang="zh-CN" altLang="en-US" dirty="0">
                <a:latin typeface="Nexa Light" panose="02000000000000000000" pitchFamily="2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8881158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zh-CN" altLang="en-US" dirty="0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434046" y="3964025"/>
            <a:ext cx="1161494" cy="1161494"/>
            <a:chOff x="3888043" y="2930652"/>
            <a:chExt cx="1769807" cy="1769807"/>
          </a:xfrm>
        </p:grpSpPr>
        <p:sp>
          <p:nvSpPr>
            <p:cNvPr id="50" name="椭圆 49"/>
            <p:cNvSpPr/>
            <p:nvPr/>
          </p:nvSpPr>
          <p:spPr>
            <a:xfrm>
              <a:off x="3888043" y="2930652"/>
              <a:ext cx="1769807" cy="1769807"/>
            </a:xfrm>
            <a:prstGeom prst="ellipse">
              <a:avLst/>
            </a:prstGeom>
            <a:solidFill>
              <a:srgbClr val="F7B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KSO_Shape"/>
            <p:cNvSpPr>
              <a:spLocks/>
            </p:cNvSpPr>
            <p:nvPr/>
          </p:nvSpPr>
          <p:spPr bwMode="auto">
            <a:xfrm>
              <a:off x="4429567" y="3388112"/>
              <a:ext cx="686758" cy="854886"/>
            </a:xfrm>
            <a:custGeom>
              <a:avLst/>
              <a:gdLst>
                <a:gd name="T0" fmla="*/ 1652585 w 5505447"/>
                <a:gd name="T1" fmla="*/ 4997450 h 6858000"/>
                <a:gd name="T2" fmla="*/ 1652586 w 5505447"/>
                <a:gd name="T3" fmla="*/ 4335463 h 6858000"/>
                <a:gd name="T4" fmla="*/ 4694235 w 5505447"/>
                <a:gd name="T5" fmla="*/ 4089400 h 6858000"/>
                <a:gd name="T6" fmla="*/ 3722685 w 5505447"/>
                <a:gd name="T7" fmla="*/ 3795713 h 6858000"/>
                <a:gd name="T8" fmla="*/ 2624135 w 5505447"/>
                <a:gd name="T9" fmla="*/ 3611563 h 6858000"/>
                <a:gd name="T10" fmla="*/ 2881310 w 5505447"/>
                <a:gd name="T11" fmla="*/ 4089401 h 6858000"/>
                <a:gd name="T12" fmla="*/ 3722685 w 5505447"/>
                <a:gd name="T13" fmla="*/ 3071816 h 6858000"/>
                <a:gd name="T14" fmla="*/ 2624135 w 5505447"/>
                <a:gd name="T15" fmla="*/ 2995616 h 6858000"/>
                <a:gd name="T16" fmla="*/ 3722685 w 5505447"/>
                <a:gd name="T17" fmla="*/ 2703514 h 6858000"/>
                <a:gd name="T18" fmla="*/ 3544885 w 5505447"/>
                <a:gd name="T19" fmla="*/ 2517776 h 6858000"/>
                <a:gd name="T20" fmla="*/ 811212 w 5505447"/>
                <a:gd name="T21" fmla="*/ 3181354 h 6858000"/>
                <a:gd name="T22" fmla="*/ 1652588 w 5505447"/>
                <a:gd name="T23" fmla="*/ 1979617 h 6858000"/>
                <a:gd name="T24" fmla="*/ 2624135 w 5505447"/>
                <a:gd name="T25" fmla="*/ 1903417 h 6858000"/>
                <a:gd name="T26" fmla="*/ 1652588 w 5505447"/>
                <a:gd name="T27" fmla="*/ 1609729 h 6858000"/>
                <a:gd name="T28" fmla="*/ 3544885 w 5505447"/>
                <a:gd name="T29" fmla="*/ 1609728 h 6858000"/>
                <a:gd name="T30" fmla="*/ 4728059 w 5505447"/>
                <a:gd name="T31" fmla="*/ 5365062 h 6858000"/>
                <a:gd name="T32" fmla="*/ 550863 w 5505447"/>
                <a:gd name="T33" fmla="*/ 830266 h 6858000"/>
                <a:gd name="T34" fmla="*/ 3519813 w 5505447"/>
                <a:gd name="T35" fmla="*/ 482329 h 6858000"/>
                <a:gd name="T36" fmla="*/ 3474335 w 5505447"/>
                <a:gd name="T37" fmla="*/ 533264 h 6858000"/>
                <a:gd name="T38" fmla="*/ 3463913 w 5505447"/>
                <a:gd name="T39" fmla="*/ 603618 h 6858000"/>
                <a:gd name="T40" fmla="*/ 3493284 w 5505447"/>
                <a:gd name="T41" fmla="*/ 665695 h 6858000"/>
                <a:gd name="T42" fmla="*/ 3551394 w 5505447"/>
                <a:gd name="T43" fmla="*/ 701349 h 6858000"/>
                <a:gd name="T44" fmla="*/ 3622453 w 5505447"/>
                <a:gd name="T45" fmla="*/ 697848 h 6858000"/>
                <a:gd name="T46" fmla="*/ 3676773 w 5505447"/>
                <a:gd name="T47" fmla="*/ 656781 h 6858000"/>
                <a:gd name="T48" fmla="*/ 3700143 w 5505447"/>
                <a:gd name="T49" fmla="*/ 591521 h 6858000"/>
                <a:gd name="T50" fmla="*/ 3683405 w 5505447"/>
                <a:gd name="T51" fmla="*/ 523077 h 6858000"/>
                <a:gd name="T52" fmla="*/ 3632875 w 5505447"/>
                <a:gd name="T53" fmla="*/ 477235 h 6858000"/>
                <a:gd name="T54" fmla="*/ 1963242 w 5505447"/>
                <a:gd name="T55" fmla="*/ 465775 h 6858000"/>
                <a:gd name="T56" fmla="*/ 1899340 w 5505447"/>
                <a:gd name="T57" fmla="*/ 492516 h 6858000"/>
                <a:gd name="T58" fmla="*/ 1861189 w 5505447"/>
                <a:gd name="T59" fmla="*/ 549499 h 6858000"/>
                <a:gd name="T60" fmla="*/ 1861189 w 5505447"/>
                <a:gd name="T61" fmla="*/ 620808 h 6858000"/>
                <a:gd name="T62" fmla="*/ 1899340 w 5505447"/>
                <a:gd name="T63" fmla="*/ 677792 h 6858000"/>
                <a:gd name="T64" fmla="*/ 1963242 w 5505447"/>
                <a:gd name="T65" fmla="*/ 704533 h 6858000"/>
                <a:gd name="T66" fmla="*/ 2032549 w 5505447"/>
                <a:gd name="T67" fmla="*/ 690526 h 6858000"/>
                <a:gd name="T68" fmla="*/ 2080873 w 5505447"/>
                <a:gd name="T69" fmla="*/ 642456 h 6858000"/>
                <a:gd name="T70" fmla="*/ 2094861 w 5505447"/>
                <a:gd name="T71" fmla="*/ 572739 h 6858000"/>
                <a:gd name="T72" fmla="*/ 2067838 w 5505447"/>
                <a:gd name="T73" fmla="*/ 509070 h 6858000"/>
                <a:gd name="T74" fmla="*/ 2010930 w 5505447"/>
                <a:gd name="T75" fmla="*/ 470550 h 6858000"/>
                <a:gd name="T76" fmla="*/ 4885370 w 5505447"/>
                <a:gd name="T77" fmla="*/ 295278 h 6858000"/>
                <a:gd name="T78" fmla="*/ 5069837 w 5505447"/>
                <a:gd name="T79" fmla="*/ 323534 h 6858000"/>
                <a:gd name="T80" fmla="*/ 5232080 w 5505447"/>
                <a:gd name="T81" fmla="*/ 401318 h 6858000"/>
                <a:gd name="T82" fmla="*/ 5363842 w 5505447"/>
                <a:gd name="T83" fmla="*/ 521327 h 6858000"/>
                <a:gd name="T84" fmla="*/ 5456552 w 5505447"/>
                <a:gd name="T85" fmla="*/ 674037 h 6858000"/>
                <a:gd name="T86" fmla="*/ 5502272 w 5505447"/>
                <a:gd name="T87" fmla="*/ 852146 h 6858000"/>
                <a:gd name="T88" fmla="*/ 5495605 w 5505447"/>
                <a:gd name="T89" fmla="*/ 6347485 h 6858000"/>
                <a:gd name="T90" fmla="*/ 5437502 w 5505447"/>
                <a:gd name="T91" fmla="*/ 6520197 h 6858000"/>
                <a:gd name="T92" fmla="*/ 5333997 w 5505447"/>
                <a:gd name="T93" fmla="*/ 6665922 h 6858000"/>
                <a:gd name="T94" fmla="*/ 5193980 w 5505447"/>
                <a:gd name="T95" fmla="*/ 6775772 h 6858000"/>
                <a:gd name="T96" fmla="*/ 5025387 w 5505447"/>
                <a:gd name="T97" fmla="*/ 6842126 h 6858000"/>
                <a:gd name="T98" fmla="*/ 588010 w 5505447"/>
                <a:gd name="T99" fmla="*/ 6857048 h 6858000"/>
                <a:gd name="T100" fmla="*/ 406718 w 5505447"/>
                <a:gd name="T101" fmla="*/ 6820220 h 6858000"/>
                <a:gd name="T102" fmla="*/ 248920 w 5505447"/>
                <a:gd name="T103" fmla="*/ 6734499 h 6858000"/>
                <a:gd name="T104" fmla="*/ 123190 w 5505447"/>
                <a:gd name="T105" fmla="*/ 6609092 h 6858000"/>
                <a:gd name="T106" fmla="*/ 37465 w 5505447"/>
                <a:gd name="T107" fmla="*/ 6450985 h 6858000"/>
                <a:gd name="T108" fmla="*/ 953 w 5505447"/>
                <a:gd name="T109" fmla="*/ 6270019 h 6858000"/>
                <a:gd name="T110" fmla="*/ 15875 w 5505447"/>
                <a:gd name="T111" fmla="*/ 775315 h 6858000"/>
                <a:gd name="T112" fmla="*/ 82233 w 5505447"/>
                <a:gd name="T113" fmla="*/ 606731 h 6858000"/>
                <a:gd name="T114" fmla="*/ 192088 w 5505447"/>
                <a:gd name="T115" fmla="*/ 466720 h 6858000"/>
                <a:gd name="T116" fmla="*/ 337820 w 5505447"/>
                <a:gd name="T117" fmla="*/ 363220 h 6858000"/>
                <a:gd name="T118" fmla="*/ 510223 w 5505447"/>
                <a:gd name="T119" fmla="*/ 305120 h 685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505447" h="6858000">
                  <a:moveTo>
                    <a:pt x="4951951" y="5119688"/>
                  </a:moveTo>
                  <a:lnTo>
                    <a:pt x="4954585" y="5119688"/>
                  </a:lnTo>
                  <a:lnTo>
                    <a:pt x="4953367" y="5121008"/>
                  </a:lnTo>
                  <a:lnTo>
                    <a:pt x="4951951" y="5119688"/>
                  </a:lnTo>
                  <a:close/>
                  <a:moveTo>
                    <a:pt x="3981447" y="5119688"/>
                  </a:moveTo>
                  <a:lnTo>
                    <a:pt x="4951950" y="5119688"/>
                  </a:lnTo>
                  <a:lnTo>
                    <a:pt x="3981447" y="6160425"/>
                  </a:lnTo>
                  <a:lnTo>
                    <a:pt x="3981447" y="5119688"/>
                  </a:lnTo>
                  <a:close/>
                  <a:moveTo>
                    <a:pt x="1652585" y="4889500"/>
                  </a:moveTo>
                  <a:lnTo>
                    <a:pt x="2624135" y="4889500"/>
                  </a:lnTo>
                  <a:lnTo>
                    <a:pt x="2624135" y="4997450"/>
                  </a:lnTo>
                  <a:lnTo>
                    <a:pt x="1652585" y="4997450"/>
                  </a:lnTo>
                  <a:lnTo>
                    <a:pt x="1652585" y="4889500"/>
                  </a:lnTo>
                  <a:close/>
                  <a:moveTo>
                    <a:pt x="1652585" y="4705350"/>
                  </a:moveTo>
                  <a:lnTo>
                    <a:pt x="2624135" y="4705350"/>
                  </a:lnTo>
                  <a:lnTo>
                    <a:pt x="2624135" y="4813300"/>
                  </a:lnTo>
                  <a:lnTo>
                    <a:pt x="1652585" y="4813300"/>
                  </a:lnTo>
                  <a:lnTo>
                    <a:pt x="1652585" y="4705350"/>
                  </a:lnTo>
                  <a:close/>
                  <a:moveTo>
                    <a:pt x="1652585" y="4519613"/>
                  </a:moveTo>
                  <a:lnTo>
                    <a:pt x="2624135" y="4519613"/>
                  </a:lnTo>
                  <a:lnTo>
                    <a:pt x="2624135" y="4629151"/>
                  </a:lnTo>
                  <a:lnTo>
                    <a:pt x="1652585" y="4629151"/>
                  </a:lnTo>
                  <a:lnTo>
                    <a:pt x="1652585" y="4519613"/>
                  </a:lnTo>
                  <a:close/>
                  <a:moveTo>
                    <a:pt x="1652586" y="4335463"/>
                  </a:moveTo>
                  <a:lnTo>
                    <a:pt x="2624135" y="4335463"/>
                  </a:lnTo>
                  <a:lnTo>
                    <a:pt x="2624135" y="4443413"/>
                  </a:lnTo>
                  <a:lnTo>
                    <a:pt x="1652586" y="4443413"/>
                  </a:lnTo>
                  <a:lnTo>
                    <a:pt x="1652586" y="4335463"/>
                  </a:lnTo>
                  <a:close/>
                  <a:moveTo>
                    <a:pt x="811210" y="4335463"/>
                  </a:moveTo>
                  <a:lnTo>
                    <a:pt x="1474786" y="4335463"/>
                  </a:lnTo>
                  <a:lnTo>
                    <a:pt x="1474786" y="4997451"/>
                  </a:lnTo>
                  <a:lnTo>
                    <a:pt x="811210" y="4997451"/>
                  </a:lnTo>
                  <a:lnTo>
                    <a:pt x="811210" y="4335463"/>
                  </a:lnTo>
                  <a:close/>
                  <a:moveTo>
                    <a:pt x="3722685" y="3981450"/>
                  </a:moveTo>
                  <a:lnTo>
                    <a:pt x="4694235" y="3981450"/>
                  </a:lnTo>
                  <a:lnTo>
                    <a:pt x="4694235" y="4089400"/>
                  </a:lnTo>
                  <a:lnTo>
                    <a:pt x="3722685" y="4089400"/>
                  </a:lnTo>
                  <a:lnTo>
                    <a:pt x="3722685" y="3981450"/>
                  </a:lnTo>
                  <a:close/>
                  <a:moveTo>
                    <a:pt x="1652586" y="3981450"/>
                  </a:moveTo>
                  <a:lnTo>
                    <a:pt x="2624135" y="3981450"/>
                  </a:lnTo>
                  <a:lnTo>
                    <a:pt x="2624135" y="4089400"/>
                  </a:lnTo>
                  <a:lnTo>
                    <a:pt x="1652586" y="4089400"/>
                  </a:lnTo>
                  <a:lnTo>
                    <a:pt x="1652586" y="3981450"/>
                  </a:lnTo>
                  <a:close/>
                  <a:moveTo>
                    <a:pt x="3722685" y="3795713"/>
                  </a:moveTo>
                  <a:lnTo>
                    <a:pt x="4694235" y="3795713"/>
                  </a:lnTo>
                  <a:lnTo>
                    <a:pt x="4694235" y="3905251"/>
                  </a:lnTo>
                  <a:lnTo>
                    <a:pt x="3722685" y="3905251"/>
                  </a:lnTo>
                  <a:lnTo>
                    <a:pt x="3722685" y="3795713"/>
                  </a:lnTo>
                  <a:close/>
                  <a:moveTo>
                    <a:pt x="1652586" y="3795713"/>
                  </a:moveTo>
                  <a:lnTo>
                    <a:pt x="2624135" y="3795713"/>
                  </a:lnTo>
                  <a:lnTo>
                    <a:pt x="2624135" y="3905251"/>
                  </a:lnTo>
                  <a:lnTo>
                    <a:pt x="1652586" y="3905251"/>
                  </a:lnTo>
                  <a:lnTo>
                    <a:pt x="1652586" y="3795713"/>
                  </a:lnTo>
                  <a:close/>
                  <a:moveTo>
                    <a:pt x="3722685" y="3611563"/>
                  </a:moveTo>
                  <a:lnTo>
                    <a:pt x="4694235" y="3611563"/>
                  </a:lnTo>
                  <a:lnTo>
                    <a:pt x="4694235" y="3719513"/>
                  </a:lnTo>
                  <a:lnTo>
                    <a:pt x="3722685" y="3719513"/>
                  </a:lnTo>
                  <a:lnTo>
                    <a:pt x="3722685" y="3611563"/>
                  </a:lnTo>
                  <a:close/>
                  <a:moveTo>
                    <a:pt x="1652586" y="3611563"/>
                  </a:moveTo>
                  <a:lnTo>
                    <a:pt x="2624135" y="3611563"/>
                  </a:lnTo>
                  <a:lnTo>
                    <a:pt x="2624135" y="3719513"/>
                  </a:lnTo>
                  <a:lnTo>
                    <a:pt x="1652586" y="3719513"/>
                  </a:lnTo>
                  <a:lnTo>
                    <a:pt x="1652586" y="3611563"/>
                  </a:lnTo>
                  <a:close/>
                  <a:moveTo>
                    <a:pt x="3722685" y="3427415"/>
                  </a:moveTo>
                  <a:lnTo>
                    <a:pt x="4694235" y="3427415"/>
                  </a:lnTo>
                  <a:lnTo>
                    <a:pt x="4694235" y="3535363"/>
                  </a:lnTo>
                  <a:lnTo>
                    <a:pt x="3722685" y="3535363"/>
                  </a:lnTo>
                  <a:lnTo>
                    <a:pt x="3722685" y="3427415"/>
                  </a:lnTo>
                  <a:close/>
                  <a:moveTo>
                    <a:pt x="2881310" y="3427415"/>
                  </a:moveTo>
                  <a:lnTo>
                    <a:pt x="3544885" y="3427415"/>
                  </a:lnTo>
                  <a:lnTo>
                    <a:pt x="3544885" y="4089401"/>
                  </a:lnTo>
                  <a:lnTo>
                    <a:pt x="2881310" y="4089401"/>
                  </a:lnTo>
                  <a:lnTo>
                    <a:pt x="2881310" y="3427415"/>
                  </a:lnTo>
                  <a:close/>
                  <a:moveTo>
                    <a:pt x="1652586" y="3427415"/>
                  </a:moveTo>
                  <a:lnTo>
                    <a:pt x="2624135" y="3427415"/>
                  </a:lnTo>
                  <a:lnTo>
                    <a:pt x="2624135" y="3535365"/>
                  </a:lnTo>
                  <a:lnTo>
                    <a:pt x="1652586" y="3535365"/>
                  </a:lnTo>
                  <a:lnTo>
                    <a:pt x="1652586" y="3427415"/>
                  </a:lnTo>
                  <a:close/>
                  <a:moveTo>
                    <a:pt x="811211" y="3427415"/>
                  </a:moveTo>
                  <a:lnTo>
                    <a:pt x="1474786" y="3427415"/>
                  </a:lnTo>
                  <a:lnTo>
                    <a:pt x="1474786" y="4089401"/>
                  </a:lnTo>
                  <a:lnTo>
                    <a:pt x="811211" y="4089401"/>
                  </a:lnTo>
                  <a:lnTo>
                    <a:pt x="811211" y="3427415"/>
                  </a:lnTo>
                  <a:close/>
                  <a:moveTo>
                    <a:pt x="3722685" y="3071816"/>
                  </a:moveTo>
                  <a:lnTo>
                    <a:pt x="4694235" y="3071816"/>
                  </a:lnTo>
                  <a:lnTo>
                    <a:pt x="4694235" y="3181354"/>
                  </a:lnTo>
                  <a:lnTo>
                    <a:pt x="3722685" y="3181354"/>
                  </a:lnTo>
                  <a:lnTo>
                    <a:pt x="3722685" y="3071816"/>
                  </a:lnTo>
                  <a:close/>
                  <a:moveTo>
                    <a:pt x="1652587" y="3071816"/>
                  </a:moveTo>
                  <a:lnTo>
                    <a:pt x="2624135" y="3071816"/>
                  </a:lnTo>
                  <a:lnTo>
                    <a:pt x="2624135" y="3181354"/>
                  </a:lnTo>
                  <a:lnTo>
                    <a:pt x="1652587" y="3181354"/>
                  </a:lnTo>
                  <a:lnTo>
                    <a:pt x="1652587" y="3071816"/>
                  </a:lnTo>
                  <a:close/>
                  <a:moveTo>
                    <a:pt x="1652587" y="2887666"/>
                  </a:moveTo>
                  <a:lnTo>
                    <a:pt x="2624135" y="2887666"/>
                  </a:lnTo>
                  <a:lnTo>
                    <a:pt x="2624135" y="2995616"/>
                  </a:lnTo>
                  <a:lnTo>
                    <a:pt x="1652587" y="2995616"/>
                  </a:lnTo>
                  <a:lnTo>
                    <a:pt x="1652587" y="2887666"/>
                  </a:lnTo>
                  <a:close/>
                  <a:moveTo>
                    <a:pt x="3722685" y="2887665"/>
                  </a:moveTo>
                  <a:lnTo>
                    <a:pt x="4694235" y="2887665"/>
                  </a:lnTo>
                  <a:lnTo>
                    <a:pt x="4694235" y="2995615"/>
                  </a:lnTo>
                  <a:lnTo>
                    <a:pt x="3722685" y="2995615"/>
                  </a:lnTo>
                  <a:lnTo>
                    <a:pt x="3722685" y="2887665"/>
                  </a:lnTo>
                  <a:close/>
                  <a:moveTo>
                    <a:pt x="3722685" y="2703514"/>
                  </a:moveTo>
                  <a:lnTo>
                    <a:pt x="4694235" y="2703514"/>
                  </a:lnTo>
                  <a:lnTo>
                    <a:pt x="4694235" y="2811465"/>
                  </a:lnTo>
                  <a:lnTo>
                    <a:pt x="3722685" y="2811465"/>
                  </a:lnTo>
                  <a:lnTo>
                    <a:pt x="3722685" y="2703514"/>
                  </a:lnTo>
                  <a:close/>
                  <a:moveTo>
                    <a:pt x="1652587" y="2703514"/>
                  </a:moveTo>
                  <a:lnTo>
                    <a:pt x="2624135" y="2703514"/>
                  </a:lnTo>
                  <a:lnTo>
                    <a:pt x="2624135" y="2811465"/>
                  </a:lnTo>
                  <a:lnTo>
                    <a:pt x="1652587" y="2811465"/>
                  </a:lnTo>
                  <a:lnTo>
                    <a:pt x="1652587" y="2703514"/>
                  </a:lnTo>
                  <a:close/>
                  <a:moveTo>
                    <a:pt x="3722685" y="2517776"/>
                  </a:moveTo>
                  <a:lnTo>
                    <a:pt x="4694235" y="2517776"/>
                  </a:lnTo>
                  <a:lnTo>
                    <a:pt x="4694235" y="2627315"/>
                  </a:lnTo>
                  <a:lnTo>
                    <a:pt x="3722685" y="2627315"/>
                  </a:lnTo>
                  <a:lnTo>
                    <a:pt x="3722685" y="2517776"/>
                  </a:lnTo>
                  <a:close/>
                  <a:moveTo>
                    <a:pt x="2881310" y="2517776"/>
                  </a:moveTo>
                  <a:lnTo>
                    <a:pt x="3544885" y="2517776"/>
                  </a:lnTo>
                  <a:lnTo>
                    <a:pt x="3544885" y="3181354"/>
                  </a:lnTo>
                  <a:lnTo>
                    <a:pt x="2881310" y="3181354"/>
                  </a:lnTo>
                  <a:lnTo>
                    <a:pt x="2881310" y="2517776"/>
                  </a:lnTo>
                  <a:close/>
                  <a:moveTo>
                    <a:pt x="1652587" y="2517776"/>
                  </a:moveTo>
                  <a:lnTo>
                    <a:pt x="2624135" y="2517776"/>
                  </a:lnTo>
                  <a:lnTo>
                    <a:pt x="2624135" y="2627315"/>
                  </a:lnTo>
                  <a:lnTo>
                    <a:pt x="1652587" y="2627315"/>
                  </a:lnTo>
                  <a:lnTo>
                    <a:pt x="1652587" y="2517776"/>
                  </a:lnTo>
                  <a:close/>
                  <a:moveTo>
                    <a:pt x="811212" y="2517776"/>
                  </a:moveTo>
                  <a:lnTo>
                    <a:pt x="1474787" y="2517776"/>
                  </a:lnTo>
                  <a:lnTo>
                    <a:pt x="1474787" y="3181354"/>
                  </a:lnTo>
                  <a:lnTo>
                    <a:pt x="811212" y="3181354"/>
                  </a:lnTo>
                  <a:lnTo>
                    <a:pt x="811212" y="2517776"/>
                  </a:lnTo>
                  <a:close/>
                  <a:moveTo>
                    <a:pt x="3722685" y="2163766"/>
                  </a:moveTo>
                  <a:lnTo>
                    <a:pt x="4694235" y="2163766"/>
                  </a:lnTo>
                  <a:lnTo>
                    <a:pt x="4694235" y="2273303"/>
                  </a:lnTo>
                  <a:lnTo>
                    <a:pt x="3722685" y="2273303"/>
                  </a:lnTo>
                  <a:lnTo>
                    <a:pt x="3722685" y="2163766"/>
                  </a:lnTo>
                  <a:close/>
                  <a:moveTo>
                    <a:pt x="1652588" y="2163766"/>
                  </a:moveTo>
                  <a:lnTo>
                    <a:pt x="2624135" y="2163766"/>
                  </a:lnTo>
                  <a:lnTo>
                    <a:pt x="2624135" y="2273304"/>
                  </a:lnTo>
                  <a:lnTo>
                    <a:pt x="1652588" y="2273304"/>
                  </a:lnTo>
                  <a:lnTo>
                    <a:pt x="1652588" y="2163766"/>
                  </a:lnTo>
                  <a:close/>
                  <a:moveTo>
                    <a:pt x="1652588" y="1979617"/>
                  </a:moveTo>
                  <a:lnTo>
                    <a:pt x="2624135" y="1979617"/>
                  </a:lnTo>
                  <a:lnTo>
                    <a:pt x="2624135" y="2087566"/>
                  </a:lnTo>
                  <a:lnTo>
                    <a:pt x="1652588" y="2087566"/>
                  </a:lnTo>
                  <a:lnTo>
                    <a:pt x="1652588" y="1979617"/>
                  </a:lnTo>
                  <a:close/>
                  <a:moveTo>
                    <a:pt x="3722685" y="1979616"/>
                  </a:moveTo>
                  <a:lnTo>
                    <a:pt x="4694235" y="1979616"/>
                  </a:lnTo>
                  <a:lnTo>
                    <a:pt x="4694235" y="2087566"/>
                  </a:lnTo>
                  <a:lnTo>
                    <a:pt x="3722685" y="2087566"/>
                  </a:lnTo>
                  <a:lnTo>
                    <a:pt x="3722685" y="1979616"/>
                  </a:lnTo>
                  <a:close/>
                  <a:moveTo>
                    <a:pt x="1652588" y="1793879"/>
                  </a:moveTo>
                  <a:lnTo>
                    <a:pt x="2624135" y="1793879"/>
                  </a:lnTo>
                  <a:lnTo>
                    <a:pt x="2624135" y="1903417"/>
                  </a:lnTo>
                  <a:lnTo>
                    <a:pt x="1652588" y="1903417"/>
                  </a:lnTo>
                  <a:lnTo>
                    <a:pt x="1652588" y="1793879"/>
                  </a:lnTo>
                  <a:close/>
                  <a:moveTo>
                    <a:pt x="3722685" y="1793878"/>
                  </a:moveTo>
                  <a:lnTo>
                    <a:pt x="4694235" y="1793878"/>
                  </a:lnTo>
                  <a:lnTo>
                    <a:pt x="4694235" y="1903416"/>
                  </a:lnTo>
                  <a:lnTo>
                    <a:pt x="3722685" y="1903416"/>
                  </a:lnTo>
                  <a:lnTo>
                    <a:pt x="3722685" y="1793878"/>
                  </a:lnTo>
                  <a:close/>
                  <a:moveTo>
                    <a:pt x="1652588" y="1609729"/>
                  </a:moveTo>
                  <a:lnTo>
                    <a:pt x="2624135" y="1609729"/>
                  </a:lnTo>
                  <a:lnTo>
                    <a:pt x="2624135" y="1719267"/>
                  </a:lnTo>
                  <a:lnTo>
                    <a:pt x="1652588" y="1719267"/>
                  </a:lnTo>
                  <a:lnTo>
                    <a:pt x="1652588" y="1609729"/>
                  </a:lnTo>
                  <a:close/>
                  <a:moveTo>
                    <a:pt x="811213" y="1609729"/>
                  </a:moveTo>
                  <a:lnTo>
                    <a:pt x="1474788" y="1609729"/>
                  </a:lnTo>
                  <a:lnTo>
                    <a:pt x="1474788" y="2273303"/>
                  </a:lnTo>
                  <a:lnTo>
                    <a:pt x="811213" y="2273303"/>
                  </a:lnTo>
                  <a:lnTo>
                    <a:pt x="811213" y="1609729"/>
                  </a:lnTo>
                  <a:close/>
                  <a:moveTo>
                    <a:pt x="3722685" y="1609728"/>
                  </a:moveTo>
                  <a:lnTo>
                    <a:pt x="4694235" y="1609728"/>
                  </a:lnTo>
                  <a:lnTo>
                    <a:pt x="4694235" y="1719266"/>
                  </a:lnTo>
                  <a:lnTo>
                    <a:pt x="3722685" y="1719266"/>
                  </a:lnTo>
                  <a:lnTo>
                    <a:pt x="3722685" y="1609728"/>
                  </a:lnTo>
                  <a:close/>
                  <a:moveTo>
                    <a:pt x="2881310" y="1609728"/>
                  </a:moveTo>
                  <a:lnTo>
                    <a:pt x="3544885" y="1609728"/>
                  </a:lnTo>
                  <a:lnTo>
                    <a:pt x="3544885" y="2273303"/>
                  </a:lnTo>
                  <a:lnTo>
                    <a:pt x="2881310" y="2273303"/>
                  </a:lnTo>
                  <a:lnTo>
                    <a:pt x="2881310" y="1609728"/>
                  </a:lnTo>
                  <a:close/>
                  <a:moveTo>
                    <a:pt x="550863" y="830266"/>
                  </a:moveTo>
                  <a:lnTo>
                    <a:pt x="550863" y="6173788"/>
                  </a:lnTo>
                  <a:lnTo>
                    <a:pt x="3970893" y="6173788"/>
                  </a:lnTo>
                  <a:lnTo>
                    <a:pt x="3972506" y="6175293"/>
                  </a:lnTo>
                  <a:lnTo>
                    <a:pt x="3973909" y="6173788"/>
                  </a:lnTo>
                  <a:lnTo>
                    <a:pt x="3981237" y="6173788"/>
                  </a:lnTo>
                  <a:lnTo>
                    <a:pt x="3981447" y="6173561"/>
                  </a:lnTo>
                  <a:lnTo>
                    <a:pt x="3981447" y="6165704"/>
                  </a:lnTo>
                  <a:lnTo>
                    <a:pt x="4728059" y="5365062"/>
                  </a:lnTo>
                  <a:lnTo>
                    <a:pt x="4609280" y="5493722"/>
                  </a:lnTo>
                  <a:lnTo>
                    <a:pt x="4732169" y="5360654"/>
                  </a:lnTo>
                  <a:lnTo>
                    <a:pt x="4954584" y="5122143"/>
                  </a:lnTo>
                  <a:lnTo>
                    <a:pt x="4953428" y="5121066"/>
                  </a:lnTo>
                  <a:lnTo>
                    <a:pt x="4954585" y="5119813"/>
                  </a:lnTo>
                  <a:lnTo>
                    <a:pt x="4954585" y="5119688"/>
                  </a:lnTo>
                  <a:lnTo>
                    <a:pt x="4954585" y="830266"/>
                  </a:lnTo>
                  <a:lnTo>
                    <a:pt x="3916359" y="830266"/>
                  </a:lnTo>
                  <a:lnTo>
                    <a:pt x="3916359" y="990601"/>
                  </a:lnTo>
                  <a:lnTo>
                    <a:pt x="1639884" y="990601"/>
                  </a:lnTo>
                  <a:lnTo>
                    <a:pt x="1639884" y="830266"/>
                  </a:lnTo>
                  <a:lnTo>
                    <a:pt x="550863" y="830266"/>
                  </a:lnTo>
                  <a:close/>
                  <a:moveTo>
                    <a:pt x="3581397" y="465138"/>
                  </a:moveTo>
                  <a:lnTo>
                    <a:pt x="3575396" y="465456"/>
                  </a:lnTo>
                  <a:lnTo>
                    <a:pt x="3569396" y="465775"/>
                  </a:lnTo>
                  <a:lnTo>
                    <a:pt x="3563079" y="466730"/>
                  </a:lnTo>
                  <a:lnTo>
                    <a:pt x="3557395" y="467685"/>
                  </a:lnTo>
                  <a:lnTo>
                    <a:pt x="3551394" y="468958"/>
                  </a:lnTo>
                  <a:lnTo>
                    <a:pt x="3546025" y="470550"/>
                  </a:lnTo>
                  <a:lnTo>
                    <a:pt x="3540656" y="472460"/>
                  </a:lnTo>
                  <a:lnTo>
                    <a:pt x="3534972" y="474688"/>
                  </a:lnTo>
                  <a:lnTo>
                    <a:pt x="3529919" y="477235"/>
                  </a:lnTo>
                  <a:lnTo>
                    <a:pt x="3524550" y="479782"/>
                  </a:lnTo>
                  <a:lnTo>
                    <a:pt x="3519813" y="482329"/>
                  </a:lnTo>
                  <a:lnTo>
                    <a:pt x="3514760" y="485831"/>
                  </a:lnTo>
                  <a:lnTo>
                    <a:pt x="3510338" y="489014"/>
                  </a:lnTo>
                  <a:lnTo>
                    <a:pt x="3505917" y="492516"/>
                  </a:lnTo>
                  <a:lnTo>
                    <a:pt x="3501495" y="496654"/>
                  </a:lnTo>
                  <a:lnTo>
                    <a:pt x="3497390" y="500474"/>
                  </a:lnTo>
                  <a:lnTo>
                    <a:pt x="3493284" y="504294"/>
                  </a:lnTo>
                  <a:lnTo>
                    <a:pt x="3489494" y="509070"/>
                  </a:lnTo>
                  <a:lnTo>
                    <a:pt x="3486020" y="513526"/>
                  </a:lnTo>
                  <a:lnTo>
                    <a:pt x="3482862" y="517983"/>
                  </a:lnTo>
                  <a:lnTo>
                    <a:pt x="3479388" y="523077"/>
                  </a:lnTo>
                  <a:lnTo>
                    <a:pt x="3476862" y="527852"/>
                  </a:lnTo>
                  <a:lnTo>
                    <a:pt x="3474335" y="533264"/>
                  </a:lnTo>
                  <a:lnTo>
                    <a:pt x="3471809" y="538357"/>
                  </a:lnTo>
                  <a:lnTo>
                    <a:pt x="3469598" y="544087"/>
                  </a:lnTo>
                  <a:lnTo>
                    <a:pt x="3467703" y="549499"/>
                  </a:lnTo>
                  <a:lnTo>
                    <a:pt x="3466124" y="555229"/>
                  </a:lnTo>
                  <a:lnTo>
                    <a:pt x="3464861" y="560960"/>
                  </a:lnTo>
                  <a:lnTo>
                    <a:pt x="3463913" y="567008"/>
                  </a:lnTo>
                  <a:lnTo>
                    <a:pt x="3462966" y="572738"/>
                  </a:lnTo>
                  <a:lnTo>
                    <a:pt x="3462650" y="579105"/>
                  </a:lnTo>
                  <a:lnTo>
                    <a:pt x="3462334" y="585154"/>
                  </a:lnTo>
                  <a:lnTo>
                    <a:pt x="3462650" y="591521"/>
                  </a:lnTo>
                  <a:lnTo>
                    <a:pt x="3462966" y="597251"/>
                  </a:lnTo>
                  <a:lnTo>
                    <a:pt x="3463913" y="603618"/>
                  </a:lnTo>
                  <a:lnTo>
                    <a:pt x="3464861" y="609348"/>
                  </a:lnTo>
                  <a:lnTo>
                    <a:pt x="3466124" y="615397"/>
                  </a:lnTo>
                  <a:lnTo>
                    <a:pt x="3467703" y="620808"/>
                  </a:lnTo>
                  <a:lnTo>
                    <a:pt x="3469598" y="626539"/>
                  </a:lnTo>
                  <a:lnTo>
                    <a:pt x="3471809" y="631950"/>
                  </a:lnTo>
                  <a:lnTo>
                    <a:pt x="3474335" y="637362"/>
                  </a:lnTo>
                  <a:lnTo>
                    <a:pt x="3476862" y="642456"/>
                  </a:lnTo>
                  <a:lnTo>
                    <a:pt x="3479388" y="647231"/>
                  </a:lnTo>
                  <a:lnTo>
                    <a:pt x="3482862" y="652324"/>
                  </a:lnTo>
                  <a:lnTo>
                    <a:pt x="3486020" y="656781"/>
                  </a:lnTo>
                  <a:lnTo>
                    <a:pt x="3489494" y="661556"/>
                  </a:lnTo>
                  <a:lnTo>
                    <a:pt x="3493284" y="665695"/>
                  </a:lnTo>
                  <a:lnTo>
                    <a:pt x="3497390" y="669833"/>
                  </a:lnTo>
                  <a:lnTo>
                    <a:pt x="3501495" y="673972"/>
                  </a:lnTo>
                  <a:lnTo>
                    <a:pt x="3505917" y="677792"/>
                  </a:lnTo>
                  <a:lnTo>
                    <a:pt x="3510338" y="681294"/>
                  </a:lnTo>
                  <a:lnTo>
                    <a:pt x="3514760" y="684795"/>
                  </a:lnTo>
                  <a:lnTo>
                    <a:pt x="3519813" y="687661"/>
                  </a:lnTo>
                  <a:lnTo>
                    <a:pt x="3524550" y="690526"/>
                  </a:lnTo>
                  <a:lnTo>
                    <a:pt x="3529919" y="693072"/>
                  </a:lnTo>
                  <a:lnTo>
                    <a:pt x="3534972" y="695938"/>
                  </a:lnTo>
                  <a:lnTo>
                    <a:pt x="3540656" y="697848"/>
                  </a:lnTo>
                  <a:lnTo>
                    <a:pt x="3546025" y="699758"/>
                  </a:lnTo>
                  <a:lnTo>
                    <a:pt x="3551394" y="701349"/>
                  </a:lnTo>
                  <a:lnTo>
                    <a:pt x="3557395" y="702623"/>
                  </a:lnTo>
                  <a:lnTo>
                    <a:pt x="3563079" y="703578"/>
                  </a:lnTo>
                  <a:lnTo>
                    <a:pt x="3569396" y="704533"/>
                  </a:lnTo>
                  <a:lnTo>
                    <a:pt x="3575396" y="704851"/>
                  </a:lnTo>
                  <a:lnTo>
                    <a:pt x="3581397" y="704851"/>
                  </a:lnTo>
                  <a:lnTo>
                    <a:pt x="3587713" y="704851"/>
                  </a:lnTo>
                  <a:lnTo>
                    <a:pt x="3593713" y="704533"/>
                  </a:lnTo>
                  <a:lnTo>
                    <a:pt x="3599714" y="703578"/>
                  </a:lnTo>
                  <a:lnTo>
                    <a:pt x="3605399" y="702623"/>
                  </a:lnTo>
                  <a:lnTo>
                    <a:pt x="3611399" y="701349"/>
                  </a:lnTo>
                  <a:lnTo>
                    <a:pt x="3616768" y="699758"/>
                  </a:lnTo>
                  <a:lnTo>
                    <a:pt x="3622453" y="697848"/>
                  </a:lnTo>
                  <a:lnTo>
                    <a:pt x="3627822" y="695938"/>
                  </a:lnTo>
                  <a:lnTo>
                    <a:pt x="3632875" y="693072"/>
                  </a:lnTo>
                  <a:lnTo>
                    <a:pt x="3638243" y="690526"/>
                  </a:lnTo>
                  <a:lnTo>
                    <a:pt x="3642981" y="687661"/>
                  </a:lnTo>
                  <a:lnTo>
                    <a:pt x="3648034" y="684795"/>
                  </a:lnTo>
                  <a:lnTo>
                    <a:pt x="3652455" y="681294"/>
                  </a:lnTo>
                  <a:lnTo>
                    <a:pt x="3657192" y="677792"/>
                  </a:lnTo>
                  <a:lnTo>
                    <a:pt x="3661614" y="673972"/>
                  </a:lnTo>
                  <a:lnTo>
                    <a:pt x="3665404" y="669833"/>
                  </a:lnTo>
                  <a:lnTo>
                    <a:pt x="3669509" y="665695"/>
                  </a:lnTo>
                  <a:lnTo>
                    <a:pt x="3673299" y="661556"/>
                  </a:lnTo>
                  <a:lnTo>
                    <a:pt x="3676773" y="656781"/>
                  </a:lnTo>
                  <a:lnTo>
                    <a:pt x="3680247" y="652324"/>
                  </a:lnTo>
                  <a:lnTo>
                    <a:pt x="3683405" y="647231"/>
                  </a:lnTo>
                  <a:lnTo>
                    <a:pt x="3685932" y="642456"/>
                  </a:lnTo>
                  <a:lnTo>
                    <a:pt x="3688458" y="637362"/>
                  </a:lnTo>
                  <a:lnTo>
                    <a:pt x="3691300" y="631950"/>
                  </a:lnTo>
                  <a:lnTo>
                    <a:pt x="3693195" y="626539"/>
                  </a:lnTo>
                  <a:lnTo>
                    <a:pt x="3695090" y="620808"/>
                  </a:lnTo>
                  <a:lnTo>
                    <a:pt x="3696669" y="615397"/>
                  </a:lnTo>
                  <a:lnTo>
                    <a:pt x="3697933" y="609348"/>
                  </a:lnTo>
                  <a:lnTo>
                    <a:pt x="3698880" y="603618"/>
                  </a:lnTo>
                  <a:lnTo>
                    <a:pt x="3699828" y="597251"/>
                  </a:lnTo>
                  <a:lnTo>
                    <a:pt x="3700143" y="591521"/>
                  </a:lnTo>
                  <a:lnTo>
                    <a:pt x="3700459" y="585154"/>
                  </a:lnTo>
                  <a:lnTo>
                    <a:pt x="3700143" y="579105"/>
                  </a:lnTo>
                  <a:lnTo>
                    <a:pt x="3699828" y="572738"/>
                  </a:lnTo>
                  <a:lnTo>
                    <a:pt x="3698880" y="567008"/>
                  </a:lnTo>
                  <a:lnTo>
                    <a:pt x="3697933" y="560960"/>
                  </a:lnTo>
                  <a:lnTo>
                    <a:pt x="3696669" y="555229"/>
                  </a:lnTo>
                  <a:lnTo>
                    <a:pt x="3695090" y="549499"/>
                  </a:lnTo>
                  <a:lnTo>
                    <a:pt x="3693195" y="544087"/>
                  </a:lnTo>
                  <a:lnTo>
                    <a:pt x="3691300" y="538357"/>
                  </a:lnTo>
                  <a:lnTo>
                    <a:pt x="3688458" y="533264"/>
                  </a:lnTo>
                  <a:lnTo>
                    <a:pt x="3685932" y="527852"/>
                  </a:lnTo>
                  <a:lnTo>
                    <a:pt x="3683405" y="523077"/>
                  </a:lnTo>
                  <a:lnTo>
                    <a:pt x="3680247" y="517983"/>
                  </a:lnTo>
                  <a:lnTo>
                    <a:pt x="3676773" y="513526"/>
                  </a:lnTo>
                  <a:lnTo>
                    <a:pt x="3673299" y="509070"/>
                  </a:lnTo>
                  <a:lnTo>
                    <a:pt x="3669509" y="504294"/>
                  </a:lnTo>
                  <a:lnTo>
                    <a:pt x="3665404" y="500474"/>
                  </a:lnTo>
                  <a:lnTo>
                    <a:pt x="3661614" y="496654"/>
                  </a:lnTo>
                  <a:lnTo>
                    <a:pt x="3657192" y="492516"/>
                  </a:lnTo>
                  <a:lnTo>
                    <a:pt x="3652455" y="489014"/>
                  </a:lnTo>
                  <a:lnTo>
                    <a:pt x="3648034" y="485831"/>
                  </a:lnTo>
                  <a:lnTo>
                    <a:pt x="3642981" y="482329"/>
                  </a:lnTo>
                  <a:lnTo>
                    <a:pt x="3638243" y="479782"/>
                  </a:lnTo>
                  <a:lnTo>
                    <a:pt x="3632875" y="477235"/>
                  </a:lnTo>
                  <a:lnTo>
                    <a:pt x="3627822" y="474688"/>
                  </a:lnTo>
                  <a:lnTo>
                    <a:pt x="3622453" y="472460"/>
                  </a:lnTo>
                  <a:lnTo>
                    <a:pt x="3616768" y="470550"/>
                  </a:lnTo>
                  <a:lnTo>
                    <a:pt x="3611399" y="468958"/>
                  </a:lnTo>
                  <a:lnTo>
                    <a:pt x="3605399" y="467685"/>
                  </a:lnTo>
                  <a:lnTo>
                    <a:pt x="3599714" y="466730"/>
                  </a:lnTo>
                  <a:lnTo>
                    <a:pt x="3593713" y="465775"/>
                  </a:lnTo>
                  <a:lnTo>
                    <a:pt x="3587713" y="465456"/>
                  </a:lnTo>
                  <a:lnTo>
                    <a:pt x="3581397" y="465138"/>
                  </a:lnTo>
                  <a:close/>
                  <a:moveTo>
                    <a:pt x="1975323" y="465138"/>
                  </a:moveTo>
                  <a:lnTo>
                    <a:pt x="1969282" y="465457"/>
                  </a:lnTo>
                  <a:lnTo>
                    <a:pt x="1963242" y="465775"/>
                  </a:lnTo>
                  <a:lnTo>
                    <a:pt x="1957201" y="466730"/>
                  </a:lnTo>
                  <a:lnTo>
                    <a:pt x="1951161" y="467685"/>
                  </a:lnTo>
                  <a:lnTo>
                    <a:pt x="1945756" y="468958"/>
                  </a:lnTo>
                  <a:lnTo>
                    <a:pt x="1939716" y="470550"/>
                  </a:lnTo>
                  <a:lnTo>
                    <a:pt x="1934311" y="472460"/>
                  </a:lnTo>
                  <a:lnTo>
                    <a:pt x="1928588" y="474689"/>
                  </a:lnTo>
                  <a:lnTo>
                    <a:pt x="1923502" y="477235"/>
                  </a:lnTo>
                  <a:lnTo>
                    <a:pt x="1918415" y="479782"/>
                  </a:lnTo>
                  <a:lnTo>
                    <a:pt x="1913328" y="482329"/>
                  </a:lnTo>
                  <a:lnTo>
                    <a:pt x="1908559" y="485831"/>
                  </a:lnTo>
                  <a:lnTo>
                    <a:pt x="1903790" y="489014"/>
                  </a:lnTo>
                  <a:lnTo>
                    <a:pt x="1899340" y="492516"/>
                  </a:lnTo>
                  <a:lnTo>
                    <a:pt x="1895206" y="496654"/>
                  </a:lnTo>
                  <a:lnTo>
                    <a:pt x="1890756" y="500474"/>
                  </a:lnTo>
                  <a:lnTo>
                    <a:pt x="1886941" y="504294"/>
                  </a:lnTo>
                  <a:lnTo>
                    <a:pt x="1882808" y="509070"/>
                  </a:lnTo>
                  <a:lnTo>
                    <a:pt x="1879310" y="513527"/>
                  </a:lnTo>
                  <a:lnTo>
                    <a:pt x="1876131" y="517983"/>
                  </a:lnTo>
                  <a:lnTo>
                    <a:pt x="1873270" y="523077"/>
                  </a:lnTo>
                  <a:lnTo>
                    <a:pt x="1870091" y="527852"/>
                  </a:lnTo>
                  <a:lnTo>
                    <a:pt x="1867547" y="533264"/>
                  </a:lnTo>
                  <a:lnTo>
                    <a:pt x="1865004" y="538357"/>
                  </a:lnTo>
                  <a:lnTo>
                    <a:pt x="1863097" y="544088"/>
                  </a:lnTo>
                  <a:lnTo>
                    <a:pt x="1861189" y="549499"/>
                  </a:lnTo>
                  <a:lnTo>
                    <a:pt x="1859281" y="555230"/>
                  </a:lnTo>
                  <a:lnTo>
                    <a:pt x="1858010" y="560960"/>
                  </a:lnTo>
                  <a:lnTo>
                    <a:pt x="1857056" y="567008"/>
                  </a:lnTo>
                  <a:lnTo>
                    <a:pt x="1856102" y="572739"/>
                  </a:lnTo>
                  <a:lnTo>
                    <a:pt x="1855784" y="579105"/>
                  </a:lnTo>
                  <a:lnTo>
                    <a:pt x="1855784" y="585154"/>
                  </a:lnTo>
                  <a:lnTo>
                    <a:pt x="1855784" y="591521"/>
                  </a:lnTo>
                  <a:lnTo>
                    <a:pt x="1856102" y="597251"/>
                  </a:lnTo>
                  <a:lnTo>
                    <a:pt x="1857056" y="603618"/>
                  </a:lnTo>
                  <a:lnTo>
                    <a:pt x="1858010" y="609348"/>
                  </a:lnTo>
                  <a:lnTo>
                    <a:pt x="1859281" y="615397"/>
                  </a:lnTo>
                  <a:lnTo>
                    <a:pt x="1861189" y="620808"/>
                  </a:lnTo>
                  <a:lnTo>
                    <a:pt x="1863097" y="626539"/>
                  </a:lnTo>
                  <a:lnTo>
                    <a:pt x="1865004" y="631951"/>
                  </a:lnTo>
                  <a:lnTo>
                    <a:pt x="1867547" y="637362"/>
                  </a:lnTo>
                  <a:lnTo>
                    <a:pt x="1870091" y="642456"/>
                  </a:lnTo>
                  <a:lnTo>
                    <a:pt x="1873270" y="647231"/>
                  </a:lnTo>
                  <a:lnTo>
                    <a:pt x="1876131" y="652324"/>
                  </a:lnTo>
                  <a:lnTo>
                    <a:pt x="1879310" y="656781"/>
                  </a:lnTo>
                  <a:lnTo>
                    <a:pt x="1882808" y="661556"/>
                  </a:lnTo>
                  <a:lnTo>
                    <a:pt x="1886941" y="665695"/>
                  </a:lnTo>
                  <a:lnTo>
                    <a:pt x="1890756" y="669833"/>
                  </a:lnTo>
                  <a:lnTo>
                    <a:pt x="1895206" y="673972"/>
                  </a:lnTo>
                  <a:lnTo>
                    <a:pt x="1899340" y="677792"/>
                  </a:lnTo>
                  <a:lnTo>
                    <a:pt x="1903790" y="681294"/>
                  </a:lnTo>
                  <a:lnTo>
                    <a:pt x="1908559" y="684796"/>
                  </a:lnTo>
                  <a:lnTo>
                    <a:pt x="1913328" y="687661"/>
                  </a:lnTo>
                  <a:lnTo>
                    <a:pt x="1918415" y="690526"/>
                  </a:lnTo>
                  <a:lnTo>
                    <a:pt x="1923502" y="693073"/>
                  </a:lnTo>
                  <a:lnTo>
                    <a:pt x="1928588" y="695938"/>
                  </a:lnTo>
                  <a:lnTo>
                    <a:pt x="1934311" y="697848"/>
                  </a:lnTo>
                  <a:lnTo>
                    <a:pt x="1939716" y="699758"/>
                  </a:lnTo>
                  <a:lnTo>
                    <a:pt x="1945756" y="701349"/>
                  </a:lnTo>
                  <a:lnTo>
                    <a:pt x="1951161" y="702623"/>
                  </a:lnTo>
                  <a:lnTo>
                    <a:pt x="1957201" y="703578"/>
                  </a:lnTo>
                  <a:lnTo>
                    <a:pt x="1963242" y="704533"/>
                  </a:lnTo>
                  <a:lnTo>
                    <a:pt x="1969282" y="704851"/>
                  </a:lnTo>
                  <a:lnTo>
                    <a:pt x="1975323" y="704851"/>
                  </a:lnTo>
                  <a:lnTo>
                    <a:pt x="1981681" y="704851"/>
                  </a:lnTo>
                  <a:lnTo>
                    <a:pt x="1987722" y="704533"/>
                  </a:lnTo>
                  <a:lnTo>
                    <a:pt x="1993762" y="703578"/>
                  </a:lnTo>
                  <a:lnTo>
                    <a:pt x="1999485" y="702623"/>
                  </a:lnTo>
                  <a:lnTo>
                    <a:pt x="2005525" y="701349"/>
                  </a:lnTo>
                  <a:lnTo>
                    <a:pt x="2010930" y="699758"/>
                  </a:lnTo>
                  <a:lnTo>
                    <a:pt x="2016653" y="697848"/>
                  </a:lnTo>
                  <a:lnTo>
                    <a:pt x="2022057" y="695938"/>
                  </a:lnTo>
                  <a:lnTo>
                    <a:pt x="2027462" y="693073"/>
                  </a:lnTo>
                  <a:lnTo>
                    <a:pt x="2032549" y="690526"/>
                  </a:lnTo>
                  <a:lnTo>
                    <a:pt x="2037635" y="687661"/>
                  </a:lnTo>
                  <a:lnTo>
                    <a:pt x="2042404" y="684796"/>
                  </a:lnTo>
                  <a:lnTo>
                    <a:pt x="2047491" y="681294"/>
                  </a:lnTo>
                  <a:lnTo>
                    <a:pt x="2051624" y="677792"/>
                  </a:lnTo>
                  <a:lnTo>
                    <a:pt x="2056075" y="673972"/>
                  </a:lnTo>
                  <a:lnTo>
                    <a:pt x="2060208" y="669833"/>
                  </a:lnTo>
                  <a:lnTo>
                    <a:pt x="2064341" y="665695"/>
                  </a:lnTo>
                  <a:lnTo>
                    <a:pt x="2067838" y="661556"/>
                  </a:lnTo>
                  <a:lnTo>
                    <a:pt x="2071653" y="656781"/>
                  </a:lnTo>
                  <a:lnTo>
                    <a:pt x="2074832" y="652324"/>
                  </a:lnTo>
                  <a:lnTo>
                    <a:pt x="2078012" y="647231"/>
                  </a:lnTo>
                  <a:lnTo>
                    <a:pt x="2080873" y="642456"/>
                  </a:lnTo>
                  <a:lnTo>
                    <a:pt x="2083734" y="637362"/>
                  </a:lnTo>
                  <a:lnTo>
                    <a:pt x="2085960" y="631951"/>
                  </a:lnTo>
                  <a:lnTo>
                    <a:pt x="2088185" y="626539"/>
                  </a:lnTo>
                  <a:lnTo>
                    <a:pt x="2089775" y="620808"/>
                  </a:lnTo>
                  <a:lnTo>
                    <a:pt x="2091364" y="615397"/>
                  </a:lnTo>
                  <a:lnTo>
                    <a:pt x="2092636" y="609348"/>
                  </a:lnTo>
                  <a:lnTo>
                    <a:pt x="2094225" y="603618"/>
                  </a:lnTo>
                  <a:lnTo>
                    <a:pt x="2094861" y="597251"/>
                  </a:lnTo>
                  <a:lnTo>
                    <a:pt x="2095179" y="591521"/>
                  </a:lnTo>
                  <a:lnTo>
                    <a:pt x="2095497" y="585154"/>
                  </a:lnTo>
                  <a:lnTo>
                    <a:pt x="2095179" y="579105"/>
                  </a:lnTo>
                  <a:lnTo>
                    <a:pt x="2094861" y="572739"/>
                  </a:lnTo>
                  <a:lnTo>
                    <a:pt x="2094225" y="567008"/>
                  </a:lnTo>
                  <a:lnTo>
                    <a:pt x="2092636" y="560960"/>
                  </a:lnTo>
                  <a:lnTo>
                    <a:pt x="2091364" y="555230"/>
                  </a:lnTo>
                  <a:lnTo>
                    <a:pt x="2089775" y="549499"/>
                  </a:lnTo>
                  <a:lnTo>
                    <a:pt x="2088185" y="544088"/>
                  </a:lnTo>
                  <a:lnTo>
                    <a:pt x="2085960" y="538357"/>
                  </a:lnTo>
                  <a:lnTo>
                    <a:pt x="2083734" y="533264"/>
                  </a:lnTo>
                  <a:lnTo>
                    <a:pt x="2080873" y="527852"/>
                  </a:lnTo>
                  <a:lnTo>
                    <a:pt x="2078012" y="523077"/>
                  </a:lnTo>
                  <a:lnTo>
                    <a:pt x="2074832" y="517983"/>
                  </a:lnTo>
                  <a:lnTo>
                    <a:pt x="2071653" y="513527"/>
                  </a:lnTo>
                  <a:lnTo>
                    <a:pt x="2067838" y="509070"/>
                  </a:lnTo>
                  <a:lnTo>
                    <a:pt x="2064341" y="504294"/>
                  </a:lnTo>
                  <a:lnTo>
                    <a:pt x="2060208" y="500474"/>
                  </a:lnTo>
                  <a:lnTo>
                    <a:pt x="2056075" y="496654"/>
                  </a:lnTo>
                  <a:lnTo>
                    <a:pt x="2051624" y="492516"/>
                  </a:lnTo>
                  <a:lnTo>
                    <a:pt x="2047491" y="489014"/>
                  </a:lnTo>
                  <a:lnTo>
                    <a:pt x="2042404" y="485831"/>
                  </a:lnTo>
                  <a:lnTo>
                    <a:pt x="2037635" y="482329"/>
                  </a:lnTo>
                  <a:lnTo>
                    <a:pt x="2032549" y="479782"/>
                  </a:lnTo>
                  <a:lnTo>
                    <a:pt x="2027462" y="477235"/>
                  </a:lnTo>
                  <a:lnTo>
                    <a:pt x="2022057" y="474689"/>
                  </a:lnTo>
                  <a:lnTo>
                    <a:pt x="2016653" y="472460"/>
                  </a:lnTo>
                  <a:lnTo>
                    <a:pt x="2010930" y="470550"/>
                  </a:lnTo>
                  <a:lnTo>
                    <a:pt x="2005525" y="468958"/>
                  </a:lnTo>
                  <a:lnTo>
                    <a:pt x="1999485" y="467685"/>
                  </a:lnTo>
                  <a:lnTo>
                    <a:pt x="1993762" y="466730"/>
                  </a:lnTo>
                  <a:lnTo>
                    <a:pt x="1987722" y="465775"/>
                  </a:lnTo>
                  <a:lnTo>
                    <a:pt x="1981681" y="465457"/>
                  </a:lnTo>
                  <a:lnTo>
                    <a:pt x="1975323" y="465138"/>
                  </a:lnTo>
                  <a:close/>
                  <a:moveTo>
                    <a:pt x="2038346" y="0"/>
                  </a:moveTo>
                  <a:lnTo>
                    <a:pt x="3519484" y="0"/>
                  </a:lnTo>
                  <a:lnTo>
                    <a:pt x="3431641" y="179388"/>
                  </a:lnTo>
                  <a:lnTo>
                    <a:pt x="3916359" y="179388"/>
                  </a:lnTo>
                  <a:lnTo>
                    <a:pt x="3916359" y="295278"/>
                  </a:lnTo>
                  <a:lnTo>
                    <a:pt x="4885370" y="295278"/>
                  </a:lnTo>
                  <a:lnTo>
                    <a:pt x="4901245" y="295596"/>
                  </a:lnTo>
                  <a:lnTo>
                    <a:pt x="4917437" y="296231"/>
                  </a:lnTo>
                  <a:lnTo>
                    <a:pt x="4932995" y="297183"/>
                  </a:lnTo>
                  <a:lnTo>
                    <a:pt x="4948552" y="298771"/>
                  </a:lnTo>
                  <a:lnTo>
                    <a:pt x="4964427" y="300676"/>
                  </a:lnTo>
                  <a:lnTo>
                    <a:pt x="4979667" y="302581"/>
                  </a:lnTo>
                  <a:lnTo>
                    <a:pt x="4994907" y="305120"/>
                  </a:lnTo>
                  <a:lnTo>
                    <a:pt x="5010465" y="307977"/>
                  </a:lnTo>
                  <a:lnTo>
                    <a:pt x="5025387" y="311471"/>
                  </a:lnTo>
                  <a:lnTo>
                    <a:pt x="5040310" y="314962"/>
                  </a:lnTo>
                  <a:lnTo>
                    <a:pt x="5054915" y="318772"/>
                  </a:lnTo>
                  <a:lnTo>
                    <a:pt x="5069837" y="323534"/>
                  </a:lnTo>
                  <a:lnTo>
                    <a:pt x="5084125" y="327979"/>
                  </a:lnTo>
                  <a:lnTo>
                    <a:pt x="5098412" y="333059"/>
                  </a:lnTo>
                  <a:lnTo>
                    <a:pt x="5112700" y="338456"/>
                  </a:lnTo>
                  <a:lnTo>
                    <a:pt x="5126987" y="344171"/>
                  </a:lnTo>
                  <a:lnTo>
                    <a:pt x="5140640" y="350203"/>
                  </a:lnTo>
                  <a:lnTo>
                    <a:pt x="5154292" y="356870"/>
                  </a:lnTo>
                  <a:lnTo>
                    <a:pt x="5167627" y="363220"/>
                  </a:lnTo>
                  <a:lnTo>
                    <a:pt x="5180962" y="370522"/>
                  </a:lnTo>
                  <a:lnTo>
                    <a:pt x="5193980" y="377507"/>
                  </a:lnTo>
                  <a:lnTo>
                    <a:pt x="5206680" y="385126"/>
                  </a:lnTo>
                  <a:lnTo>
                    <a:pt x="5219380" y="393381"/>
                  </a:lnTo>
                  <a:lnTo>
                    <a:pt x="5232080" y="401318"/>
                  </a:lnTo>
                  <a:lnTo>
                    <a:pt x="5244462" y="409890"/>
                  </a:lnTo>
                  <a:lnTo>
                    <a:pt x="5256527" y="418780"/>
                  </a:lnTo>
                  <a:lnTo>
                    <a:pt x="5268275" y="427669"/>
                  </a:lnTo>
                  <a:lnTo>
                    <a:pt x="5279705" y="436876"/>
                  </a:lnTo>
                  <a:lnTo>
                    <a:pt x="5291135" y="446718"/>
                  </a:lnTo>
                  <a:lnTo>
                    <a:pt x="5302247" y="456560"/>
                  </a:lnTo>
                  <a:lnTo>
                    <a:pt x="5313360" y="466720"/>
                  </a:lnTo>
                  <a:lnTo>
                    <a:pt x="5323520" y="477197"/>
                  </a:lnTo>
                  <a:lnTo>
                    <a:pt x="5333997" y="487674"/>
                  </a:lnTo>
                  <a:lnTo>
                    <a:pt x="5344157" y="498786"/>
                  </a:lnTo>
                  <a:lnTo>
                    <a:pt x="5354000" y="509898"/>
                  </a:lnTo>
                  <a:lnTo>
                    <a:pt x="5363842" y="521327"/>
                  </a:lnTo>
                  <a:lnTo>
                    <a:pt x="5373367" y="532757"/>
                  </a:lnTo>
                  <a:lnTo>
                    <a:pt x="5381940" y="544504"/>
                  </a:lnTo>
                  <a:lnTo>
                    <a:pt x="5390830" y="556568"/>
                  </a:lnTo>
                  <a:lnTo>
                    <a:pt x="5399402" y="568950"/>
                  </a:lnTo>
                  <a:lnTo>
                    <a:pt x="5407657" y="581332"/>
                  </a:lnTo>
                  <a:lnTo>
                    <a:pt x="5415595" y="594031"/>
                  </a:lnTo>
                  <a:lnTo>
                    <a:pt x="5423215" y="606731"/>
                  </a:lnTo>
                  <a:lnTo>
                    <a:pt x="5430517" y="619747"/>
                  </a:lnTo>
                  <a:lnTo>
                    <a:pt x="5437502" y="633082"/>
                  </a:lnTo>
                  <a:lnTo>
                    <a:pt x="5444170" y="646416"/>
                  </a:lnTo>
                  <a:lnTo>
                    <a:pt x="5450520" y="660068"/>
                  </a:lnTo>
                  <a:lnTo>
                    <a:pt x="5456552" y="674037"/>
                  </a:lnTo>
                  <a:lnTo>
                    <a:pt x="5462267" y="688007"/>
                  </a:lnTo>
                  <a:lnTo>
                    <a:pt x="5467665" y="702293"/>
                  </a:lnTo>
                  <a:lnTo>
                    <a:pt x="5472745" y="716580"/>
                  </a:lnTo>
                  <a:lnTo>
                    <a:pt x="5477507" y="731184"/>
                  </a:lnTo>
                  <a:lnTo>
                    <a:pt x="5481952" y="745789"/>
                  </a:lnTo>
                  <a:lnTo>
                    <a:pt x="5485762" y="760393"/>
                  </a:lnTo>
                  <a:lnTo>
                    <a:pt x="5489572" y="775315"/>
                  </a:lnTo>
                  <a:lnTo>
                    <a:pt x="5492747" y="790554"/>
                  </a:lnTo>
                  <a:lnTo>
                    <a:pt x="5495605" y="805793"/>
                  </a:lnTo>
                  <a:lnTo>
                    <a:pt x="5498145" y="821033"/>
                  </a:lnTo>
                  <a:lnTo>
                    <a:pt x="5500367" y="836589"/>
                  </a:lnTo>
                  <a:lnTo>
                    <a:pt x="5502272" y="852146"/>
                  </a:lnTo>
                  <a:lnTo>
                    <a:pt x="5503542" y="867703"/>
                  </a:lnTo>
                  <a:lnTo>
                    <a:pt x="5504495" y="883577"/>
                  </a:lnTo>
                  <a:lnTo>
                    <a:pt x="5505130" y="899451"/>
                  </a:lnTo>
                  <a:lnTo>
                    <a:pt x="5505447" y="915326"/>
                  </a:lnTo>
                  <a:lnTo>
                    <a:pt x="5505447" y="6237953"/>
                  </a:lnTo>
                  <a:lnTo>
                    <a:pt x="5505130" y="6253827"/>
                  </a:lnTo>
                  <a:lnTo>
                    <a:pt x="5504495" y="6270019"/>
                  </a:lnTo>
                  <a:lnTo>
                    <a:pt x="5503542" y="6285575"/>
                  </a:lnTo>
                  <a:lnTo>
                    <a:pt x="5502272" y="6301132"/>
                  </a:lnTo>
                  <a:lnTo>
                    <a:pt x="5500367" y="6317006"/>
                  </a:lnTo>
                  <a:lnTo>
                    <a:pt x="5498145" y="6332246"/>
                  </a:lnTo>
                  <a:lnTo>
                    <a:pt x="5495605" y="6347485"/>
                  </a:lnTo>
                  <a:lnTo>
                    <a:pt x="5492747" y="6363042"/>
                  </a:lnTo>
                  <a:lnTo>
                    <a:pt x="5489572" y="6377963"/>
                  </a:lnTo>
                  <a:lnTo>
                    <a:pt x="5485762" y="6392885"/>
                  </a:lnTo>
                  <a:lnTo>
                    <a:pt x="5481952" y="6407490"/>
                  </a:lnTo>
                  <a:lnTo>
                    <a:pt x="5477507" y="6422411"/>
                  </a:lnTo>
                  <a:lnTo>
                    <a:pt x="5472745" y="6436698"/>
                  </a:lnTo>
                  <a:lnTo>
                    <a:pt x="5467665" y="6450985"/>
                  </a:lnTo>
                  <a:lnTo>
                    <a:pt x="5462267" y="6465272"/>
                  </a:lnTo>
                  <a:lnTo>
                    <a:pt x="5456552" y="6479241"/>
                  </a:lnTo>
                  <a:lnTo>
                    <a:pt x="5450520" y="6493210"/>
                  </a:lnTo>
                  <a:lnTo>
                    <a:pt x="5444170" y="6506862"/>
                  </a:lnTo>
                  <a:lnTo>
                    <a:pt x="5437502" y="6520197"/>
                  </a:lnTo>
                  <a:lnTo>
                    <a:pt x="5430517" y="6533531"/>
                  </a:lnTo>
                  <a:lnTo>
                    <a:pt x="5423215" y="6546548"/>
                  </a:lnTo>
                  <a:lnTo>
                    <a:pt x="5415595" y="6559247"/>
                  </a:lnTo>
                  <a:lnTo>
                    <a:pt x="5407657" y="6572264"/>
                  </a:lnTo>
                  <a:lnTo>
                    <a:pt x="5399402" y="6584646"/>
                  </a:lnTo>
                  <a:lnTo>
                    <a:pt x="5390830" y="6597028"/>
                  </a:lnTo>
                  <a:lnTo>
                    <a:pt x="5381940" y="6609092"/>
                  </a:lnTo>
                  <a:lnTo>
                    <a:pt x="5373367" y="6620839"/>
                  </a:lnTo>
                  <a:lnTo>
                    <a:pt x="5363842" y="6632269"/>
                  </a:lnTo>
                  <a:lnTo>
                    <a:pt x="5354000" y="6643698"/>
                  </a:lnTo>
                  <a:lnTo>
                    <a:pt x="5344157" y="6654810"/>
                  </a:lnTo>
                  <a:lnTo>
                    <a:pt x="5333997" y="6665922"/>
                  </a:lnTo>
                  <a:lnTo>
                    <a:pt x="5323520" y="6676082"/>
                  </a:lnTo>
                  <a:lnTo>
                    <a:pt x="5313360" y="6686559"/>
                  </a:lnTo>
                  <a:lnTo>
                    <a:pt x="5302247" y="6696718"/>
                  </a:lnTo>
                  <a:lnTo>
                    <a:pt x="5291135" y="6706560"/>
                  </a:lnTo>
                  <a:lnTo>
                    <a:pt x="5279705" y="6716402"/>
                  </a:lnTo>
                  <a:lnTo>
                    <a:pt x="5268275" y="6725609"/>
                  </a:lnTo>
                  <a:lnTo>
                    <a:pt x="5256527" y="6734499"/>
                  </a:lnTo>
                  <a:lnTo>
                    <a:pt x="5244462" y="6743388"/>
                  </a:lnTo>
                  <a:lnTo>
                    <a:pt x="5232080" y="6751960"/>
                  </a:lnTo>
                  <a:lnTo>
                    <a:pt x="5219380" y="6760215"/>
                  </a:lnTo>
                  <a:lnTo>
                    <a:pt x="5206680" y="6768152"/>
                  </a:lnTo>
                  <a:lnTo>
                    <a:pt x="5193980" y="6775772"/>
                  </a:lnTo>
                  <a:lnTo>
                    <a:pt x="5180962" y="6783074"/>
                  </a:lnTo>
                  <a:lnTo>
                    <a:pt x="5167627" y="6790059"/>
                  </a:lnTo>
                  <a:lnTo>
                    <a:pt x="5154292" y="6796726"/>
                  </a:lnTo>
                  <a:lnTo>
                    <a:pt x="5140640" y="6803075"/>
                  </a:lnTo>
                  <a:lnTo>
                    <a:pt x="5126987" y="6809108"/>
                  </a:lnTo>
                  <a:lnTo>
                    <a:pt x="5112700" y="6814822"/>
                  </a:lnTo>
                  <a:lnTo>
                    <a:pt x="5098412" y="6820220"/>
                  </a:lnTo>
                  <a:lnTo>
                    <a:pt x="5084125" y="6825299"/>
                  </a:lnTo>
                  <a:lnTo>
                    <a:pt x="5069837" y="6830062"/>
                  </a:lnTo>
                  <a:lnTo>
                    <a:pt x="5054915" y="6834506"/>
                  </a:lnTo>
                  <a:lnTo>
                    <a:pt x="5040310" y="6838316"/>
                  </a:lnTo>
                  <a:lnTo>
                    <a:pt x="5025387" y="6842126"/>
                  </a:lnTo>
                  <a:lnTo>
                    <a:pt x="5010465" y="6845301"/>
                  </a:lnTo>
                  <a:lnTo>
                    <a:pt x="4994907" y="6848158"/>
                  </a:lnTo>
                  <a:lnTo>
                    <a:pt x="4979667" y="6850698"/>
                  </a:lnTo>
                  <a:lnTo>
                    <a:pt x="4964427" y="6852920"/>
                  </a:lnTo>
                  <a:lnTo>
                    <a:pt x="4948552" y="6854825"/>
                  </a:lnTo>
                  <a:lnTo>
                    <a:pt x="4932995" y="6856095"/>
                  </a:lnTo>
                  <a:lnTo>
                    <a:pt x="4917437" y="6857048"/>
                  </a:lnTo>
                  <a:lnTo>
                    <a:pt x="4901245" y="6857683"/>
                  </a:lnTo>
                  <a:lnTo>
                    <a:pt x="4885370" y="6858000"/>
                  </a:lnTo>
                  <a:lnTo>
                    <a:pt x="619760" y="6858000"/>
                  </a:lnTo>
                  <a:lnTo>
                    <a:pt x="603885" y="6857683"/>
                  </a:lnTo>
                  <a:lnTo>
                    <a:pt x="588010" y="6857048"/>
                  </a:lnTo>
                  <a:lnTo>
                    <a:pt x="572135" y="6856095"/>
                  </a:lnTo>
                  <a:lnTo>
                    <a:pt x="556578" y="6854825"/>
                  </a:lnTo>
                  <a:lnTo>
                    <a:pt x="541020" y="6852920"/>
                  </a:lnTo>
                  <a:lnTo>
                    <a:pt x="525463" y="6850698"/>
                  </a:lnTo>
                  <a:lnTo>
                    <a:pt x="510223" y="6848158"/>
                  </a:lnTo>
                  <a:lnTo>
                    <a:pt x="494983" y="6845301"/>
                  </a:lnTo>
                  <a:lnTo>
                    <a:pt x="479743" y="6842126"/>
                  </a:lnTo>
                  <a:lnTo>
                    <a:pt x="465138" y="6838316"/>
                  </a:lnTo>
                  <a:lnTo>
                    <a:pt x="450215" y="6834506"/>
                  </a:lnTo>
                  <a:lnTo>
                    <a:pt x="435610" y="6830062"/>
                  </a:lnTo>
                  <a:lnTo>
                    <a:pt x="421005" y="6825299"/>
                  </a:lnTo>
                  <a:lnTo>
                    <a:pt x="406718" y="6820220"/>
                  </a:lnTo>
                  <a:lnTo>
                    <a:pt x="392748" y="6814822"/>
                  </a:lnTo>
                  <a:lnTo>
                    <a:pt x="378460" y="6809108"/>
                  </a:lnTo>
                  <a:lnTo>
                    <a:pt x="364808" y="6803075"/>
                  </a:lnTo>
                  <a:lnTo>
                    <a:pt x="351155" y="6796726"/>
                  </a:lnTo>
                  <a:lnTo>
                    <a:pt x="337820" y="6790059"/>
                  </a:lnTo>
                  <a:lnTo>
                    <a:pt x="324485" y="6783074"/>
                  </a:lnTo>
                  <a:lnTo>
                    <a:pt x="311468" y="6775772"/>
                  </a:lnTo>
                  <a:lnTo>
                    <a:pt x="298768" y="6768152"/>
                  </a:lnTo>
                  <a:lnTo>
                    <a:pt x="286068" y="6760215"/>
                  </a:lnTo>
                  <a:lnTo>
                    <a:pt x="273050" y="6751960"/>
                  </a:lnTo>
                  <a:lnTo>
                    <a:pt x="260985" y="6743388"/>
                  </a:lnTo>
                  <a:lnTo>
                    <a:pt x="248920" y="6734499"/>
                  </a:lnTo>
                  <a:lnTo>
                    <a:pt x="237173" y="6725609"/>
                  </a:lnTo>
                  <a:lnTo>
                    <a:pt x="225425" y="6716402"/>
                  </a:lnTo>
                  <a:lnTo>
                    <a:pt x="213995" y="6706560"/>
                  </a:lnTo>
                  <a:lnTo>
                    <a:pt x="202883" y="6696718"/>
                  </a:lnTo>
                  <a:lnTo>
                    <a:pt x="192088" y="6686559"/>
                  </a:lnTo>
                  <a:lnTo>
                    <a:pt x="181610" y="6676082"/>
                  </a:lnTo>
                  <a:lnTo>
                    <a:pt x="171450" y="6665922"/>
                  </a:lnTo>
                  <a:lnTo>
                    <a:pt x="160973" y="6654810"/>
                  </a:lnTo>
                  <a:lnTo>
                    <a:pt x="151130" y="6643698"/>
                  </a:lnTo>
                  <a:lnTo>
                    <a:pt x="141605" y="6632269"/>
                  </a:lnTo>
                  <a:lnTo>
                    <a:pt x="132080" y="6620839"/>
                  </a:lnTo>
                  <a:lnTo>
                    <a:pt x="123190" y="6609092"/>
                  </a:lnTo>
                  <a:lnTo>
                    <a:pt x="114300" y="6597028"/>
                  </a:lnTo>
                  <a:lnTo>
                    <a:pt x="105728" y="6584646"/>
                  </a:lnTo>
                  <a:lnTo>
                    <a:pt x="97473" y="6572264"/>
                  </a:lnTo>
                  <a:lnTo>
                    <a:pt x="89853" y="6559247"/>
                  </a:lnTo>
                  <a:lnTo>
                    <a:pt x="82233" y="6546548"/>
                  </a:lnTo>
                  <a:lnTo>
                    <a:pt x="74613" y="6533531"/>
                  </a:lnTo>
                  <a:lnTo>
                    <a:pt x="67945" y="6520197"/>
                  </a:lnTo>
                  <a:lnTo>
                    <a:pt x="60960" y="6506862"/>
                  </a:lnTo>
                  <a:lnTo>
                    <a:pt x="54928" y="6493210"/>
                  </a:lnTo>
                  <a:lnTo>
                    <a:pt x="48578" y="6479241"/>
                  </a:lnTo>
                  <a:lnTo>
                    <a:pt x="43180" y="6465272"/>
                  </a:lnTo>
                  <a:lnTo>
                    <a:pt x="37465" y="6450985"/>
                  </a:lnTo>
                  <a:lnTo>
                    <a:pt x="32703" y="6436698"/>
                  </a:lnTo>
                  <a:lnTo>
                    <a:pt x="27623" y="6422411"/>
                  </a:lnTo>
                  <a:lnTo>
                    <a:pt x="23495" y="6407490"/>
                  </a:lnTo>
                  <a:lnTo>
                    <a:pt x="19685" y="6392885"/>
                  </a:lnTo>
                  <a:lnTo>
                    <a:pt x="15875" y="6377963"/>
                  </a:lnTo>
                  <a:lnTo>
                    <a:pt x="12700" y="6363042"/>
                  </a:lnTo>
                  <a:lnTo>
                    <a:pt x="9843" y="6347485"/>
                  </a:lnTo>
                  <a:lnTo>
                    <a:pt x="7303" y="6332246"/>
                  </a:lnTo>
                  <a:lnTo>
                    <a:pt x="4763" y="6317006"/>
                  </a:lnTo>
                  <a:lnTo>
                    <a:pt x="3175" y="6301132"/>
                  </a:lnTo>
                  <a:lnTo>
                    <a:pt x="1905" y="6285575"/>
                  </a:lnTo>
                  <a:lnTo>
                    <a:pt x="953" y="6270019"/>
                  </a:lnTo>
                  <a:lnTo>
                    <a:pt x="318" y="6253827"/>
                  </a:lnTo>
                  <a:lnTo>
                    <a:pt x="0" y="6237953"/>
                  </a:lnTo>
                  <a:lnTo>
                    <a:pt x="0" y="915326"/>
                  </a:lnTo>
                  <a:lnTo>
                    <a:pt x="318" y="899451"/>
                  </a:lnTo>
                  <a:lnTo>
                    <a:pt x="953" y="883577"/>
                  </a:lnTo>
                  <a:lnTo>
                    <a:pt x="1905" y="867703"/>
                  </a:lnTo>
                  <a:lnTo>
                    <a:pt x="3175" y="852146"/>
                  </a:lnTo>
                  <a:lnTo>
                    <a:pt x="4763" y="836589"/>
                  </a:lnTo>
                  <a:lnTo>
                    <a:pt x="7303" y="821033"/>
                  </a:lnTo>
                  <a:lnTo>
                    <a:pt x="9843" y="805793"/>
                  </a:lnTo>
                  <a:lnTo>
                    <a:pt x="12700" y="790554"/>
                  </a:lnTo>
                  <a:lnTo>
                    <a:pt x="15875" y="775315"/>
                  </a:lnTo>
                  <a:lnTo>
                    <a:pt x="19685" y="760393"/>
                  </a:lnTo>
                  <a:lnTo>
                    <a:pt x="23495" y="745789"/>
                  </a:lnTo>
                  <a:lnTo>
                    <a:pt x="27623" y="731184"/>
                  </a:lnTo>
                  <a:lnTo>
                    <a:pt x="32703" y="716580"/>
                  </a:lnTo>
                  <a:lnTo>
                    <a:pt x="37465" y="702293"/>
                  </a:lnTo>
                  <a:lnTo>
                    <a:pt x="43180" y="688007"/>
                  </a:lnTo>
                  <a:lnTo>
                    <a:pt x="48578" y="674037"/>
                  </a:lnTo>
                  <a:lnTo>
                    <a:pt x="54928" y="660068"/>
                  </a:lnTo>
                  <a:lnTo>
                    <a:pt x="60960" y="646416"/>
                  </a:lnTo>
                  <a:lnTo>
                    <a:pt x="67945" y="633082"/>
                  </a:lnTo>
                  <a:lnTo>
                    <a:pt x="74613" y="619747"/>
                  </a:lnTo>
                  <a:lnTo>
                    <a:pt x="82233" y="606731"/>
                  </a:lnTo>
                  <a:lnTo>
                    <a:pt x="89853" y="594031"/>
                  </a:lnTo>
                  <a:lnTo>
                    <a:pt x="97473" y="581332"/>
                  </a:lnTo>
                  <a:lnTo>
                    <a:pt x="105728" y="568950"/>
                  </a:lnTo>
                  <a:lnTo>
                    <a:pt x="114300" y="556568"/>
                  </a:lnTo>
                  <a:lnTo>
                    <a:pt x="123190" y="544504"/>
                  </a:lnTo>
                  <a:lnTo>
                    <a:pt x="132080" y="532757"/>
                  </a:lnTo>
                  <a:lnTo>
                    <a:pt x="141605" y="521327"/>
                  </a:lnTo>
                  <a:lnTo>
                    <a:pt x="151130" y="509898"/>
                  </a:lnTo>
                  <a:lnTo>
                    <a:pt x="160973" y="498786"/>
                  </a:lnTo>
                  <a:lnTo>
                    <a:pt x="171450" y="487674"/>
                  </a:lnTo>
                  <a:lnTo>
                    <a:pt x="181610" y="477197"/>
                  </a:lnTo>
                  <a:lnTo>
                    <a:pt x="192088" y="466720"/>
                  </a:lnTo>
                  <a:lnTo>
                    <a:pt x="202883" y="456560"/>
                  </a:lnTo>
                  <a:lnTo>
                    <a:pt x="213995" y="446718"/>
                  </a:lnTo>
                  <a:lnTo>
                    <a:pt x="225425" y="436876"/>
                  </a:lnTo>
                  <a:lnTo>
                    <a:pt x="237173" y="427669"/>
                  </a:lnTo>
                  <a:lnTo>
                    <a:pt x="248920" y="418780"/>
                  </a:lnTo>
                  <a:lnTo>
                    <a:pt x="260985" y="409890"/>
                  </a:lnTo>
                  <a:lnTo>
                    <a:pt x="273050" y="401318"/>
                  </a:lnTo>
                  <a:lnTo>
                    <a:pt x="286068" y="393381"/>
                  </a:lnTo>
                  <a:lnTo>
                    <a:pt x="298768" y="385126"/>
                  </a:lnTo>
                  <a:lnTo>
                    <a:pt x="311468" y="377507"/>
                  </a:lnTo>
                  <a:lnTo>
                    <a:pt x="324485" y="370522"/>
                  </a:lnTo>
                  <a:lnTo>
                    <a:pt x="337820" y="363220"/>
                  </a:lnTo>
                  <a:lnTo>
                    <a:pt x="351155" y="356870"/>
                  </a:lnTo>
                  <a:lnTo>
                    <a:pt x="364808" y="350203"/>
                  </a:lnTo>
                  <a:lnTo>
                    <a:pt x="378460" y="344171"/>
                  </a:lnTo>
                  <a:lnTo>
                    <a:pt x="392748" y="338456"/>
                  </a:lnTo>
                  <a:lnTo>
                    <a:pt x="406718" y="333059"/>
                  </a:lnTo>
                  <a:lnTo>
                    <a:pt x="421005" y="327979"/>
                  </a:lnTo>
                  <a:lnTo>
                    <a:pt x="435610" y="323534"/>
                  </a:lnTo>
                  <a:lnTo>
                    <a:pt x="450215" y="318772"/>
                  </a:lnTo>
                  <a:lnTo>
                    <a:pt x="465138" y="314962"/>
                  </a:lnTo>
                  <a:lnTo>
                    <a:pt x="479743" y="311471"/>
                  </a:lnTo>
                  <a:lnTo>
                    <a:pt x="494983" y="307977"/>
                  </a:lnTo>
                  <a:lnTo>
                    <a:pt x="510223" y="305120"/>
                  </a:lnTo>
                  <a:lnTo>
                    <a:pt x="525463" y="302581"/>
                  </a:lnTo>
                  <a:lnTo>
                    <a:pt x="541020" y="300676"/>
                  </a:lnTo>
                  <a:lnTo>
                    <a:pt x="556578" y="298771"/>
                  </a:lnTo>
                  <a:lnTo>
                    <a:pt x="572135" y="297183"/>
                  </a:lnTo>
                  <a:lnTo>
                    <a:pt x="588010" y="296231"/>
                  </a:lnTo>
                  <a:lnTo>
                    <a:pt x="603885" y="295596"/>
                  </a:lnTo>
                  <a:lnTo>
                    <a:pt x="619760" y="295278"/>
                  </a:lnTo>
                  <a:lnTo>
                    <a:pt x="1639884" y="295278"/>
                  </a:lnTo>
                  <a:lnTo>
                    <a:pt x="1639884" y="179388"/>
                  </a:lnTo>
                  <a:lnTo>
                    <a:pt x="2125900" y="179388"/>
                  </a:lnTo>
                  <a:lnTo>
                    <a:pt x="2038346" y="0"/>
                  </a:lnTo>
                  <a:close/>
                </a:path>
              </a:pathLst>
            </a:custGeom>
            <a:solidFill>
              <a:srgbClr val="282830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128199" y="3953887"/>
            <a:ext cx="1161494" cy="1161494"/>
            <a:chOff x="8776009" y="2930652"/>
            <a:chExt cx="1769807" cy="1769807"/>
          </a:xfrm>
        </p:grpSpPr>
        <p:sp>
          <p:nvSpPr>
            <p:cNvPr id="56" name="椭圆 55"/>
            <p:cNvSpPr/>
            <p:nvPr/>
          </p:nvSpPr>
          <p:spPr>
            <a:xfrm>
              <a:off x="8776009" y="2930652"/>
              <a:ext cx="1769807" cy="1769807"/>
            </a:xfrm>
            <a:prstGeom prst="ellipse">
              <a:avLst/>
            </a:prstGeom>
            <a:solidFill>
              <a:srgbClr val="F7B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KSO_Shape"/>
            <p:cNvSpPr>
              <a:spLocks/>
            </p:cNvSpPr>
            <p:nvPr/>
          </p:nvSpPr>
          <p:spPr bwMode="auto">
            <a:xfrm>
              <a:off x="9349755" y="3417487"/>
              <a:ext cx="622314" cy="796137"/>
            </a:xfrm>
            <a:custGeom>
              <a:avLst/>
              <a:gdLst>
                <a:gd name="T0" fmla="*/ 1139504 w 1546226"/>
                <a:gd name="T1" fmla="*/ 1893571 h 1979613"/>
                <a:gd name="T2" fmla="*/ 1117260 w 1546226"/>
                <a:gd name="T3" fmla="*/ 1969136 h 1979613"/>
                <a:gd name="T4" fmla="*/ 423882 w 1546226"/>
                <a:gd name="T5" fmla="*/ 1965643 h 1979613"/>
                <a:gd name="T6" fmla="*/ 408946 w 1546226"/>
                <a:gd name="T7" fmla="*/ 1888173 h 1979613"/>
                <a:gd name="T8" fmla="*/ 965201 w 1546226"/>
                <a:gd name="T9" fmla="*/ 1608456 h 1979613"/>
                <a:gd name="T10" fmla="*/ 1020446 w 1546226"/>
                <a:gd name="T11" fmla="*/ 1663701 h 1979613"/>
                <a:gd name="T12" fmla="*/ 977266 w 1546226"/>
                <a:gd name="T13" fmla="*/ 1729106 h 1979613"/>
                <a:gd name="T14" fmla="*/ 536258 w 1546226"/>
                <a:gd name="T15" fmla="*/ 1704658 h 1979613"/>
                <a:gd name="T16" fmla="*/ 543878 w 1546226"/>
                <a:gd name="T17" fmla="*/ 1626236 h 1979613"/>
                <a:gd name="T18" fmla="*/ 859473 w 1546226"/>
                <a:gd name="T19" fmla="*/ 1366838 h 1979613"/>
                <a:gd name="T20" fmla="*/ 895986 w 1546226"/>
                <a:gd name="T21" fmla="*/ 1436370 h 1979613"/>
                <a:gd name="T22" fmla="*/ 835026 w 1546226"/>
                <a:gd name="T23" fmla="*/ 1485900 h 1979613"/>
                <a:gd name="T24" fmla="*/ 652463 w 1546226"/>
                <a:gd name="T25" fmla="*/ 1442403 h 1979613"/>
                <a:gd name="T26" fmla="*/ 681991 w 1546226"/>
                <a:gd name="T27" fmla="*/ 1369695 h 1979613"/>
                <a:gd name="T28" fmla="*/ 1304222 w 1546226"/>
                <a:gd name="T29" fmla="*/ 1188236 h 1979613"/>
                <a:gd name="T30" fmla="*/ 1445365 w 1546226"/>
                <a:gd name="T31" fmla="*/ 1409543 h 1979613"/>
                <a:gd name="T32" fmla="*/ 1521804 w 1546226"/>
                <a:gd name="T33" fmla="*/ 1643532 h 1979613"/>
                <a:gd name="T34" fmla="*/ 1542420 w 1546226"/>
                <a:gd name="T35" fmla="*/ 1979613 h 1979613"/>
                <a:gd name="T36" fmla="*/ 1276311 w 1546226"/>
                <a:gd name="T37" fmla="*/ 1712016 h 1979613"/>
                <a:gd name="T38" fmla="*/ 1209387 w 1546226"/>
                <a:gd name="T39" fmla="*/ 1506880 h 1979613"/>
                <a:gd name="T40" fmla="*/ 1061267 w 1546226"/>
                <a:gd name="T41" fmla="*/ 1303011 h 1979613"/>
                <a:gd name="T42" fmla="*/ 1032087 w 1546226"/>
                <a:gd name="T43" fmla="*/ 1155896 h 1979613"/>
                <a:gd name="T44" fmla="*/ 847726 w 1546226"/>
                <a:gd name="T45" fmla="*/ 496570 h 1979613"/>
                <a:gd name="T46" fmla="*/ 896938 w 1546226"/>
                <a:gd name="T47" fmla="*/ 557212 h 1979613"/>
                <a:gd name="T48" fmla="*/ 847726 w 1546226"/>
                <a:gd name="T49" fmla="*/ 617855 h 1979613"/>
                <a:gd name="T50" fmla="*/ 656908 w 1546226"/>
                <a:gd name="T51" fmla="*/ 586740 h 1979613"/>
                <a:gd name="T52" fmla="*/ 672148 w 1546226"/>
                <a:gd name="T53" fmla="*/ 509270 h 1979613"/>
                <a:gd name="T54" fmla="*/ 988378 w 1546226"/>
                <a:gd name="T55" fmla="*/ 255587 h 1979613"/>
                <a:gd name="T56" fmla="*/ 1017588 w 1546226"/>
                <a:gd name="T57" fmla="*/ 328295 h 1979613"/>
                <a:gd name="T58" fmla="*/ 587375 w 1546226"/>
                <a:gd name="T59" fmla="*/ 371475 h 1979613"/>
                <a:gd name="T60" fmla="*/ 527050 w 1546226"/>
                <a:gd name="T61" fmla="*/ 322262 h 1979613"/>
                <a:gd name="T62" fmla="*/ 563563 w 1546226"/>
                <a:gd name="T63" fmla="*/ 252730 h 1979613"/>
                <a:gd name="T64" fmla="*/ 1543686 w 1546226"/>
                <a:gd name="T65" fmla="*/ 172057 h 1979613"/>
                <a:gd name="T66" fmla="*/ 1479895 w 1546226"/>
                <a:gd name="T67" fmla="*/ 486332 h 1979613"/>
                <a:gd name="T68" fmla="*/ 1310737 w 1546226"/>
                <a:gd name="T69" fmla="*/ 784417 h 1979613"/>
                <a:gd name="T70" fmla="*/ 1144435 w 1546226"/>
                <a:gd name="T71" fmla="*/ 941872 h 1979613"/>
                <a:gd name="T72" fmla="*/ 913707 w 1546226"/>
                <a:gd name="T73" fmla="*/ 1072978 h 1979613"/>
                <a:gd name="T74" fmla="*/ 591894 w 1546226"/>
                <a:gd name="T75" fmla="*/ 1216782 h 1979613"/>
                <a:gd name="T76" fmla="*/ 376083 w 1546226"/>
                <a:gd name="T77" fmla="*/ 1436140 h 1979613"/>
                <a:gd name="T78" fmla="*/ 278650 w 1546226"/>
                <a:gd name="T79" fmla="*/ 1673275 h 1979613"/>
                <a:gd name="T80" fmla="*/ 256752 w 1546226"/>
                <a:gd name="T81" fmla="*/ 1943107 h 1979613"/>
                <a:gd name="T82" fmla="*/ 11425 w 1546226"/>
                <a:gd name="T83" fmla="*/ 1721210 h 1979613"/>
                <a:gd name="T84" fmla="*/ 94893 w 1546226"/>
                <a:gd name="T85" fmla="*/ 1422807 h 1979613"/>
                <a:gd name="T86" fmla="*/ 266908 w 1546226"/>
                <a:gd name="T87" fmla="*/ 1159959 h 1979613"/>
                <a:gd name="T88" fmla="*/ 445904 w 1546226"/>
                <a:gd name="T89" fmla="*/ 1007266 h 1979613"/>
                <a:gd name="T90" fmla="*/ 691866 w 1546226"/>
                <a:gd name="T91" fmla="*/ 883143 h 1979613"/>
                <a:gd name="T92" fmla="*/ 1012409 w 1546226"/>
                <a:gd name="T93" fmla="*/ 720292 h 1979613"/>
                <a:gd name="T94" fmla="*/ 1199340 w 1546226"/>
                <a:gd name="T95" fmla="*/ 492998 h 1979613"/>
                <a:gd name="T96" fmla="*/ 1277730 w 1546226"/>
                <a:gd name="T97" fmla="*/ 259356 h 1979613"/>
                <a:gd name="T98" fmla="*/ 463603 w 1546226"/>
                <a:gd name="T99" fmla="*/ 0 h 1979613"/>
                <a:gd name="T100" fmla="*/ 1141411 w 1546226"/>
                <a:gd name="T101" fmla="*/ 43609 h 1979613"/>
                <a:gd name="T102" fmla="*/ 1112176 w 1546226"/>
                <a:gd name="T103" fmla="*/ 116504 h 1979613"/>
                <a:gd name="T104" fmla="*/ 419433 w 1546226"/>
                <a:gd name="T105" fmla="*/ 105681 h 1979613"/>
                <a:gd name="T106" fmla="*/ 412124 w 1546226"/>
                <a:gd name="T107" fmla="*/ 27693 h 1979613"/>
                <a:gd name="T108" fmla="*/ 256779 w 1546226"/>
                <a:gd name="T109" fmla="*/ 31137 h 1979613"/>
                <a:gd name="T110" fmla="*/ 279287 w 1546226"/>
                <a:gd name="T111" fmla="*/ 311049 h 1979613"/>
                <a:gd name="T112" fmla="*/ 361076 w 1546226"/>
                <a:gd name="T113" fmla="*/ 519156 h 1979613"/>
                <a:gd name="T114" fmla="*/ 530043 w 1546226"/>
                <a:gd name="T115" fmla="*/ 718050 h 1979613"/>
                <a:gd name="T116" fmla="*/ 466323 w 1546226"/>
                <a:gd name="T117" fmla="*/ 850539 h 1979613"/>
                <a:gd name="T118" fmla="*/ 255828 w 1546226"/>
                <a:gd name="T119" fmla="*/ 808600 h 1979613"/>
                <a:gd name="T120" fmla="*/ 108418 w 1546226"/>
                <a:gd name="T121" fmla="*/ 587149 h 1979613"/>
                <a:gd name="T122" fmla="*/ 28214 w 1546226"/>
                <a:gd name="T123" fmla="*/ 353306 h 1979613"/>
                <a:gd name="T124" fmla="*/ 2853 w 1546226"/>
                <a:gd name="T125" fmla="*/ 15886 h 1979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46226" h="1979613">
                  <a:moveTo>
                    <a:pt x="463603" y="1855788"/>
                  </a:moveTo>
                  <a:lnTo>
                    <a:pt x="1082623" y="1855788"/>
                  </a:lnTo>
                  <a:lnTo>
                    <a:pt x="1088978" y="1856106"/>
                  </a:lnTo>
                  <a:lnTo>
                    <a:pt x="1095016" y="1857058"/>
                  </a:lnTo>
                  <a:lnTo>
                    <a:pt x="1101054" y="1858646"/>
                  </a:lnTo>
                  <a:lnTo>
                    <a:pt x="1106773" y="1860551"/>
                  </a:lnTo>
                  <a:lnTo>
                    <a:pt x="1112176" y="1863091"/>
                  </a:lnTo>
                  <a:lnTo>
                    <a:pt x="1117260" y="1866266"/>
                  </a:lnTo>
                  <a:lnTo>
                    <a:pt x="1122026" y="1869758"/>
                  </a:lnTo>
                  <a:lnTo>
                    <a:pt x="1126157" y="1873886"/>
                  </a:lnTo>
                  <a:lnTo>
                    <a:pt x="1130606" y="1878013"/>
                  </a:lnTo>
                  <a:lnTo>
                    <a:pt x="1134102" y="1883093"/>
                  </a:lnTo>
                  <a:lnTo>
                    <a:pt x="1137279" y="1888173"/>
                  </a:lnTo>
                  <a:lnTo>
                    <a:pt x="1139504" y="1893571"/>
                  </a:lnTo>
                  <a:lnTo>
                    <a:pt x="1141411" y="1899286"/>
                  </a:lnTo>
                  <a:lnTo>
                    <a:pt x="1142999" y="1905318"/>
                  </a:lnTo>
                  <a:lnTo>
                    <a:pt x="1144270" y="1911351"/>
                  </a:lnTo>
                  <a:lnTo>
                    <a:pt x="1144588" y="1917701"/>
                  </a:lnTo>
                  <a:lnTo>
                    <a:pt x="1144270" y="1924051"/>
                  </a:lnTo>
                  <a:lnTo>
                    <a:pt x="1142999" y="1930401"/>
                  </a:lnTo>
                  <a:lnTo>
                    <a:pt x="1141411" y="1936116"/>
                  </a:lnTo>
                  <a:lnTo>
                    <a:pt x="1139504" y="1941513"/>
                  </a:lnTo>
                  <a:lnTo>
                    <a:pt x="1137279" y="1947228"/>
                  </a:lnTo>
                  <a:lnTo>
                    <a:pt x="1134102" y="1952308"/>
                  </a:lnTo>
                  <a:lnTo>
                    <a:pt x="1130606" y="1956753"/>
                  </a:lnTo>
                  <a:lnTo>
                    <a:pt x="1126157" y="1961198"/>
                  </a:lnTo>
                  <a:lnTo>
                    <a:pt x="1122026" y="1965643"/>
                  </a:lnTo>
                  <a:lnTo>
                    <a:pt x="1117260" y="1969136"/>
                  </a:lnTo>
                  <a:lnTo>
                    <a:pt x="1112176" y="1972311"/>
                  </a:lnTo>
                  <a:lnTo>
                    <a:pt x="1106773" y="1974533"/>
                  </a:lnTo>
                  <a:lnTo>
                    <a:pt x="1101054" y="1976756"/>
                  </a:lnTo>
                  <a:lnTo>
                    <a:pt x="1095016" y="1978026"/>
                  </a:lnTo>
                  <a:lnTo>
                    <a:pt x="1088978" y="1979296"/>
                  </a:lnTo>
                  <a:lnTo>
                    <a:pt x="1082623" y="1979613"/>
                  </a:lnTo>
                  <a:lnTo>
                    <a:pt x="463603" y="1979613"/>
                  </a:lnTo>
                  <a:lnTo>
                    <a:pt x="457248" y="1979296"/>
                  </a:lnTo>
                  <a:lnTo>
                    <a:pt x="450892" y="1978026"/>
                  </a:lnTo>
                  <a:lnTo>
                    <a:pt x="445172" y="1976756"/>
                  </a:lnTo>
                  <a:lnTo>
                    <a:pt x="439135" y="1974533"/>
                  </a:lnTo>
                  <a:lnTo>
                    <a:pt x="433733" y="1972311"/>
                  </a:lnTo>
                  <a:lnTo>
                    <a:pt x="428648" y="1969136"/>
                  </a:lnTo>
                  <a:lnTo>
                    <a:pt x="423882" y="1965643"/>
                  </a:lnTo>
                  <a:lnTo>
                    <a:pt x="419433" y="1961198"/>
                  </a:lnTo>
                  <a:lnTo>
                    <a:pt x="415620" y="1956753"/>
                  </a:lnTo>
                  <a:lnTo>
                    <a:pt x="412124" y="1952308"/>
                  </a:lnTo>
                  <a:lnTo>
                    <a:pt x="408946" y="1947228"/>
                  </a:lnTo>
                  <a:lnTo>
                    <a:pt x="406087" y="1941513"/>
                  </a:lnTo>
                  <a:lnTo>
                    <a:pt x="404180" y="1936116"/>
                  </a:lnTo>
                  <a:lnTo>
                    <a:pt x="402591" y="1930401"/>
                  </a:lnTo>
                  <a:lnTo>
                    <a:pt x="401956" y="1924051"/>
                  </a:lnTo>
                  <a:lnTo>
                    <a:pt x="401638" y="1917701"/>
                  </a:lnTo>
                  <a:lnTo>
                    <a:pt x="401956" y="1911351"/>
                  </a:lnTo>
                  <a:lnTo>
                    <a:pt x="402591" y="1905318"/>
                  </a:lnTo>
                  <a:lnTo>
                    <a:pt x="404180" y="1899286"/>
                  </a:lnTo>
                  <a:lnTo>
                    <a:pt x="406087" y="1893571"/>
                  </a:lnTo>
                  <a:lnTo>
                    <a:pt x="408946" y="1888173"/>
                  </a:lnTo>
                  <a:lnTo>
                    <a:pt x="412124" y="1883093"/>
                  </a:lnTo>
                  <a:lnTo>
                    <a:pt x="415620" y="1878013"/>
                  </a:lnTo>
                  <a:lnTo>
                    <a:pt x="419433" y="1873886"/>
                  </a:lnTo>
                  <a:lnTo>
                    <a:pt x="423882" y="1869758"/>
                  </a:lnTo>
                  <a:lnTo>
                    <a:pt x="428648" y="1866266"/>
                  </a:lnTo>
                  <a:lnTo>
                    <a:pt x="433733" y="1863091"/>
                  </a:lnTo>
                  <a:lnTo>
                    <a:pt x="439135" y="1860551"/>
                  </a:lnTo>
                  <a:lnTo>
                    <a:pt x="445172" y="1858646"/>
                  </a:lnTo>
                  <a:lnTo>
                    <a:pt x="450892" y="1857058"/>
                  </a:lnTo>
                  <a:lnTo>
                    <a:pt x="457248" y="1856106"/>
                  </a:lnTo>
                  <a:lnTo>
                    <a:pt x="463603" y="1855788"/>
                  </a:lnTo>
                  <a:close/>
                  <a:moveTo>
                    <a:pt x="587375" y="1608138"/>
                  </a:moveTo>
                  <a:lnTo>
                    <a:pt x="958851" y="1608138"/>
                  </a:lnTo>
                  <a:lnTo>
                    <a:pt x="965201" y="1608456"/>
                  </a:lnTo>
                  <a:lnTo>
                    <a:pt x="971551" y="1609408"/>
                  </a:lnTo>
                  <a:lnTo>
                    <a:pt x="977266" y="1610996"/>
                  </a:lnTo>
                  <a:lnTo>
                    <a:pt x="982981" y="1612901"/>
                  </a:lnTo>
                  <a:lnTo>
                    <a:pt x="988378" y="1615758"/>
                  </a:lnTo>
                  <a:lnTo>
                    <a:pt x="993458" y="1618616"/>
                  </a:lnTo>
                  <a:lnTo>
                    <a:pt x="998221" y="1622426"/>
                  </a:lnTo>
                  <a:lnTo>
                    <a:pt x="1002348" y="1626236"/>
                  </a:lnTo>
                  <a:lnTo>
                    <a:pt x="1006793" y="1630998"/>
                  </a:lnTo>
                  <a:lnTo>
                    <a:pt x="1010286" y="1635761"/>
                  </a:lnTo>
                  <a:lnTo>
                    <a:pt x="1013461" y="1640841"/>
                  </a:lnTo>
                  <a:lnTo>
                    <a:pt x="1015683" y="1646238"/>
                  </a:lnTo>
                  <a:lnTo>
                    <a:pt x="1017588" y="1651636"/>
                  </a:lnTo>
                  <a:lnTo>
                    <a:pt x="1019176" y="1657668"/>
                  </a:lnTo>
                  <a:lnTo>
                    <a:pt x="1020446" y="1663701"/>
                  </a:lnTo>
                  <a:lnTo>
                    <a:pt x="1020763" y="1670051"/>
                  </a:lnTo>
                  <a:lnTo>
                    <a:pt x="1020446" y="1676401"/>
                  </a:lnTo>
                  <a:lnTo>
                    <a:pt x="1019176" y="1682751"/>
                  </a:lnTo>
                  <a:lnTo>
                    <a:pt x="1017588" y="1688466"/>
                  </a:lnTo>
                  <a:lnTo>
                    <a:pt x="1015683" y="1694498"/>
                  </a:lnTo>
                  <a:lnTo>
                    <a:pt x="1013461" y="1699578"/>
                  </a:lnTo>
                  <a:lnTo>
                    <a:pt x="1010286" y="1704658"/>
                  </a:lnTo>
                  <a:lnTo>
                    <a:pt x="1006793" y="1709738"/>
                  </a:lnTo>
                  <a:lnTo>
                    <a:pt x="1002348" y="1713866"/>
                  </a:lnTo>
                  <a:lnTo>
                    <a:pt x="998221" y="1717993"/>
                  </a:lnTo>
                  <a:lnTo>
                    <a:pt x="993458" y="1721486"/>
                  </a:lnTo>
                  <a:lnTo>
                    <a:pt x="988378" y="1724661"/>
                  </a:lnTo>
                  <a:lnTo>
                    <a:pt x="982981" y="1727201"/>
                  </a:lnTo>
                  <a:lnTo>
                    <a:pt x="977266" y="1729106"/>
                  </a:lnTo>
                  <a:lnTo>
                    <a:pt x="971551" y="1730693"/>
                  </a:lnTo>
                  <a:lnTo>
                    <a:pt x="965201" y="1731646"/>
                  </a:lnTo>
                  <a:lnTo>
                    <a:pt x="958851" y="1731963"/>
                  </a:lnTo>
                  <a:lnTo>
                    <a:pt x="587375" y="1731963"/>
                  </a:lnTo>
                  <a:lnTo>
                    <a:pt x="581343" y="1731646"/>
                  </a:lnTo>
                  <a:lnTo>
                    <a:pt x="575310" y="1730693"/>
                  </a:lnTo>
                  <a:lnTo>
                    <a:pt x="568960" y="1729106"/>
                  </a:lnTo>
                  <a:lnTo>
                    <a:pt x="563563" y="1727201"/>
                  </a:lnTo>
                  <a:lnTo>
                    <a:pt x="558165" y="1724661"/>
                  </a:lnTo>
                  <a:lnTo>
                    <a:pt x="553085" y="1721486"/>
                  </a:lnTo>
                  <a:lnTo>
                    <a:pt x="548323" y="1717993"/>
                  </a:lnTo>
                  <a:lnTo>
                    <a:pt x="543878" y="1713866"/>
                  </a:lnTo>
                  <a:lnTo>
                    <a:pt x="539750" y="1709738"/>
                  </a:lnTo>
                  <a:lnTo>
                    <a:pt x="536258" y="1704658"/>
                  </a:lnTo>
                  <a:lnTo>
                    <a:pt x="533083" y="1699578"/>
                  </a:lnTo>
                  <a:lnTo>
                    <a:pt x="530543" y="1694498"/>
                  </a:lnTo>
                  <a:lnTo>
                    <a:pt x="528320" y="1688466"/>
                  </a:lnTo>
                  <a:lnTo>
                    <a:pt x="527050" y="1682751"/>
                  </a:lnTo>
                  <a:lnTo>
                    <a:pt x="526098" y="1676401"/>
                  </a:lnTo>
                  <a:lnTo>
                    <a:pt x="525463" y="1670051"/>
                  </a:lnTo>
                  <a:lnTo>
                    <a:pt x="526098" y="1663701"/>
                  </a:lnTo>
                  <a:lnTo>
                    <a:pt x="527050" y="1657668"/>
                  </a:lnTo>
                  <a:lnTo>
                    <a:pt x="528320" y="1651636"/>
                  </a:lnTo>
                  <a:lnTo>
                    <a:pt x="530543" y="1646238"/>
                  </a:lnTo>
                  <a:lnTo>
                    <a:pt x="533083" y="1640841"/>
                  </a:lnTo>
                  <a:lnTo>
                    <a:pt x="536258" y="1635761"/>
                  </a:lnTo>
                  <a:lnTo>
                    <a:pt x="539750" y="1630998"/>
                  </a:lnTo>
                  <a:lnTo>
                    <a:pt x="543878" y="1626236"/>
                  </a:lnTo>
                  <a:lnTo>
                    <a:pt x="548323" y="1622426"/>
                  </a:lnTo>
                  <a:lnTo>
                    <a:pt x="553085" y="1618616"/>
                  </a:lnTo>
                  <a:lnTo>
                    <a:pt x="558165" y="1615758"/>
                  </a:lnTo>
                  <a:lnTo>
                    <a:pt x="563563" y="1612901"/>
                  </a:lnTo>
                  <a:lnTo>
                    <a:pt x="568960" y="1610996"/>
                  </a:lnTo>
                  <a:lnTo>
                    <a:pt x="575310" y="1609408"/>
                  </a:lnTo>
                  <a:lnTo>
                    <a:pt x="581343" y="1608456"/>
                  </a:lnTo>
                  <a:lnTo>
                    <a:pt x="587375" y="1608138"/>
                  </a:lnTo>
                  <a:close/>
                  <a:moveTo>
                    <a:pt x="711201" y="1362075"/>
                  </a:moveTo>
                  <a:lnTo>
                    <a:pt x="835026" y="1362075"/>
                  </a:lnTo>
                  <a:lnTo>
                    <a:pt x="841376" y="1362710"/>
                  </a:lnTo>
                  <a:lnTo>
                    <a:pt x="847726" y="1363345"/>
                  </a:lnTo>
                  <a:lnTo>
                    <a:pt x="853441" y="1364933"/>
                  </a:lnTo>
                  <a:lnTo>
                    <a:pt x="859473" y="1366838"/>
                  </a:lnTo>
                  <a:lnTo>
                    <a:pt x="864553" y="1369695"/>
                  </a:lnTo>
                  <a:lnTo>
                    <a:pt x="869633" y="1372870"/>
                  </a:lnTo>
                  <a:lnTo>
                    <a:pt x="874713" y="1376363"/>
                  </a:lnTo>
                  <a:lnTo>
                    <a:pt x="879158" y="1380173"/>
                  </a:lnTo>
                  <a:lnTo>
                    <a:pt x="882968" y="1384618"/>
                  </a:lnTo>
                  <a:lnTo>
                    <a:pt x="886461" y="1389380"/>
                  </a:lnTo>
                  <a:lnTo>
                    <a:pt x="889636" y="1394460"/>
                  </a:lnTo>
                  <a:lnTo>
                    <a:pt x="892493" y="1399858"/>
                  </a:lnTo>
                  <a:lnTo>
                    <a:pt x="894398" y="1405573"/>
                  </a:lnTo>
                  <a:lnTo>
                    <a:pt x="895986" y="1411605"/>
                  </a:lnTo>
                  <a:lnTo>
                    <a:pt x="896621" y="1417320"/>
                  </a:lnTo>
                  <a:lnTo>
                    <a:pt x="896938" y="1423670"/>
                  </a:lnTo>
                  <a:lnTo>
                    <a:pt x="896621" y="1430338"/>
                  </a:lnTo>
                  <a:lnTo>
                    <a:pt x="895986" y="1436370"/>
                  </a:lnTo>
                  <a:lnTo>
                    <a:pt x="894398" y="1442403"/>
                  </a:lnTo>
                  <a:lnTo>
                    <a:pt x="892493" y="1448118"/>
                  </a:lnTo>
                  <a:lnTo>
                    <a:pt x="889636" y="1453515"/>
                  </a:lnTo>
                  <a:lnTo>
                    <a:pt x="886461" y="1458595"/>
                  </a:lnTo>
                  <a:lnTo>
                    <a:pt x="882968" y="1463358"/>
                  </a:lnTo>
                  <a:lnTo>
                    <a:pt x="879158" y="1467485"/>
                  </a:lnTo>
                  <a:lnTo>
                    <a:pt x="874713" y="1471930"/>
                  </a:lnTo>
                  <a:lnTo>
                    <a:pt x="869633" y="1475423"/>
                  </a:lnTo>
                  <a:lnTo>
                    <a:pt x="864553" y="1478598"/>
                  </a:lnTo>
                  <a:lnTo>
                    <a:pt x="859473" y="1480820"/>
                  </a:lnTo>
                  <a:lnTo>
                    <a:pt x="853441" y="1483360"/>
                  </a:lnTo>
                  <a:lnTo>
                    <a:pt x="847726" y="1484313"/>
                  </a:lnTo>
                  <a:lnTo>
                    <a:pt x="841376" y="1485583"/>
                  </a:lnTo>
                  <a:lnTo>
                    <a:pt x="835026" y="1485900"/>
                  </a:lnTo>
                  <a:lnTo>
                    <a:pt x="711201" y="1485900"/>
                  </a:lnTo>
                  <a:lnTo>
                    <a:pt x="705168" y="1485583"/>
                  </a:lnTo>
                  <a:lnTo>
                    <a:pt x="698818" y="1484313"/>
                  </a:lnTo>
                  <a:lnTo>
                    <a:pt x="692786" y="1483360"/>
                  </a:lnTo>
                  <a:lnTo>
                    <a:pt x="687388" y="1480820"/>
                  </a:lnTo>
                  <a:lnTo>
                    <a:pt x="681991" y="1478598"/>
                  </a:lnTo>
                  <a:lnTo>
                    <a:pt x="676911" y="1475423"/>
                  </a:lnTo>
                  <a:lnTo>
                    <a:pt x="672148" y="1471930"/>
                  </a:lnTo>
                  <a:lnTo>
                    <a:pt x="667703" y="1467485"/>
                  </a:lnTo>
                  <a:lnTo>
                    <a:pt x="663576" y="1463358"/>
                  </a:lnTo>
                  <a:lnTo>
                    <a:pt x="660083" y="1458595"/>
                  </a:lnTo>
                  <a:lnTo>
                    <a:pt x="656908" y="1453515"/>
                  </a:lnTo>
                  <a:lnTo>
                    <a:pt x="654368" y="1448118"/>
                  </a:lnTo>
                  <a:lnTo>
                    <a:pt x="652463" y="1442403"/>
                  </a:lnTo>
                  <a:lnTo>
                    <a:pt x="650876" y="1436370"/>
                  </a:lnTo>
                  <a:lnTo>
                    <a:pt x="649923" y="1430338"/>
                  </a:lnTo>
                  <a:lnTo>
                    <a:pt x="649288" y="1423670"/>
                  </a:lnTo>
                  <a:lnTo>
                    <a:pt x="649923" y="1417320"/>
                  </a:lnTo>
                  <a:lnTo>
                    <a:pt x="650876" y="1411605"/>
                  </a:lnTo>
                  <a:lnTo>
                    <a:pt x="652463" y="1405573"/>
                  </a:lnTo>
                  <a:lnTo>
                    <a:pt x="654368" y="1399858"/>
                  </a:lnTo>
                  <a:lnTo>
                    <a:pt x="656908" y="1394460"/>
                  </a:lnTo>
                  <a:lnTo>
                    <a:pt x="660083" y="1389380"/>
                  </a:lnTo>
                  <a:lnTo>
                    <a:pt x="663576" y="1384618"/>
                  </a:lnTo>
                  <a:lnTo>
                    <a:pt x="667703" y="1380173"/>
                  </a:lnTo>
                  <a:lnTo>
                    <a:pt x="672148" y="1376363"/>
                  </a:lnTo>
                  <a:lnTo>
                    <a:pt x="676911" y="1372870"/>
                  </a:lnTo>
                  <a:lnTo>
                    <a:pt x="681991" y="1369695"/>
                  </a:lnTo>
                  <a:lnTo>
                    <a:pt x="687388" y="1366838"/>
                  </a:lnTo>
                  <a:lnTo>
                    <a:pt x="692786" y="1364933"/>
                  </a:lnTo>
                  <a:lnTo>
                    <a:pt x="698818" y="1363345"/>
                  </a:lnTo>
                  <a:lnTo>
                    <a:pt x="705168" y="1362710"/>
                  </a:lnTo>
                  <a:lnTo>
                    <a:pt x="711201" y="1362075"/>
                  </a:lnTo>
                  <a:close/>
                  <a:moveTo>
                    <a:pt x="1181793" y="1068388"/>
                  </a:moveTo>
                  <a:lnTo>
                    <a:pt x="1199238" y="1082973"/>
                  </a:lnTo>
                  <a:lnTo>
                    <a:pt x="1215731" y="1097240"/>
                  </a:lnTo>
                  <a:lnTo>
                    <a:pt x="1231590" y="1112142"/>
                  </a:lnTo>
                  <a:lnTo>
                    <a:pt x="1247448" y="1127044"/>
                  </a:lnTo>
                  <a:lnTo>
                    <a:pt x="1262038" y="1142262"/>
                  </a:lnTo>
                  <a:lnTo>
                    <a:pt x="1276628" y="1157164"/>
                  </a:lnTo>
                  <a:lnTo>
                    <a:pt x="1290267" y="1172700"/>
                  </a:lnTo>
                  <a:lnTo>
                    <a:pt x="1304222" y="1188236"/>
                  </a:lnTo>
                  <a:lnTo>
                    <a:pt x="1316909" y="1203772"/>
                  </a:lnTo>
                  <a:lnTo>
                    <a:pt x="1329596" y="1219308"/>
                  </a:lnTo>
                  <a:lnTo>
                    <a:pt x="1341332" y="1235160"/>
                  </a:lnTo>
                  <a:lnTo>
                    <a:pt x="1353067" y="1250696"/>
                  </a:lnTo>
                  <a:lnTo>
                    <a:pt x="1363851" y="1266866"/>
                  </a:lnTo>
                  <a:lnTo>
                    <a:pt x="1374952" y="1282402"/>
                  </a:lnTo>
                  <a:lnTo>
                    <a:pt x="1385102" y="1298572"/>
                  </a:lnTo>
                  <a:lnTo>
                    <a:pt x="1394934" y="1314425"/>
                  </a:lnTo>
                  <a:lnTo>
                    <a:pt x="1404132" y="1330278"/>
                  </a:lnTo>
                  <a:lnTo>
                    <a:pt x="1413330" y="1346131"/>
                  </a:lnTo>
                  <a:lnTo>
                    <a:pt x="1421894" y="1362301"/>
                  </a:lnTo>
                  <a:lnTo>
                    <a:pt x="1430141" y="1377837"/>
                  </a:lnTo>
                  <a:lnTo>
                    <a:pt x="1438070" y="1394007"/>
                  </a:lnTo>
                  <a:lnTo>
                    <a:pt x="1445365" y="1409543"/>
                  </a:lnTo>
                  <a:lnTo>
                    <a:pt x="1452343" y="1425079"/>
                  </a:lnTo>
                  <a:lnTo>
                    <a:pt x="1459003" y="1440931"/>
                  </a:lnTo>
                  <a:lnTo>
                    <a:pt x="1465664" y="1456467"/>
                  </a:lnTo>
                  <a:lnTo>
                    <a:pt x="1471690" y="1471686"/>
                  </a:lnTo>
                  <a:lnTo>
                    <a:pt x="1477399" y="1486905"/>
                  </a:lnTo>
                  <a:lnTo>
                    <a:pt x="1483109" y="1502124"/>
                  </a:lnTo>
                  <a:lnTo>
                    <a:pt x="1488183" y="1517025"/>
                  </a:lnTo>
                  <a:lnTo>
                    <a:pt x="1492624" y="1531927"/>
                  </a:lnTo>
                  <a:lnTo>
                    <a:pt x="1501822" y="1561413"/>
                  </a:lnTo>
                  <a:lnTo>
                    <a:pt x="1506579" y="1577901"/>
                  </a:lnTo>
                  <a:lnTo>
                    <a:pt x="1510703" y="1594705"/>
                  </a:lnTo>
                  <a:lnTo>
                    <a:pt x="1514509" y="1611192"/>
                  </a:lnTo>
                  <a:lnTo>
                    <a:pt x="1518315" y="1627045"/>
                  </a:lnTo>
                  <a:lnTo>
                    <a:pt x="1521804" y="1643532"/>
                  </a:lnTo>
                  <a:lnTo>
                    <a:pt x="1524976" y="1659067"/>
                  </a:lnTo>
                  <a:lnTo>
                    <a:pt x="1530685" y="1690773"/>
                  </a:lnTo>
                  <a:lnTo>
                    <a:pt x="1535125" y="1721528"/>
                  </a:lnTo>
                  <a:lnTo>
                    <a:pt x="1538931" y="1751014"/>
                  </a:lnTo>
                  <a:lnTo>
                    <a:pt x="1541786" y="1780184"/>
                  </a:lnTo>
                  <a:lnTo>
                    <a:pt x="1543689" y="1807451"/>
                  </a:lnTo>
                  <a:lnTo>
                    <a:pt x="1545275" y="1834084"/>
                  </a:lnTo>
                  <a:lnTo>
                    <a:pt x="1545909" y="1859448"/>
                  </a:lnTo>
                  <a:lnTo>
                    <a:pt x="1546226" y="1883228"/>
                  </a:lnTo>
                  <a:lnTo>
                    <a:pt x="1546226" y="1905739"/>
                  </a:lnTo>
                  <a:lnTo>
                    <a:pt x="1545592" y="1926665"/>
                  </a:lnTo>
                  <a:lnTo>
                    <a:pt x="1544640" y="1946005"/>
                  </a:lnTo>
                  <a:lnTo>
                    <a:pt x="1543689" y="1963443"/>
                  </a:lnTo>
                  <a:lnTo>
                    <a:pt x="1542420" y="1979613"/>
                  </a:lnTo>
                  <a:lnTo>
                    <a:pt x="1286461" y="1979613"/>
                  </a:lnTo>
                  <a:lnTo>
                    <a:pt x="1288681" y="1961224"/>
                  </a:lnTo>
                  <a:lnTo>
                    <a:pt x="1289632" y="1948859"/>
                  </a:lnTo>
                  <a:lnTo>
                    <a:pt x="1290901" y="1934591"/>
                  </a:lnTo>
                  <a:lnTo>
                    <a:pt x="1291535" y="1919055"/>
                  </a:lnTo>
                  <a:lnTo>
                    <a:pt x="1291853" y="1900983"/>
                  </a:lnTo>
                  <a:lnTo>
                    <a:pt x="1292487" y="1881642"/>
                  </a:lnTo>
                  <a:lnTo>
                    <a:pt x="1291853" y="1861033"/>
                  </a:lnTo>
                  <a:lnTo>
                    <a:pt x="1291218" y="1839156"/>
                  </a:lnTo>
                  <a:lnTo>
                    <a:pt x="1289950" y="1815694"/>
                  </a:lnTo>
                  <a:lnTo>
                    <a:pt x="1287729" y="1791281"/>
                  </a:lnTo>
                  <a:lnTo>
                    <a:pt x="1284875" y="1765916"/>
                  </a:lnTo>
                  <a:lnTo>
                    <a:pt x="1281069" y="1739283"/>
                  </a:lnTo>
                  <a:lnTo>
                    <a:pt x="1276311" y="1712016"/>
                  </a:lnTo>
                  <a:lnTo>
                    <a:pt x="1273456" y="1698383"/>
                  </a:lnTo>
                  <a:lnTo>
                    <a:pt x="1270919" y="1684115"/>
                  </a:lnTo>
                  <a:lnTo>
                    <a:pt x="1267430" y="1669847"/>
                  </a:lnTo>
                  <a:lnTo>
                    <a:pt x="1263624" y="1655263"/>
                  </a:lnTo>
                  <a:lnTo>
                    <a:pt x="1259818" y="1640678"/>
                  </a:lnTo>
                  <a:lnTo>
                    <a:pt x="1256012" y="1626410"/>
                  </a:lnTo>
                  <a:lnTo>
                    <a:pt x="1251254" y="1611509"/>
                  </a:lnTo>
                  <a:lnTo>
                    <a:pt x="1246497" y="1596607"/>
                  </a:lnTo>
                  <a:lnTo>
                    <a:pt x="1241105" y="1581705"/>
                  </a:lnTo>
                  <a:lnTo>
                    <a:pt x="1235713" y="1566803"/>
                  </a:lnTo>
                  <a:lnTo>
                    <a:pt x="1229686" y="1551902"/>
                  </a:lnTo>
                  <a:lnTo>
                    <a:pt x="1223343" y="1536683"/>
                  </a:lnTo>
                  <a:lnTo>
                    <a:pt x="1216365" y="1521781"/>
                  </a:lnTo>
                  <a:lnTo>
                    <a:pt x="1209387" y="1506880"/>
                  </a:lnTo>
                  <a:lnTo>
                    <a:pt x="1201775" y="1491661"/>
                  </a:lnTo>
                  <a:lnTo>
                    <a:pt x="1194163" y="1476759"/>
                  </a:lnTo>
                  <a:lnTo>
                    <a:pt x="1185599" y="1461540"/>
                  </a:lnTo>
                  <a:lnTo>
                    <a:pt x="1176718" y="1446638"/>
                  </a:lnTo>
                  <a:lnTo>
                    <a:pt x="1167520" y="1431737"/>
                  </a:lnTo>
                  <a:lnTo>
                    <a:pt x="1157688" y="1416835"/>
                  </a:lnTo>
                  <a:lnTo>
                    <a:pt x="1147538" y="1402567"/>
                  </a:lnTo>
                  <a:lnTo>
                    <a:pt x="1136437" y="1387666"/>
                  </a:lnTo>
                  <a:lnTo>
                    <a:pt x="1125653" y="1373081"/>
                  </a:lnTo>
                  <a:lnTo>
                    <a:pt x="1113918" y="1359130"/>
                  </a:lnTo>
                  <a:lnTo>
                    <a:pt x="1101231" y="1344545"/>
                  </a:lnTo>
                  <a:lnTo>
                    <a:pt x="1088861" y="1330595"/>
                  </a:lnTo>
                  <a:lnTo>
                    <a:pt x="1075540" y="1316961"/>
                  </a:lnTo>
                  <a:lnTo>
                    <a:pt x="1061267" y="1303011"/>
                  </a:lnTo>
                  <a:lnTo>
                    <a:pt x="1046994" y="1289377"/>
                  </a:lnTo>
                  <a:lnTo>
                    <a:pt x="1032087" y="1276061"/>
                  </a:lnTo>
                  <a:lnTo>
                    <a:pt x="1016228" y="1263062"/>
                  </a:lnTo>
                  <a:lnTo>
                    <a:pt x="1000052" y="1250379"/>
                  </a:lnTo>
                  <a:lnTo>
                    <a:pt x="983242" y="1237697"/>
                  </a:lnTo>
                  <a:lnTo>
                    <a:pt x="965798" y="1225332"/>
                  </a:lnTo>
                  <a:lnTo>
                    <a:pt x="947402" y="1213283"/>
                  </a:lnTo>
                  <a:lnTo>
                    <a:pt x="928688" y="1201552"/>
                  </a:lnTo>
                  <a:lnTo>
                    <a:pt x="946767" y="1194260"/>
                  </a:lnTo>
                  <a:lnTo>
                    <a:pt x="964212" y="1186968"/>
                  </a:lnTo>
                  <a:lnTo>
                    <a:pt x="981973" y="1179358"/>
                  </a:lnTo>
                  <a:lnTo>
                    <a:pt x="998784" y="1171749"/>
                  </a:lnTo>
                  <a:lnTo>
                    <a:pt x="1015594" y="1163822"/>
                  </a:lnTo>
                  <a:lnTo>
                    <a:pt x="1032087" y="1155896"/>
                  </a:lnTo>
                  <a:lnTo>
                    <a:pt x="1048580" y="1147652"/>
                  </a:lnTo>
                  <a:lnTo>
                    <a:pt x="1064122" y="1139726"/>
                  </a:lnTo>
                  <a:lnTo>
                    <a:pt x="1079663" y="1130848"/>
                  </a:lnTo>
                  <a:lnTo>
                    <a:pt x="1095522" y="1122288"/>
                  </a:lnTo>
                  <a:lnTo>
                    <a:pt x="1110429" y="1113727"/>
                  </a:lnTo>
                  <a:lnTo>
                    <a:pt x="1125336" y="1105167"/>
                  </a:lnTo>
                  <a:lnTo>
                    <a:pt x="1139609" y="1096289"/>
                  </a:lnTo>
                  <a:lnTo>
                    <a:pt x="1154199" y="1087094"/>
                  </a:lnTo>
                  <a:lnTo>
                    <a:pt x="1168155" y="1077900"/>
                  </a:lnTo>
                  <a:lnTo>
                    <a:pt x="1181793" y="1068388"/>
                  </a:lnTo>
                  <a:close/>
                  <a:moveTo>
                    <a:pt x="711201" y="495300"/>
                  </a:moveTo>
                  <a:lnTo>
                    <a:pt x="835026" y="495300"/>
                  </a:lnTo>
                  <a:lnTo>
                    <a:pt x="841376" y="495617"/>
                  </a:lnTo>
                  <a:lnTo>
                    <a:pt x="847726" y="496570"/>
                  </a:lnTo>
                  <a:lnTo>
                    <a:pt x="853441" y="498157"/>
                  </a:lnTo>
                  <a:lnTo>
                    <a:pt x="859473" y="500062"/>
                  </a:lnTo>
                  <a:lnTo>
                    <a:pt x="864553" y="502602"/>
                  </a:lnTo>
                  <a:lnTo>
                    <a:pt x="869633" y="505777"/>
                  </a:lnTo>
                  <a:lnTo>
                    <a:pt x="874713" y="509270"/>
                  </a:lnTo>
                  <a:lnTo>
                    <a:pt x="879158" y="513397"/>
                  </a:lnTo>
                  <a:lnTo>
                    <a:pt x="882968" y="518160"/>
                  </a:lnTo>
                  <a:lnTo>
                    <a:pt x="886461" y="522605"/>
                  </a:lnTo>
                  <a:lnTo>
                    <a:pt x="889636" y="527685"/>
                  </a:lnTo>
                  <a:lnTo>
                    <a:pt x="892493" y="533400"/>
                  </a:lnTo>
                  <a:lnTo>
                    <a:pt x="894398" y="538797"/>
                  </a:lnTo>
                  <a:lnTo>
                    <a:pt x="895986" y="544512"/>
                  </a:lnTo>
                  <a:lnTo>
                    <a:pt x="896621" y="550862"/>
                  </a:lnTo>
                  <a:lnTo>
                    <a:pt x="896938" y="557212"/>
                  </a:lnTo>
                  <a:lnTo>
                    <a:pt x="896621" y="563562"/>
                  </a:lnTo>
                  <a:lnTo>
                    <a:pt x="895986" y="569595"/>
                  </a:lnTo>
                  <a:lnTo>
                    <a:pt x="894398" y="575627"/>
                  </a:lnTo>
                  <a:lnTo>
                    <a:pt x="892493" y="581342"/>
                  </a:lnTo>
                  <a:lnTo>
                    <a:pt x="889636" y="586740"/>
                  </a:lnTo>
                  <a:lnTo>
                    <a:pt x="886461" y="591820"/>
                  </a:lnTo>
                  <a:lnTo>
                    <a:pt x="882968" y="596265"/>
                  </a:lnTo>
                  <a:lnTo>
                    <a:pt x="879158" y="601027"/>
                  </a:lnTo>
                  <a:lnTo>
                    <a:pt x="874713" y="605155"/>
                  </a:lnTo>
                  <a:lnTo>
                    <a:pt x="869633" y="608647"/>
                  </a:lnTo>
                  <a:lnTo>
                    <a:pt x="864553" y="611822"/>
                  </a:lnTo>
                  <a:lnTo>
                    <a:pt x="859473" y="614045"/>
                  </a:lnTo>
                  <a:lnTo>
                    <a:pt x="853441" y="616267"/>
                  </a:lnTo>
                  <a:lnTo>
                    <a:pt x="847726" y="617855"/>
                  </a:lnTo>
                  <a:lnTo>
                    <a:pt x="841376" y="618807"/>
                  </a:lnTo>
                  <a:lnTo>
                    <a:pt x="835026" y="619125"/>
                  </a:lnTo>
                  <a:lnTo>
                    <a:pt x="711201" y="619125"/>
                  </a:lnTo>
                  <a:lnTo>
                    <a:pt x="705168" y="618807"/>
                  </a:lnTo>
                  <a:lnTo>
                    <a:pt x="698818" y="617855"/>
                  </a:lnTo>
                  <a:lnTo>
                    <a:pt x="692786" y="616267"/>
                  </a:lnTo>
                  <a:lnTo>
                    <a:pt x="687388" y="614045"/>
                  </a:lnTo>
                  <a:lnTo>
                    <a:pt x="681991" y="611822"/>
                  </a:lnTo>
                  <a:lnTo>
                    <a:pt x="676911" y="608647"/>
                  </a:lnTo>
                  <a:lnTo>
                    <a:pt x="672148" y="605155"/>
                  </a:lnTo>
                  <a:lnTo>
                    <a:pt x="667703" y="601027"/>
                  </a:lnTo>
                  <a:lnTo>
                    <a:pt x="663576" y="596265"/>
                  </a:lnTo>
                  <a:lnTo>
                    <a:pt x="660083" y="591820"/>
                  </a:lnTo>
                  <a:lnTo>
                    <a:pt x="656908" y="586740"/>
                  </a:lnTo>
                  <a:lnTo>
                    <a:pt x="654368" y="581342"/>
                  </a:lnTo>
                  <a:lnTo>
                    <a:pt x="652463" y="575627"/>
                  </a:lnTo>
                  <a:lnTo>
                    <a:pt x="650876" y="569595"/>
                  </a:lnTo>
                  <a:lnTo>
                    <a:pt x="649923" y="563562"/>
                  </a:lnTo>
                  <a:lnTo>
                    <a:pt x="649288" y="557212"/>
                  </a:lnTo>
                  <a:lnTo>
                    <a:pt x="649923" y="550862"/>
                  </a:lnTo>
                  <a:lnTo>
                    <a:pt x="650876" y="544512"/>
                  </a:lnTo>
                  <a:lnTo>
                    <a:pt x="652463" y="538797"/>
                  </a:lnTo>
                  <a:lnTo>
                    <a:pt x="654368" y="533400"/>
                  </a:lnTo>
                  <a:lnTo>
                    <a:pt x="656908" y="527685"/>
                  </a:lnTo>
                  <a:lnTo>
                    <a:pt x="660083" y="522605"/>
                  </a:lnTo>
                  <a:lnTo>
                    <a:pt x="663576" y="518160"/>
                  </a:lnTo>
                  <a:lnTo>
                    <a:pt x="667703" y="513397"/>
                  </a:lnTo>
                  <a:lnTo>
                    <a:pt x="672148" y="509270"/>
                  </a:lnTo>
                  <a:lnTo>
                    <a:pt x="676911" y="505777"/>
                  </a:lnTo>
                  <a:lnTo>
                    <a:pt x="681991" y="502602"/>
                  </a:lnTo>
                  <a:lnTo>
                    <a:pt x="687388" y="500062"/>
                  </a:lnTo>
                  <a:lnTo>
                    <a:pt x="692786" y="498157"/>
                  </a:lnTo>
                  <a:lnTo>
                    <a:pt x="698818" y="496570"/>
                  </a:lnTo>
                  <a:lnTo>
                    <a:pt x="705168" y="495617"/>
                  </a:lnTo>
                  <a:lnTo>
                    <a:pt x="711201" y="495300"/>
                  </a:lnTo>
                  <a:close/>
                  <a:moveTo>
                    <a:pt x="587375" y="247650"/>
                  </a:moveTo>
                  <a:lnTo>
                    <a:pt x="958851" y="247650"/>
                  </a:lnTo>
                  <a:lnTo>
                    <a:pt x="965201" y="247967"/>
                  </a:lnTo>
                  <a:lnTo>
                    <a:pt x="971551" y="249237"/>
                  </a:lnTo>
                  <a:lnTo>
                    <a:pt x="977266" y="250507"/>
                  </a:lnTo>
                  <a:lnTo>
                    <a:pt x="982981" y="252730"/>
                  </a:lnTo>
                  <a:lnTo>
                    <a:pt x="988378" y="255587"/>
                  </a:lnTo>
                  <a:lnTo>
                    <a:pt x="993458" y="258127"/>
                  </a:lnTo>
                  <a:lnTo>
                    <a:pt x="998221" y="262255"/>
                  </a:lnTo>
                  <a:lnTo>
                    <a:pt x="1002348" y="266065"/>
                  </a:lnTo>
                  <a:lnTo>
                    <a:pt x="1006793" y="270510"/>
                  </a:lnTo>
                  <a:lnTo>
                    <a:pt x="1010286" y="274955"/>
                  </a:lnTo>
                  <a:lnTo>
                    <a:pt x="1013461" y="280352"/>
                  </a:lnTo>
                  <a:lnTo>
                    <a:pt x="1015683" y="285750"/>
                  </a:lnTo>
                  <a:lnTo>
                    <a:pt x="1017588" y="291465"/>
                  </a:lnTo>
                  <a:lnTo>
                    <a:pt x="1019176" y="297497"/>
                  </a:lnTo>
                  <a:lnTo>
                    <a:pt x="1020446" y="303212"/>
                  </a:lnTo>
                  <a:lnTo>
                    <a:pt x="1020763" y="309880"/>
                  </a:lnTo>
                  <a:lnTo>
                    <a:pt x="1020446" y="316230"/>
                  </a:lnTo>
                  <a:lnTo>
                    <a:pt x="1019176" y="322262"/>
                  </a:lnTo>
                  <a:lnTo>
                    <a:pt x="1017588" y="328295"/>
                  </a:lnTo>
                  <a:lnTo>
                    <a:pt x="1015683" y="334010"/>
                  </a:lnTo>
                  <a:lnTo>
                    <a:pt x="1013461" y="339407"/>
                  </a:lnTo>
                  <a:lnTo>
                    <a:pt x="1010286" y="344487"/>
                  </a:lnTo>
                  <a:lnTo>
                    <a:pt x="1006793" y="349250"/>
                  </a:lnTo>
                  <a:lnTo>
                    <a:pt x="1002348" y="353377"/>
                  </a:lnTo>
                  <a:lnTo>
                    <a:pt x="998221" y="357505"/>
                  </a:lnTo>
                  <a:lnTo>
                    <a:pt x="993458" y="360997"/>
                  </a:lnTo>
                  <a:lnTo>
                    <a:pt x="988378" y="364172"/>
                  </a:lnTo>
                  <a:lnTo>
                    <a:pt x="982981" y="366712"/>
                  </a:lnTo>
                  <a:lnTo>
                    <a:pt x="977266" y="368617"/>
                  </a:lnTo>
                  <a:lnTo>
                    <a:pt x="971551" y="370205"/>
                  </a:lnTo>
                  <a:lnTo>
                    <a:pt x="965201" y="371475"/>
                  </a:lnTo>
                  <a:lnTo>
                    <a:pt x="958851" y="371475"/>
                  </a:lnTo>
                  <a:lnTo>
                    <a:pt x="587375" y="371475"/>
                  </a:lnTo>
                  <a:lnTo>
                    <a:pt x="581343" y="371475"/>
                  </a:lnTo>
                  <a:lnTo>
                    <a:pt x="575310" y="370205"/>
                  </a:lnTo>
                  <a:lnTo>
                    <a:pt x="568960" y="368617"/>
                  </a:lnTo>
                  <a:lnTo>
                    <a:pt x="563563" y="366712"/>
                  </a:lnTo>
                  <a:lnTo>
                    <a:pt x="558165" y="364172"/>
                  </a:lnTo>
                  <a:lnTo>
                    <a:pt x="553085" y="360997"/>
                  </a:lnTo>
                  <a:lnTo>
                    <a:pt x="548323" y="357505"/>
                  </a:lnTo>
                  <a:lnTo>
                    <a:pt x="543878" y="353377"/>
                  </a:lnTo>
                  <a:lnTo>
                    <a:pt x="539750" y="349250"/>
                  </a:lnTo>
                  <a:lnTo>
                    <a:pt x="536258" y="344487"/>
                  </a:lnTo>
                  <a:lnTo>
                    <a:pt x="533083" y="339407"/>
                  </a:lnTo>
                  <a:lnTo>
                    <a:pt x="530543" y="334010"/>
                  </a:lnTo>
                  <a:lnTo>
                    <a:pt x="528320" y="328295"/>
                  </a:lnTo>
                  <a:lnTo>
                    <a:pt x="527050" y="322262"/>
                  </a:lnTo>
                  <a:lnTo>
                    <a:pt x="526098" y="316230"/>
                  </a:lnTo>
                  <a:lnTo>
                    <a:pt x="525463" y="309880"/>
                  </a:lnTo>
                  <a:lnTo>
                    <a:pt x="526098" y="303212"/>
                  </a:lnTo>
                  <a:lnTo>
                    <a:pt x="527050" y="297497"/>
                  </a:lnTo>
                  <a:lnTo>
                    <a:pt x="528320" y="291465"/>
                  </a:lnTo>
                  <a:lnTo>
                    <a:pt x="530543" y="285750"/>
                  </a:lnTo>
                  <a:lnTo>
                    <a:pt x="533083" y="280352"/>
                  </a:lnTo>
                  <a:lnTo>
                    <a:pt x="536258" y="274955"/>
                  </a:lnTo>
                  <a:lnTo>
                    <a:pt x="539750" y="270510"/>
                  </a:lnTo>
                  <a:lnTo>
                    <a:pt x="543878" y="266065"/>
                  </a:lnTo>
                  <a:lnTo>
                    <a:pt x="548323" y="262255"/>
                  </a:lnTo>
                  <a:lnTo>
                    <a:pt x="553085" y="258127"/>
                  </a:lnTo>
                  <a:lnTo>
                    <a:pt x="558165" y="255587"/>
                  </a:lnTo>
                  <a:lnTo>
                    <a:pt x="563563" y="252730"/>
                  </a:lnTo>
                  <a:lnTo>
                    <a:pt x="568960" y="250507"/>
                  </a:lnTo>
                  <a:lnTo>
                    <a:pt x="575310" y="249237"/>
                  </a:lnTo>
                  <a:lnTo>
                    <a:pt x="581343" y="247967"/>
                  </a:lnTo>
                  <a:lnTo>
                    <a:pt x="587375" y="247650"/>
                  </a:lnTo>
                  <a:close/>
                  <a:moveTo>
                    <a:pt x="1286299" y="0"/>
                  </a:moveTo>
                  <a:lnTo>
                    <a:pt x="1542417" y="0"/>
                  </a:lnTo>
                  <a:lnTo>
                    <a:pt x="1543686" y="15872"/>
                  </a:lnTo>
                  <a:lnTo>
                    <a:pt x="1544638" y="33332"/>
                  </a:lnTo>
                  <a:lnTo>
                    <a:pt x="1545590" y="53014"/>
                  </a:lnTo>
                  <a:lnTo>
                    <a:pt x="1546225" y="73648"/>
                  </a:lnTo>
                  <a:lnTo>
                    <a:pt x="1546225" y="96504"/>
                  </a:lnTo>
                  <a:lnTo>
                    <a:pt x="1545908" y="120313"/>
                  </a:lnTo>
                  <a:lnTo>
                    <a:pt x="1545273" y="145709"/>
                  </a:lnTo>
                  <a:lnTo>
                    <a:pt x="1543686" y="172057"/>
                  </a:lnTo>
                  <a:lnTo>
                    <a:pt x="1541782" y="199993"/>
                  </a:lnTo>
                  <a:lnTo>
                    <a:pt x="1538926" y="228881"/>
                  </a:lnTo>
                  <a:lnTo>
                    <a:pt x="1535117" y="258721"/>
                  </a:lnTo>
                  <a:lnTo>
                    <a:pt x="1530674" y="289196"/>
                  </a:lnTo>
                  <a:lnTo>
                    <a:pt x="1524961" y="320941"/>
                  </a:lnTo>
                  <a:lnTo>
                    <a:pt x="1521788" y="336496"/>
                  </a:lnTo>
                  <a:lnTo>
                    <a:pt x="1518297" y="353003"/>
                  </a:lnTo>
                  <a:lnTo>
                    <a:pt x="1514488" y="369193"/>
                  </a:lnTo>
                  <a:lnTo>
                    <a:pt x="1510680" y="385701"/>
                  </a:lnTo>
                  <a:lnTo>
                    <a:pt x="1506554" y="402525"/>
                  </a:lnTo>
                  <a:lnTo>
                    <a:pt x="1501793" y="419033"/>
                  </a:lnTo>
                  <a:lnTo>
                    <a:pt x="1495129" y="441254"/>
                  </a:lnTo>
                  <a:lnTo>
                    <a:pt x="1488147" y="463476"/>
                  </a:lnTo>
                  <a:lnTo>
                    <a:pt x="1479895" y="486332"/>
                  </a:lnTo>
                  <a:lnTo>
                    <a:pt x="1471009" y="509506"/>
                  </a:lnTo>
                  <a:lnTo>
                    <a:pt x="1461805" y="532997"/>
                  </a:lnTo>
                  <a:lnTo>
                    <a:pt x="1451966" y="556806"/>
                  </a:lnTo>
                  <a:lnTo>
                    <a:pt x="1440858" y="580297"/>
                  </a:lnTo>
                  <a:lnTo>
                    <a:pt x="1428798" y="604741"/>
                  </a:lnTo>
                  <a:lnTo>
                    <a:pt x="1416421" y="628549"/>
                  </a:lnTo>
                  <a:lnTo>
                    <a:pt x="1402774" y="652675"/>
                  </a:lnTo>
                  <a:lnTo>
                    <a:pt x="1388175" y="677119"/>
                  </a:lnTo>
                  <a:lnTo>
                    <a:pt x="1372941" y="700928"/>
                  </a:lnTo>
                  <a:lnTo>
                    <a:pt x="1356438" y="725371"/>
                  </a:lnTo>
                  <a:lnTo>
                    <a:pt x="1338665" y="749180"/>
                  </a:lnTo>
                  <a:lnTo>
                    <a:pt x="1329779" y="760925"/>
                  </a:lnTo>
                  <a:lnTo>
                    <a:pt x="1320258" y="772671"/>
                  </a:lnTo>
                  <a:lnTo>
                    <a:pt x="1310737" y="784417"/>
                  </a:lnTo>
                  <a:lnTo>
                    <a:pt x="1300898" y="796480"/>
                  </a:lnTo>
                  <a:lnTo>
                    <a:pt x="1290743" y="807908"/>
                  </a:lnTo>
                  <a:lnTo>
                    <a:pt x="1279952" y="819654"/>
                  </a:lnTo>
                  <a:lnTo>
                    <a:pt x="1269161" y="831399"/>
                  </a:lnTo>
                  <a:lnTo>
                    <a:pt x="1258054" y="842827"/>
                  </a:lnTo>
                  <a:lnTo>
                    <a:pt x="1246628" y="854256"/>
                  </a:lnTo>
                  <a:lnTo>
                    <a:pt x="1234886" y="865366"/>
                  </a:lnTo>
                  <a:lnTo>
                    <a:pt x="1222826" y="876794"/>
                  </a:lnTo>
                  <a:lnTo>
                    <a:pt x="1210765" y="887905"/>
                  </a:lnTo>
                  <a:lnTo>
                    <a:pt x="1198071" y="898698"/>
                  </a:lnTo>
                  <a:lnTo>
                    <a:pt x="1185376" y="909809"/>
                  </a:lnTo>
                  <a:lnTo>
                    <a:pt x="1172046" y="920285"/>
                  </a:lnTo>
                  <a:lnTo>
                    <a:pt x="1158082" y="931396"/>
                  </a:lnTo>
                  <a:lnTo>
                    <a:pt x="1144435" y="941872"/>
                  </a:lnTo>
                  <a:lnTo>
                    <a:pt x="1130154" y="952030"/>
                  </a:lnTo>
                  <a:lnTo>
                    <a:pt x="1115555" y="962188"/>
                  </a:lnTo>
                  <a:lnTo>
                    <a:pt x="1100638" y="972347"/>
                  </a:lnTo>
                  <a:lnTo>
                    <a:pt x="1085404" y="982505"/>
                  </a:lnTo>
                  <a:lnTo>
                    <a:pt x="1070171" y="992346"/>
                  </a:lnTo>
                  <a:lnTo>
                    <a:pt x="1053985" y="1001869"/>
                  </a:lnTo>
                  <a:lnTo>
                    <a:pt x="1037482" y="1011710"/>
                  </a:lnTo>
                  <a:lnTo>
                    <a:pt x="1021296" y="1020916"/>
                  </a:lnTo>
                  <a:lnTo>
                    <a:pt x="1004158" y="1030122"/>
                  </a:lnTo>
                  <a:lnTo>
                    <a:pt x="986703" y="1039011"/>
                  </a:lnTo>
                  <a:lnTo>
                    <a:pt x="968930" y="1047582"/>
                  </a:lnTo>
                  <a:lnTo>
                    <a:pt x="951157" y="1056153"/>
                  </a:lnTo>
                  <a:lnTo>
                    <a:pt x="932750" y="1065042"/>
                  </a:lnTo>
                  <a:lnTo>
                    <a:pt x="913707" y="1072978"/>
                  </a:lnTo>
                  <a:lnTo>
                    <a:pt x="894665" y="1080914"/>
                  </a:lnTo>
                  <a:lnTo>
                    <a:pt x="874671" y="1088850"/>
                  </a:lnTo>
                  <a:lnTo>
                    <a:pt x="854677" y="1096152"/>
                  </a:lnTo>
                  <a:lnTo>
                    <a:pt x="834365" y="1103771"/>
                  </a:lnTo>
                  <a:lnTo>
                    <a:pt x="813419" y="1110754"/>
                  </a:lnTo>
                  <a:lnTo>
                    <a:pt x="785490" y="1120595"/>
                  </a:lnTo>
                  <a:lnTo>
                    <a:pt x="757879" y="1131071"/>
                  </a:lnTo>
                  <a:lnTo>
                    <a:pt x="731855" y="1142182"/>
                  </a:lnTo>
                  <a:lnTo>
                    <a:pt x="706148" y="1153293"/>
                  </a:lnTo>
                  <a:lnTo>
                    <a:pt x="681710" y="1165038"/>
                  </a:lnTo>
                  <a:lnTo>
                    <a:pt x="658225" y="1177736"/>
                  </a:lnTo>
                  <a:lnTo>
                    <a:pt x="635056" y="1190117"/>
                  </a:lnTo>
                  <a:lnTo>
                    <a:pt x="613158" y="1203450"/>
                  </a:lnTo>
                  <a:lnTo>
                    <a:pt x="591894" y="1216782"/>
                  </a:lnTo>
                  <a:lnTo>
                    <a:pt x="571900" y="1231068"/>
                  </a:lnTo>
                  <a:lnTo>
                    <a:pt x="552223" y="1245035"/>
                  </a:lnTo>
                  <a:lnTo>
                    <a:pt x="533498" y="1259638"/>
                  </a:lnTo>
                  <a:lnTo>
                    <a:pt x="516043" y="1274558"/>
                  </a:lnTo>
                  <a:lnTo>
                    <a:pt x="498588" y="1289796"/>
                  </a:lnTo>
                  <a:lnTo>
                    <a:pt x="482084" y="1305033"/>
                  </a:lnTo>
                  <a:lnTo>
                    <a:pt x="466533" y="1321223"/>
                  </a:lnTo>
                  <a:lnTo>
                    <a:pt x="451617" y="1336778"/>
                  </a:lnTo>
                  <a:lnTo>
                    <a:pt x="437653" y="1352968"/>
                  </a:lnTo>
                  <a:lnTo>
                    <a:pt x="424006" y="1369158"/>
                  </a:lnTo>
                  <a:lnTo>
                    <a:pt x="410993" y="1385666"/>
                  </a:lnTo>
                  <a:lnTo>
                    <a:pt x="398933" y="1402491"/>
                  </a:lnTo>
                  <a:lnTo>
                    <a:pt x="387191" y="1419315"/>
                  </a:lnTo>
                  <a:lnTo>
                    <a:pt x="376083" y="1436140"/>
                  </a:lnTo>
                  <a:lnTo>
                    <a:pt x="365927" y="1452965"/>
                  </a:lnTo>
                  <a:lnTo>
                    <a:pt x="356089" y="1470425"/>
                  </a:lnTo>
                  <a:lnTo>
                    <a:pt x="346567" y="1487250"/>
                  </a:lnTo>
                  <a:lnTo>
                    <a:pt x="337998" y="1504392"/>
                  </a:lnTo>
                  <a:lnTo>
                    <a:pt x="329747" y="1521534"/>
                  </a:lnTo>
                  <a:lnTo>
                    <a:pt x="322447" y="1538994"/>
                  </a:lnTo>
                  <a:lnTo>
                    <a:pt x="315465" y="1555819"/>
                  </a:lnTo>
                  <a:lnTo>
                    <a:pt x="308800" y="1572961"/>
                  </a:lnTo>
                  <a:lnTo>
                    <a:pt x="302453" y="1589786"/>
                  </a:lnTo>
                  <a:lnTo>
                    <a:pt x="297058" y="1606928"/>
                  </a:lnTo>
                  <a:lnTo>
                    <a:pt x="291345" y="1623435"/>
                  </a:lnTo>
                  <a:lnTo>
                    <a:pt x="286902" y="1640260"/>
                  </a:lnTo>
                  <a:lnTo>
                    <a:pt x="282459" y="1656767"/>
                  </a:lnTo>
                  <a:lnTo>
                    <a:pt x="278650" y="1673275"/>
                  </a:lnTo>
                  <a:lnTo>
                    <a:pt x="274525" y="1689465"/>
                  </a:lnTo>
                  <a:lnTo>
                    <a:pt x="271351" y="1705337"/>
                  </a:lnTo>
                  <a:lnTo>
                    <a:pt x="268495" y="1721210"/>
                  </a:lnTo>
                  <a:lnTo>
                    <a:pt x="265956" y="1736765"/>
                  </a:lnTo>
                  <a:lnTo>
                    <a:pt x="263734" y="1752002"/>
                  </a:lnTo>
                  <a:lnTo>
                    <a:pt x="261830" y="1766922"/>
                  </a:lnTo>
                  <a:lnTo>
                    <a:pt x="260243" y="1781525"/>
                  </a:lnTo>
                  <a:lnTo>
                    <a:pt x="257387" y="1809460"/>
                  </a:lnTo>
                  <a:lnTo>
                    <a:pt x="255482" y="1836761"/>
                  </a:lnTo>
                  <a:lnTo>
                    <a:pt x="254530" y="1861840"/>
                  </a:lnTo>
                  <a:lnTo>
                    <a:pt x="254530" y="1885331"/>
                  </a:lnTo>
                  <a:lnTo>
                    <a:pt x="254530" y="1906600"/>
                  </a:lnTo>
                  <a:lnTo>
                    <a:pt x="255482" y="1925964"/>
                  </a:lnTo>
                  <a:lnTo>
                    <a:pt x="256752" y="1943107"/>
                  </a:lnTo>
                  <a:lnTo>
                    <a:pt x="257704" y="1958027"/>
                  </a:lnTo>
                  <a:lnTo>
                    <a:pt x="260243" y="1979613"/>
                  </a:lnTo>
                  <a:lnTo>
                    <a:pt x="4126" y="1979613"/>
                  </a:lnTo>
                  <a:lnTo>
                    <a:pt x="2856" y="1963423"/>
                  </a:lnTo>
                  <a:lnTo>
                    <a:pt x="1587" y="1945964"/>
                  </a:lnTo>
                  <a:lnTo>
                    <a:pt x="952" y="1926599"/>
                  </a:lnTo>
                  <a:lnTo>
                    <a:pt x="317" y="1905648"/>
                  </a:lnTo>
                  <a:lnTo>
                    <a:pt x="0" y="1883109"/>
                  </a:lnTo>
                  <a:lnTo>
                    <a:pt x="317" y="1859300"/>
                  </a:lnTo>
                  <a:lnTo>
                    <a:pt x="1269" y="1833904"/>
                  </a:lnTo>
                  <a:lnTo>
                    <a:pt x="2856" y="1807238"/>
                  </a:lnTo>
                  <a:lnTo>
                    <a:pt x="4760" y="1779938"/>
                  </a:lnTo>
                  <a:lnTo>
                    <a:pt x="7934" y="1750732"/>
                  </a:lnTo>
                  <a:lnTo>
                    <a:pt x="11425" y="1721210"/>
                  </a:lnTo>
                  <a:lnTo>
                    <a:pt x="16186" y="1690417"/>
                  </a:lnTo>
                  <a:lnTo>
                    <a:pt x="21581" y="1658672"/>
                  </a:lnTo>
                  <a:lnTo>
                    <a:pt x="24755" y="1643117"/>
                  </a:lnTo>
                  <a:lnTo>
                    <a:pt x="28246" y="1626610"/>
                  </a:lnTo>
                  <a:lnTo>
                    <a:pt x="31737" y="1610737"/>
                  </a:lnTo>
                  <a:lnTo>
                    <a:pt x="36180" y="1594230"/>
                  </a:lnTo>
                  <a:lnTo>
                    <a:pt x="40306" y="1577405"/>
                  </a:lnTo>
                  <a:lnTo>
                    <a:pt x="45066" y="1560898"/>
                  </a:lnTo>
                  <a:lnTo>
                    <a:pt x="51414" y="1538359"/>
                  </a:lnTo>
                  <a:lnTo>
                    <a:pt x="58713" y="1516137"/>
                  </a:lnTo>
                  <a:lnTo>
                    <a:pt x="66647" y="1493599"/>
                  </a:lnTo>
                  <a:lnTo>
                    <a:pt x="75216" y="1470425"/>
                  </a:lnTo>
                  <a:lnTo>
                    <a:pt x="84737" y="1446933"/>
                  </a:lnTo>
                  <a:lnTo>
                    <a:pt x="94893" y="1422807"/>
                  </a:lnTo>
                  <a:lnTo>
                    <a:pt x="105684" y="1398999"/>
                  </a:lnTo>
                  <a:lnTo>
                    <a:pt x="117427" y="1375190"/>
                  </a:lnTo>
                  <a:lnTo>
                    <a:pt x="130121" y="1351381"/>
                  </a:lnTo>
                  <a:lnTo>
                    <a:pt x="143768" y="1326937"/>
                  </a:lnTo>
                  <a:lnTo>
                    <a:pt x="158367" y="1302811"/>
                  </a:lnTo>
                  <a:lnTo>
                    <a:pt x="173601" y="1278685"/>
                  </a:lnTo>
                  <a:lnTo>
                    <a:pt x="190422" y="1254559"/>
                  </a:lnTo>
                  <a:lnTo>
                    <a:pt x="207560" y="1230750"/>
                  </a:lnTo>
                  <a:lnTo>
                    <a:pt x="217081" y="1219005"/>
                  </a:lnTo>
                  <a:lnTo>
                    <a:pt x="226602" y="1206624"/>
                  </a:lnTo>
                  <a:lnTo>
                    <a:pt x="235805" y="1194878"/>
                  </a:lnTo>
                  <a:lnTo>
                    <a:pt x="245961" y="1183133"/>
                  </a:lnTo>
                  <a:lnTo>
                    <a:pt x="256117" y="1171387"/>
                  </a:lnTo>
                  <a:lnTo>
                    <a:pt x="266908" y="1159959"/>
                  </a:lnTo>
                  <a:lnTo>
                    <a:pt x="277381" y="1148213"/>
                  </a:lnTo>
                  <a:lnTo>
                    <a:pt x="288806" y="1137103"/>
                  </a:lnTo>
                  <a:lnTo>
                    <a:pt x="300231" y="1125675"/>
                  </a:lnTo>
                  <a:lnTo>
                    <a:pt x="311974" y="1114246"/>
                  </a:lnTo>
                  <a:lnTo>
                    <a:pt x="323717" y="1102818"/>
                  </a:lnTo>
                  <a:lnTo>
                    <a:pt x="336094" y="1092025"/>
                  </a:lnTo>
                  <a:lnTo>
                    <a:pt x="348789" y="1080914"/>
                  </a:lnTo>
                  <a:lnTo>
                    <a:pt x="361484" y="1070121"/>
                  </a:lnTo>
                  <a:lnTo>
                    <a:pt x="374813" y="1059010"/>
                  </a:lnTo>
                  <a:lnTo>
                    <a:pt x="388143" y="1048534"/>
                  </a:lnTo>
                  <a:lnTo>
                    <a:pt x="402424" y="1037741"/>
                  </a:lnTo>
                  <a:lnTo>
                    <a:pt x="416389" y="1027583"/>
                  </a:lnTo>
                  <a:lnTo>
                    <a:pt x="430988" y="1017107"/>
                  </a:lnTo>
                  <a:lnTo>
                    <a:pt x="445904" y="1007266"/>
                  </a:lnTo>
                  <a:lnTo>
                    <a:pt x="461138" y="997108"/>
                  </a:lnTo>
                  <a:lnTo>
                    <a:pt x="476689" y="987267"/>
                  </a:lnTo>
                  <a:lnTo>
                    <a:pt x="492240" y="977426"/>
                  </a:lnTo>
                  <a:lnTo>
                    <a:pt x="508743" y="968220"/>
                  </a:lnTo>
                  <a:lnTo>
                    <a:pt x="525247" y="958696"/>
                  </a:lnTo>
                  <a:lnTo>
                    <a:pt x="542385" y="949808"/>
                  </a:lnTo>
                  <a:lnTo>
                    <a:pt x="559840" y="940602"/>
                  </a:lnTo>
                  <a:lnTo>
                    <a:pt x="577295" y="931713"/>
                  </a:lnTo>
                  <a:lnTo>
                    <a:pt x="595385" y="923142"/>
                  </a:lnTo>
                  <a:lnTo>
                    <a:pt x="614110" y="914888"/>
                  </a:lnTo>
                  <a:lnTo>
                    <a:pt x="633152" y="906635"/>
                  </a:lnTo>
                  <a:lnTo>
                    <a:pt x="652195" y="898698"/>
                  </a:lnTo>
                  <a:lnTo>
                    <a:pt x="671872" y="891080"/>
                  </a:lnTo>
                  <a:lnTo>
                    <a:pt x="691866" y="883143"/>
                  </a:lnTo>
                  <a:lnTo>
                    <a:pt x="712178" y="876160"/>
                  </a:lnTo>
                  <a:lnTo>
                    <a:pt x="732807" y="868541"/>
                  </a:lnTo>
                  <a:lnTo>
                    <a:pt x="761053" y="858700"/>
                  </a:lnTo>
                  <a:lnTo>
                    <a:pt x="788346" y="848541"/>
                  </a:lnTo>
                  <a:lnTo>
                    <a:pt x="814688" y="837748"/>
                  </a:lnTo>
                  <a:lnTo>
                    <a:pt x="840078" y="826320"/>
                  </a:lnTo>
                  <a:lnTo>
                    <a:pt x="864833" y="814574"/>
                  </a:lnTo>
                  <a:lnTo>
                    <a:pt x="888318" y="801876"/>
                  </a:lnTo>
                  <a:lnTo>
                    <a:pt x="911169" y="789496"/>
                  </a:lnTo>
                  <a:lnTo>
                    <a:pt x="933067" y="776163"/>
                  </a:lnTo>
                  <a:lnTo>
                    <a:pt x="954013" y="762830"/>
                  </a:lnTo>
                  <a:lnTo>
                    <a:pt x="974642" y="749180"/>
                  </a:lnTo>
                  <a:lnTo>
                    <a:pt x="994002" y="734577"/>
                  </a:lnTo>
                  <a:lnTo>
                    <a:pt x="1012409" y="720292"/>
                  </a:lnTo>
                  <a:lnTo>
                    <a:pt x="1030500" y="705372"/>
                  </a:lnTo>
                  <a:lnTo>
                    <a:pt x="1047320" y="690134"/>
                  </a:lnTo>
                  <a:lnTo>
                    <a:pt x="1063823" y="674579"/>
                  </a:lnTo>
                  <a:lnTo>
                    <a:pt x="1079374" y="659024"/>
                  </a:lnTo>
                  <a:lnTo>
                    <a:pt x="1094291" y="642834"/>
                  </a:lnTo>
                  <a:lnTo>
                    <a:pt x="1108890" y="626962"/>
                  </a:lnTo>
                  <a:lnTo>
                    <a:pt x="1122219" y="610772"/>
                  </a:lnTo>
                  <a:lnTo>
                    <a:pt x="1135231" y="594265"/>
                  </a:lnTo>
                  <a:lnTo>
                    <a:pt x="1147292" y="577440"/>
                  </a:lnTo>
                  <a:lnTo>
                    <a:pt x="1159034" y="560615"/>
                  </a:lnTo>
                  <a:lnTo>
                    <a:pt x="1169825" y="543790"/>
                  </a:lnTo>
                  <a:lnTo>
                    <a:pt x="1180298" y="526965"/>
                  </a:lnTo>
                  <a:lnTo>
                    <a:pt x="1189819" y="510141"/>
                  </a:lnTo>
                  <a:lnTo>
                    <a:pt x="1199340" y="492998"/>
                  </a:lnTo>
                  <a:lnTo>
                    <a:pt x="1207909" y="475856"/>
                  </a:lnTo>
                  <a:lnTo>
                    <a:pt x="1216161" y="458714"/>
                  </a:lnTo>
                  <a:lnTo>
                    <a:pt x="1223778" y="441572"/>
                  </a:lnTo>
                  <a:lnTo>
                    <a:pt x="1231077" y="424429"/>
                  </a:lnTo>
                  <a:lnTo>
                    <a:pt x="1237425" y="407605"/>
                  </a:lnTo>
                  <a:lnTo>
                    <a:pt x="1243455" y="390462"/>
                  </a:lnTo>
                  <a:lnTo>
                    <a:pt x="1249485" y="373320"/>
                  </a:lnTo>
                  <a:lnTo>
                    <a:pt x="1254562" y="356495"/>
                  </a:lnTo>
                  <a:lnTo>
                    <a:pt x="1259323" y="340305"/>
                  </a:lnTo>
                  <a:lnTo>
                    <a:pt x="1264084" y="323798"/>
                  </a:lnTo>
                  <a:lnTo>
                    <a:pt x="1267892" y="307291"/>
                  </a:lnTo>
                  <a:lnTo>
                    <a:pt x="1271383" y="291101"/>
                  </a:lnTo>
                  <a:lnTo>
                    <a:pt x="1274874" y="275228"/>
                  </a:lnTo>
                  <a:lnTo>
                    <a:pt x="1277730" y="259356"/>
                  </a:lnTo>
                  <a:lnTo>
                    <a:pt x="1280269" y="243801"/>
                  </a:lnTo>
                  <a:lnTo>
                    <a:pt x="1282808" y="228563"/>
                  </a:lnTo>
                  <a:lnTo>
                    <a:pt x="1284713" y="213643"/>
                  </a:lnTo>
                  <a:lnTo>
                    <a:pt x="1286299" y="199040"/>
                  </a:lnTo>
                  <a:lnTo>
                    <a:pt x="1289156" y="170470"/>
                  </a:lnTo>
                  <a:lnTo>
                    <a:pt x="1291060" y="143804"/>
                  </a:lnTo>
                  <a:lnTo>
                    <a:pt x="1291695" y="118408"/>
                  </a:lnTo>
                  <a:lnTo>
                    <a:pt x="1292329" y="94917"/>
                  </a:lnTo>
                  <a:lnTo>
                    <a:pt x="1291695" y="73331"/>
                  </a:lnTo>
                  <a:lnTo>
                    <a:pt x="1291060" y="54284"/>
                  </a:lnTo>
                  <a:lnTo>
                    <a:pt x="1289790" y="36824"/>
                  </a:lnTo>
                  <a:lnTo>
                    <a:pt x="1288521" y="22221"/>
                  </a:lnTo>
                  <a:lnTo>
                    <a:pt x="1286299" y="0"/>
                  </a:lnTo>
                  <a:close/>
                  <a:moveTo>
                    <a:pt x="463603" y="0"/>
                  </a:moveTo>
                  <a:lnTo>
                    <a:pt x="1082623" y="0"/>
                  </a:lnTo>
                  <a:lnTo>
                    <a:pt x="1088978" y="637"/>
                  </a:lnTo>
                  <a:lnTo>
                    <a:pt x="1095016" y="1273"/>
                  </a:lnTo>
                  <a:lnTo>
                    <a:pt x="1101054" y="2865"/>
                  </a:lnTo>
                  <a:lnTo>
                    <a:pt x="1106773" y="5093"/>
                  </a:lnTo>
                  <a:lnTo>
                    <a:pt x="1112176" y="7639"/>
                  </a:lnTo>
                  <a:lnTo>
                    <a:pt x="1117260" y="10823"/>
                  </a:lnTo>
                  <a:lnTo>
                    <a:pt x="1122026" y="14324"/>
                  </a:lnTo>
                  <a:lnTo>
                    <a:pt x="1126157" y="18144"/>
                  </a:lnTo>
                  <a:lnTo>
                    <a:pt x="1130606" y="22919"/>
                  </a:lnTo>
                  <a:lnTo>
                    <a:pt x="1134102" y="27693"/>
                  </a:lnTo>
                  <a:lnTo>
                    <a:pt x="1137279" y="32786"/>
                  </a:lnTo>
                  <a:lnTo>
                    <a:pt x="1139504" y="37880"/>
                  </a:lnTo>
                  <a:lnTo>
                    <a:pt x="1141411" y="43609"/>
                  </a:lnTo>
                  <a:lnTo>
                    <a:pt x="1142999" y="49657"/>
                  </a:lnTo>
                  <a:lnTo>
                    <a:pt x="1144270" y="56024"/>
                  </a:lnTo>
                  <a:lnTo>
                    <a:pt x="1144588" y="62072"/>
                  </a:lnTo>
                  <a:lnTo>
                    <a:pt x="1144270" y="68438"/>
                  </a:lnTo>
                  <a:lnTo>
                    <a:pt x="1142999" y="74804"/>
                  </a:lnTo>
                  <a:lnTo>
                    <a:pt x="1141411" y="80534"/>
                  </a:lnTo>
                  <a:lnTo>
                    <a:pt x="1139504" y="86264"/>
                  </a:lnTo>
                  <a:lnTo>
                    <a:pt x="1137279" y="91675"/>
                  </a:lnTo>
                  <a:lnTo>
                    <a:pt x="1134102" y="96768"/>
                  </a:lnTo>
                  <a:lnTo>
                    <a:pt x="1130606" y="101543"/>
                  </a:lnTo>
                  <a:lnTo>
                    <a:pt x="1126157" y="105681"/>
                  </a:lnTo>
                  <a:lnTo>
                    <a:pt x="1122026" y="110137"/>
                  </a:lnTo>
                  <a:lnTo>
                    <a:pt x="1117260" y="113639"/>
                  </a:lnTo>
                  <a:lnTo>
                    <a:pt x="1112176" y="116504"/>
                  </a:lnTo>
                  <a:lnTo>
                    <a:pt x="1106773" y="119050"/>
                  </a:lnTo>
                  <a:lnTo>
                    <a:pt x="1101054" y="121278"/>
                  </a:lnTo>
                  <a:lnTo>
                    <a:pt x="1095016" y="122552"/>
                  </a:lnTo>
                  <a:lnTo>
                    <a:pt x="1088978" y="123825"/>
                  </a:lnTo>
                  <a:lnTo>
                    <a:pt x="1082623" y="123825"/>
                  </a:lnTo>
                  <a:lnTo>
                    <a:pt x="463603" y="123825"/>
                  </a:lnTo>
                  <a:lnTo>
                    <a:pt x="457248" y="123825"/>
                  </a:lnTo>
                  <a:lnTo>
                    <a:pt x="450892" y="122552"/>
                  </a:lnTo>
                  <a:lnTo>
                    <a:pt x="445172" y="121278"/>
                  </a:lnTo>
                  <a:lnTo>
                    <a:pt x="439135" y="119050"/>
                  </a:lnTo>
                  <a:lnTo>
                    <a:pt x="433733" y="116504"/>
                  </a:lnTo>
                  <a:lnTo>
                    <a:pt x="428648" y="113639"/>
                  </a:lnTo>
                  <a:lnTo>
                    <a:pt x="423882" y="110137"/>
                  </a:lnTo>
                  <a:lnTo>
                    <a:pt x="419433" y="105681"/>
                  </a:lnTo>
                  <a:lnTo>
                    <a:pt x="415620" y="101543"/>
                  </a:lnTo>
                  <a:lnTo>
                    <a:pt x="412124" y="96768"/>
                  </a:lnTo>
                  <a:lnTo>
                    <a:pt x="408946" y="91675"/>
                  </a:lnTo>
                  <a:lnTo>
                    <a:pt x="406087" y="86264"/>
                  </a:lnTo>
                  <a:lnTo>
                    <a:pt x="404180" y="80534"/>
                  </a:lnTo>
                  <a:lnTo>
                    <a:pt x="402591" y="74804"/>
                  </a:lnTo>
                  <a:lnTo>
                    <a:pt x="401956" y="68438"/>
                  </a:lnTo>
                  <a:lnTo>
                    <a:pt x="401638" y="62072"/>
                  </a:lnTo>
                  <a:lnTo>
                    <a:pt x="401956" y="56024"/>
                  </a:lnTo>
                  <a:lnTo>
                    <a:pt x="402591" y="49657"/>
                  </a:lnTo>
                  <a:lnTo>
                    <a:pt x="404180" y="43609"/>
                  </a:lnTo>
                  <a:lnTo>
                    <a:pt x="406087" y="37880"/>
                  </a:lnTo>
                  <a:lnTo>
                    <a:pt x="408946" y="32786"/>
                  </a:lnTo>
                  <a:lnTo>
                    <a:pt x="412124" y="27693"/>
                  </a:lnTo>
                  <a:lnTo>
                    <a:pt x="415620" y="22919"/>
                  </a:lnTo>
                  <a:lnTo>
                    <a:pt x="419433" y="18144"/>
                  </a:lnTo>
                  <a:lnTo>
                    <a:pt x="423882" y="14324"/>
                  </a:lnTo>
                  <a:lnTo>
                    <a:pt x="428648" y="10823"/>
                  </a:lnTo>
                  <a:lnTo>
                    <a:pt x="433733" y="7639"/>
                  </a:lnTo>
                  <a:lnTo>
                    <a:pt x="439135" y="5093"/>
                  </a:lnTo>
                  <a:lnTo>
                    <a:pt x="445172" y="2865"/>
                  </a:lnTo>
                  <a:lnTo>
                    <a:pt x="450892" y="1273"/>
                  </a:lnTo>
                  <a:lnTo>
                    <a:pt x="457248" y="637"/>
                  </a:lnTo>
                  <a:lnTo>
                    <a:pt x="463603" y="0"/>
                  </a:lnTo>
                  <a:close/>
                  <a:moveTo>
                    <a:pt x="4121" y="0"/>
                  </a:moveTo>
                  <a:lnTo>
                    <a:pt x="259949" y="0"/>
                  </a:lnTo>
                  <a:lnTo>
                    <a:pt x="258047" y="19063"/>
                  </a:lnTo>
                  <a:lnTo>
                    <a:pt x="256779" y="31137"/>
                  </a:lnTo>
                  <a:lnTo>
                    <a:pt x="255511" y="45752"/>
                  </a:lnTo>
                  <a:lnTo>
                    <a:pt x="254877" y="61638"/>
                  </a:lnTo>
                  <a:lnTo>
                    <a:pt x="254243" y="79430"/>
                  </a:lnTo>
                  <a:lnTo>
                    <a:pt x="254243" y="98493"/>
                  </a:lnTo>
                  <a:lnTo>
                    <a:pt x="254243" y="119463"/>
                  </a:lnTo>
                  <a:lnTo>
                    <a:pt x="255194" y="141386"/>
                  </a:lnTo>
                  <a:lnTo>
                    <a:pt x="256779" y="164897"/>
                  </a:lnTo>
                  <a:lnTo>
                    <a:pt x="258681" y="189362"/>
                  </a:lnTo>
                  <a:lnTo>
                    <a:pt x="261851" y="215097"/>
                  </a:lnTo>
                  <a:lnTo>
                    <a:pt x="265338" y="241786"/>
                  </a:lnTo>
                  <a:lnTo>
                    <a:pt x="270093" y="268792"/>
                  </a:lnTo>
                  <a:lnTo>
                    <a:pt x="272629" y="282772"/>
                  </a:lnTo>
                  <a:lnTo>
                    <a:pt x="275800" y="297069"/>
                  </a:lnTo>
                  <a:lnTo>
                    <a:pt x="279287" y="311049"/>
                  </a:lnTo>
                  <a:lnTo>
                    <a:pt x="282774" y="325664"/>
                  </a:lnTo>
                  <a:lnTo>
                    <a:pt x="286895" y="339962"/>
                  </a:lnTo>
                  <a:lnTo>
                    <a:pt x="290699" y="354577"/>
                  </a:lnTo>
                  <a:lnTo>
                    <a:pt x="295454" y="369510"/>
                  </a:lnTo>
                  <a:lnTo>
                    <a:pt x="300526" y="384443"/>
                  </a:lnTo>
                  <a:lnTo>
                    <a:pt x="305599" y="399375"/>
                  </a:lnTo>
                  <a:lnTo>
                    <a:pt x="310988" y="414308"/>
                  </a:lnTo>
                  <a:lnTo>
                    <a:pt x="317011" y="428923"/>
                  </a:lnTo>
                  <a:lnTo>
                    <a:pt x="323668" y="444492"/>
                  </a:lnTo>
                  <a:lnTo>
                    <a:pt x="330326" y="459107"/>
                  </a:lnTo>
                  <a:lnTo>
                    <a:pt x="337300" y="474040"/>
                  </a:lnTo>
                  <a:lnTo>
                    <a:pt x="344591" y="489291"/>
                  </a:lnTo>
                  <a:lnTo>
                    <a:pt x="352516" y="504223"/>
                  </a:lnTo>
                  <a:lnTo>
                    <a:pt x="361076" y="519156"/>
                  </a:lnTo>
                  <a:lnTo>
                    <a:pt x="370269" y="534089"/>
                  </a:lnTo>
                  <a:lnTo>
                    <a:pt x="379145" y="549022"/>
                  </a:lnTo>
                  <a:lnTo>
                    <a:pt x="388973" y="563955"/>
                  </a:lnTo>
                  <a:lnTo>
                    <a:pt x="399117" y="578888"/>
                  </a:lnTo>
                  <a:lnTo>
                    <a:pt x="410212" y="593503"/>
                  </a:lnTo>
                  <a:lnTo>
                    <a:pt x="420991" y="607800"/>
                  </a:lnTo>
                  <a:lnTo>
                    <a:pt x="432720" y="622416"/>
                  </a:lnTo>
                  <a:lnTo>
                    <a:pt x="445401" y="636395"/>
                  </a:lnTo>
                  <a:lnTo>
                    <a:pt x="457764" y="650693"/>
                  </a:lnTo>
                  <a:lnTo>
                    <a:pt x="471079" y="664355"/>
                  </a:lnTo>
                  <a:lnTo>
                    <a:pt x="485344" y="678017"/>
                  </a:lnTo>
                  <a:lnTo>
                    <a:pt x="499610" y="691679"/>
                  </a:lnTo>
                  <a:lnTo>
                    <a:pt x="514509" y="705023"/>
                  </a:lnTo>
                  <a:lnTo>
                    <a:pt x="530043" y="718050"/>
                  </a:lnTo>
                  <a:lnTo>
                    <a:pt x="546527" y="731076"/>
                  </a:lnTo>
                  <a:lnTo>
                    <a:pt x="563012" y="743467"/>
                  </a:lnTo>
                  <a:lnTo>
                    <a:pt x="580764" y="756176"/>
                  </a:lnTo>
                  <a:lnTo>
                    <a:pt x="598517" y="767932"/>
                  </a:lnTo>
                  <a:lnTo>
                    <a:pt x="617538" y="779688"/>
                  </a:lnTo>
                  <a:lnTo>
                    <a:pt x="599468" y="786995"/>
                  </a:lnTo>
                  <a:lnTo>
                    <a:pt x="581716" y="794621"/>
                  </a:lnTo>
                  <a:lnTo>
                    <a:pt x="564597" y="801928"/>
                  </a:lnTo>
                  <a:lnTo>
                    <a:pt x="547478" y="809871"/>
                  </a:lnTo>
                  <a:lnTo>
                    <a:pt x="530677" y="817496"/>
                  </a:lnTo>
                  <a:lnTo>
                    <a:pt x="514192" y="825440"/>
                  </a:lnTo>
                  <a:lnTo>
                    <a:pt x="498025" y="833700"/>
                  </a:lnTo>
                  <a:lnTo>
                    <a:pt x="482174" y="841961"/>
                  </a:lnTo>
                  <a:lnTo>
                    <a:pt x="466323" y="850539"/>
                  </a:lnTo>
                  <a:lnTo>
                    <a:pt x="451107" y="858800"/>
                  </a:lnTo>
                  <a:lnTo>
                    <a:pt x="435890" y="867696"/>
                  </a:lnTo>
                  <a:lnTo>
                    <a:pt x="420991" y="876275"/>
                  </a:lnTo>
                  <a:lnTo>
                    <a:pt x="406408" y="885489"/>
                  </a:lnTo>
                  <a:lnTo>
                    <a:pt x="392143" y="894385"/>
                  </a:lnTo>
                  <a:lnTo>
                    <a:pt x="377877" y="903917"/>
                  </a:lnTo>
                  <a:lnTo>
                    <a:pt x="364246" y="912813"/>
                  </a:lnTo>
                  <a:lnTo>
                    <a:pt x="347444" y="898833"/>
                  </a:lnTo>
                  <a:lnTo>
                    <a:pt x="330643" y="884218"/>
                  </a:lnTo>
                  <a:lnTo>
                    <a:pt x="314475" y="869285"/>
                  </a:lnTo>
                  <a:lnTo>
                    <a:pt x="299258" y="854352"/>
                  </a:lnTo>
                  <a:lnTo>
                    <a:pt x="284359" y="839102"/>
                  </a:lnTo>
                  <a:lnTo>
                    <a:pt x="270093" y="824169"/>
                  </a:lnTo>
                  <a:lnTo>
                    <a:pt x="255828" y="808600"/>
                  </a:lnTo>
                  <a:lnTo>
                    <a:pt x="242513" y="793350"/>
                  </a:lnTo>
                  <a:lnTo>
                    <a:pt x="229833" y="777781"/>
                  </a:lnTo>
                  <a:lnTo>
                    <a:pt x="217152" y="761895"/>
                  </a:lnTo>
                  <a:lnTo>
                    <a:pt x="205106" y="746327"/>
                  </a:lnTo>
                  <a:lnTo>
                    <a:pt x="193377" y="730441"/>
                  </a:lnTo>
                  <a:lnTo>
                    <a:pt x="182281" y="714555"/>
                  </a:lnTo>
                  <a:lnTo>
                    <a:pt x="171820" y="698669"/>
                  </a:lnTo>
                  <a:lnTo>
                    <a:pt x="161676" y="682783"/>
                  </a:lnTo>
                  <a:lnTo>
                    <a:pt x="151848" y="666579"/>
                  </a:lnTo>
                  <a:lnTo>
                    <a:pt x="142021" y="651011"/>
                  </a:lnTo>
                  <a:lnTo>
                    <a:pt x="133145" y="634807"/>
                  </a:lnTo>
                  <a:lnTo>
                    <a:pt x="124585" y="618921"/>
                  </a:lnTo>
                  <a:lnTo>
                    <a:pt x="116660" y="603035"/>
                  </a:lnTo>
                  <a:lnTo>
                    <a:pt x="108418" y="587149"/>
                  </a:lnTo>
                  <a:lnTo>
                    <a:pt x="101126" y="571263"/>
                  </a:lnTo>
                  <a:lnTo>
                    <a:pt x="93835" y="555694"/>
                  </a:lnTo>
                  <a:lnTo>
                    <a:pt x="87178" y="540126"/>
                  </a:lnTo>
                  <a:lnTo>
                    <a:pt x="81155" y="524240"/>
                  </a:lnTo>
                  <a:lnTo>
                    <a:pt x="74814" y="508989"/>
                  </a:lnTo>
                  <a:lnTo>
                    <a:pt x="68791" y="493739"/>
                  </a:lnTo>
                  <a:lnTo>
                    <a:pt x="63719" y="478488"/>
                  </a:lnTo>
                  <a:lnTo>
                    <a:pt x="58330" y="463555"/>
                  </a:lnTo>
                  <a:lnTo>
                    <a:pt x="53575" y="448622"/>
                  </a:lnTo>
                  <a:lnTo>
                    <a:pt x="45015" y="419392"/>
                  </a:lnTo>
                  <a:lnTo>
                    <a:pt x="40260" y="402870"/>
                  </a:lnTo>
                  <a:lnTo>
                    <a:pt x="36139" y="386031"/>
                  </a:lnTo>
                  <a:lnTo>
                    <a:pt x="31701" y="369510"/>
                  </a:lnTo>
                  <a:lnTo>
                    <a:pt x="28214" y="353306"/>
                  </a:lnTo>
                  <a:lnTo>
                    <a:pt x="24727" y="336784"/>
                  </a:lnTo>
                  <a:lnTo>
                    <a:pt x="21557" y="321216"/>
                  </a:lnTo>
                  <a:lnTo>
                    <a:pt x="16167" y="289444"/>
                  </a:lnTo>
                  <a:lnTo>
                    <a:pt x="11412" y="258943"/>
                  </a:lnTo>
                  <a:lnTo>
                    <a:pt x="7925" y="229077"/>
                  </a:lnTo>
                  <a:lnTo>
                    <a:pt x="4755" y="200164"/>
                  </a:lnTo>
                  <a:lnTo>
                    <a:pt x="2853" y="172205"/>
                  </a:lnTo>
                  <a:lnTo>
                    <a:pt x="1268" y="145834"/>
                  </a:lnTo>
                  <a:lnTo>
                    <a:pt x="317" y="120416"/>
                  </a:lnTo>
                  <a:lnTo>
                    <a:pt x="0" y="96587"/>
                  </a:lnTo>
                  <a:lnTo>
                    <a:pt x="317" y="73711"/>
                  </a:lnTo>
                  <a:lnTo>
                    <a:pt x="951" y="53059"/>
                  </a:lnTo>
                  <a:lnTo>
                    <a:pt x="1585" y="33361"/>
                  </a:lnTo>
                  <a:lnTo>
                    <a:pt x="2853" y="15886"/>
                  </a:lnTo>
                  <a:lnTo>
                    <a:pt x="4121" y="0"/>
                  </a:lnTo>
                  <a:close/>
                </a:path>
              </a:pathLst>
            </a:custGeom>
            <a:solidFill>
              <a:srgbClr val="282830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7690558" y="5354590"/>
            <a:ext cx="2324100" cy="978729"/>
            <a:chOff x="3629946" y="4927086"/>
            <a:chExt cx="2324100" cy="1628556"/>
          </a:xfrm>
        </p:grpSpPr>
        <p:sp>
          <p:nvSpPr>
            <p:cNvPr id="62" name="文本框 61"/>
            <p:cNvSpPr txBox="1"/>
            <p:nvPr/>
          </p:nvSpPr>
          <p:spPr>
            <a:xfrm>
              <a:off x="3990249" y="4927086"/>
              <a:ext cx="1807158" cy="1628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7.</a:t>
              </a:r>
              <a:r>
                <a:rPr lang="zh-CN" altLang="en-US" dirty="0"/>
                <a:t>财务管理</a:t>
              </a:r>
            </a:p>
            <a:p>
              <a:endParaRPr lang="zh-CN" altLang="en-US" dirty="0"/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3629946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zh-CN" altLang="en-US" dirty="0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006156" y="5380256"/>
            <a:ext cx="2324100" cy="715539"/>
            <a:chOff x="6255552" y="4927086"/>
            <a:chExt cx="2324100" cy="1190621"/>
          </a:xfrm>
        </p:grpSpPr>
        <p:sp>
          <p:nvSpPr>
            <p:cNvPr id="65" name="文本框 64"/>
            <p:cNvSpPr txBox="1"/>
            <p:nvPr/>
          </p:nvSpPr>
          <p:spPr>
            <a:xfrm>
              <a:off x="6615854" y="4927086"/>
              <a:ext cx="1842346" cy="828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6.</a:t>
              </a:r>
              <a:r>
                <a:rPr lang="zh-CN" altLang="en-US" dirty="0"/>
                <a:t>营销组合</a:t>
              </a:r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6255552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   </a:t>
              </a:r>
              <a:endParaRPr lang="zh-CN" altLang="en-US" dirty="0"/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2451095" y="5381735"/>
            <a:ext cx="2324100" cy="715536"/>
            <a:chOff x="8881158" y="4927090"/>
            <a:chExt cx="2324100" cy="1190617"/>
          </a:xfrm>
        </p:grpSpPr>
        <p:sp>
          <p:nvSpPr>
            <p:cNvPr id="68" name="文本框 67"/>
            <p:cNvSpPr txBox="1"/>
            <p:nvPr/>
          </p:nvSpPr>
          <p:spPr>
            <a:xfrm>
              <a:off x="9199882" y="4927090"/>
              <a:ext cx="1835248" cy="891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5.</a:t>
              </a:r>
              <a:r>
                <a:rPr lang="zh-CN" altLang="en-US" dirty="0"/>
                <a:t>生产制造</a:t>
              </a: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8881158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zh-CN" altLang="en-US" dirty="0"/>
            </a:p>
          </p:txBody>
        </p:sp>
      </p:grpSp>
      <p:grpSp>
        <p:nvGrpSpPr>
          <p:cNvPr id="70" name="组合 34"/>
          <p:cNvGrpSpPr>
            <a:grpSpLocks/>
          </p:cNvGrpSpPr>
          <p:nvPr/>
        </p:nvGrpSpPr>
        <p:grpSpPr bwMode="auto">
          <a:xfrm>
            <a:off x="5710574" y="3942767"/>
            <a:ext cx="1154113" cy="1155700"/>
            <a:chOff x="0" y="0"/>
            <a:chExt cx="1154113" cy="1155699"/>
          </a:xfrm>
        </p:grpSpPr>
        <p:sp>
          <p:nvSpPr>
            <p:cNvPr id="71" name="Oval 30"/>
            <p:cNvSpPr>
              <a:spLocks noChangeArrowheads="1"/>
            </p:cNvSpPr>
            <p:nvPr/>
          </p:nvSpPr>
          <p:spPr bwMode="auto">
            <a:xfrm>
              <a:off x="0" y="0"/>
              <a:ext cx="1154113" cy="115569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72" name="Freeform 34"/>
            <p:cNvSpPr>
              <a:spLocks noEditPoints="1" noChangeArrowheads="1"/>
            </p:cNvSpPr>
            <p:nvPr/>
          </p:nvSpPr>
          <p:spPr bwMode="auto">
            <a:xfrm>
              <a:off x="266700" y="128587"/>
              <a:ext cx="638175" cy="868362"/>
            </a:xfrm>
            <a:custGeom>
              <a:avLst/>
              <a:gdLst>
                <a:gd name="T0" fmla="*/ 2147483646 w 709"/>
                <a:gd name="T1" fmla="*/ 2147483646 h 965"/>
                <a:gd name="T2" fmla="*/ 2147483646 w 709"/>
                <a:gd name="T3" fmla="*/ 2147483646 h 965"/>
                <a:gd name="T4" fmla="*/ 2147483646 w 709"/>
                <a:gd name="T5" fmla="*/ 2147483646 h 965"/>
                <a:gd name="T6" fmla="*/ 2147483646 w 709"/>
                <a:gd name="T7" fmla="*/ 2147483646 h 965"/>
                <a:gd name="T8" fmla="*/ 2147483646 w 709"/>
                <a:gd name="T9" fmla="*/ 2147483646 h 965"/>
                <a:gd name="T10" fmla="*/ 2147483646 w 709"/>
                <a:gd name="T11" fmla="*/ 2147483646 h 965"/>
                <a:gd name="T12" fmla="*/ 2147483646 w 709"/>
                <a:gd name="T13" fmla="*/ 2147483646 h 965"/>
                <a:gd name="T14" fmla="*/ 2147483646 w 709"/>
                <a:gd name="T15" fmla="*/ 2147483646 h 965"/>
                <a:gd name="T16" fmla="*/ 2147483646 w 709"/>
                <a:gd name="T17" fmla="*/ 2147483646 h 965"/>
                <a:gd name="T18" fmla="*/ 2147483646 w 709"/>
                <a:gd name="T19" fmla="*/ 2147483646 h 965"/>
                <a:gd name="T20" fmla="*/ 2147483646 w 709"/>
                <a:gd name="T21" fmla="*/ 2147483646 h 965"/>
                <a:gd name="T22" fmla="*/ 2147483646 w 709"/>
                <a:gd name="T23" fmla="*/ 2147483646 h 965"/>
                <a:gd name="T24" fmla="*/ 2147483646 w 709"/>
                <a:gd name="T25" fmla="*/ 2147483646 h 965"/>
                <a:gd name="T26" fmla="*/ 2147483646 w 709"/>
                <a:gd name="T27" fmla="*/ 2147483646 h 965"/>
                <a:gd name="T28" fmla="*/ 2147483646 w 709"/>
                <a:gd name="T29" fmla="*/ 2147483646 h 965"/>
                <a:gd name="T30" fmla="*/ 2147483646 w 709"/>
                <a:gd name="T31" fmla="*/ 2147483646 h 965"/>
                <a:gd name="T32" fmla="*/ 2147483646 w 709"/>
                <a:gd name="T33" fmla="*/ 2147483646 h 965"/>
                <a:gd name="T34" fmla="*/ 2147483646 w 709"/>
                <a:gd name="T35" fmla="*/ 2147483646 h 965"/>
                <a:gd name="T36" fmla="*/ 2147483646 w 709"/>
                <a:gd name="T37" fmla="*/ 2147483646 h 965"/>
                <a:gd name="T38" fmla="*/ 2147483646 w 709"/>
                <a:gd name="T39" fmla="*/ 2147483646 h 965"/>
                <a:gd name="T40" fmla="*/ 2147483646 w 709"/>
                <a:gd name="T41" fmla="*/ 2147483646 h 965"/>
                <a:gd name="T42" fmla="*/ 2147483646 w 709"/>
                <a:gd name="T43" fmla="*/ 2147483646 h 965"/>
                <a:gd name="T44" fmla="*/ 2147483646 w 709"/>
                <a:gd name="T45" fmla="*/ 2147483646 h 965"/>
                <a:gd name="T46" fmla="*/ 2147483646 w 709"/>
                <a:gd name="T47" fmla="*/ 2147483646 h 965"/>
                <a:gd name="T48" fmla="*/ 2147483646 w 709"/>
                <a:gd name="T49" fmla="*/ 2147483646 h 965"/>
                <a:gd name="T50" fmla="*/ 2147483646 w 709"/>
                <a:gd name="T51" fmla="*/ 2147483646 h 965"/>
                <a:gd name="T52" fmla="*/ 2147483646 w 709"/>
                <a:gd name="T53" fmla="*/ 2147483646 h 965"/>
                <a:gd name="T54" fmla="*/ 2147483646 w 709"/>
                <a:gd name="T55" fmla="*/ 2147483646 h 965"/>
                <a:gd name="T56" fmla="*/ 2147483646 w 709"/>
                <a:gd name="T57" fmla="*/ 2147483646 h 965"/>
                <a:gd name="T58" fmla="*/ 2147483646 w 709"/>
                <a:gd name="T59" fmla="*/ 2147483646 h 965"/>
                <a:gd name="T60" fmla="*/ 2147483646 w 709"/>
                <a:gd name="T61" fmla="*/ 2147483646 h 965"/>
                <a:gd name="T62" fmla="*/ 2147483646 w 709"/>
                <a:gd name="T63" fmla="*/ 2147483646 h 965"/>
                <a:gd name="T64" fmla="*/ 2147483646 w 709"/>
                <a:gd name="T65" fmla="*/ 2147483646 h 965"/>
                <a:gd name="T66" fmla="*/ 2147483646 w 709"/>
                <a:gd name="T67" fmla="*/ 2147483646 h 965"/>
                <a:gd name="T68" fmla="*/ 2147483646 w 709"/>
                <a:gd name="T69" fmla="*/ 2147483646 h 965"/>
                <a:gd name="T70" fmla="*/ 2147483646 w 709"/>
                <a:gd name="T71" fmla="*/ 2147483646 h 965"/>
                <a:gd name="T72" fmla="*/ 2147483646 w 709"/>
                <a:gd name="T73" fmla="*/ 2147483646 h 965"/>
                <a:gd name="T74" fmla="*/ 2147483646 w 709"/>
                <a:gd name="T75" fmla="*/ 2147483646 h 965"/>
                <a:gd name="T76" fmla="*/ 2147483646 w 709"/>
                <a:gd name="T77" fmla="*/ 0 h 965"/>
                <a:gd name="T78" fmla="*/ 2147483646 w 709"/>
                <a:gd name="T79" fmla="*/ 2147483646 h 965"/>
                <a:gd name="T80" fmla="*/ 2147483646 w 709"/>
                <a:gd name="T81" fmla="*/ 2147483646 h 965"/>
                <a:gd name="T82" fmla="*/ 2147483646 w 709"/>
                <a:gd name="T83" fmla="*/ 2147483646 h 965"/>
                <a:gd name="T84" fmla="*/ 2147483646 w 709"/>
                <a:gd name="T85" fmla="*/ 2147483646 h 965"/>
                <a:gd name="T86" fmla="*/ 2147483646 w 709"/>
                <a:gd name="T87" fmla="*/ 2147483646 h 965"/>
                <a:gd name="T88" fmla="*/ 2147483646 w 709"/>
                <a:gd name="T89" fmla="*/ 2147483646 h 965"/>
                <a:gd name="T90" fmla="*/ 2147483646 w 709"/>
                <a:gd name="T91" fmla="*/ 2147483646 h 965"/>
                <a:gd name="T92" fmla="*/ 2147483646 w 709"/>
                <a:gd name="T93" fmla="*/ 2147483646 h 96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09" h="965">
                  <a:moveTo>
                    <a:pt x="355" y="147"/>
                  </a:moveTo>
                  <a:cubicBezTo>
                    <a:pt x="238" y="147"/>
                    <a:pt x="143" y="241"/>
                    <a:pt x="143" y="358"/>
                  </a:cubicBezTo>
                  <a:cubicBezTo>
                    <a:pt x="143" y="414"/>
                    <a:pt x="187" y="481"/>
                    <a:pt x="188" y="481"/>
                  </a:cubicBezTo>
                  <a:cubicBezTo>
                    <a:pt x="197" y="496"/>
                    <a:pt x="210" y="519"/>
                    <a:pt x="218" y="534"/>
                  </a:cubicBezTo>
                  <a:lnTo>
                    <a:pt x="264" y="623"/>
                  </a:lnTo>
                  <a:cubicBezTo>
                    <a:pt x="272" y="639"/>
                    <a:pt x="279" y="662"/>
                    <a:pt x="279" y="675"/>
                  </a:cubicBezTo>
                  <a:cubicBezTo>
                    <a:pt x="279" y="675"/>
                    <a:pt x="284" y="679"/>
                    <a:pt x="294" y="679"/>
                  </a:cubicBezTo>
                  <a:lnTo>
                    <a:pt x="416" y="679"/>
                  </a:lnTo>
                  <a:cubicBezTo>
                    <a:pt x="425" y="679"/>
                    <a:pt x="430" y="675"/>
                    <a:pt x="431" y="674"/>
                  </a:cubicBezTo>
                  <a:cubicBezTo>
                    <a:pt x="430" y="662"/>
                    <a:pt x="437" y="639"/>
                    <a:pt x="446" y="623"/>
                  </a:cubicBezTo>
                  <a:lnTo>
                    <a:pt x="491" y="534"/>
                  </a:lnTo>
                  <a:cubicBezTo>
                    <a:pt x="499" y="519"/>
                    <a:pt x="513" y="495"/>
                    <a:pt x="522" y="481"/>
                  </a:cubicBezTo>
                  <a:cubicBezTo>
                    <a:pt x="537" y="458"/>
                    <a:pt x="566" y="402"/>
                    <a:pt x="566" y="358"/>
                  </a:cubicBezTo>
                  <a:cubicBezTo>
                    <a:pt x="566" y="241"/>
                    <a:pt x="471" y="147"/>
                    <a:pt x="355" y="147"/>
                  </a:cubicBezTo>
                  <a:close/>
                  <a:moveTo>
                    <a:pt x="416" y="723"/>
                  </a:moveTo>
                  <a:lnTo>
                    <a:pt x="294" y="723"/>
                  </a:lnTo>
                  <a:cubicBezTo>
                    <a:pt x="261" y="723"/>
                    <a:pt x="235" y="702"/>
                    <a:pt x="235" y="675"/>
                  </a:cubicBezTo>
                  <a:cubicBezTo>
                    <a:pt x="235" y="671"/>
                    <a:pt x="231" y="656"/>
                    <a:pt x="224" y="643"/>
                  </a:cubicBezTo>
                  <a:lnTo>
                    <a:pt x="179" y="554"/>
                  </a:lnTo>
                  <a:cubicBezTo>
                    <a:pt x="172" y="540"/>
                    <a:pt x="159" y="519"/>
                    <a:pt x="151" y="506"/>
                  </a:cubicBezTo>
                  <a:cubicBezTo>
                    <a:pt x="145" y="498"/>
                    <a:pt x="99" y="425"/>
                    <a:pt x="99" y="358"/>
                  </a:cubicBezTo>
                  <a:cubicBezTo>
                    <a:pt x="99" y="217"/>
                    <a:pt x="214" y="102"/>
                    <a:pt x="355" y="102"/>
                  </a:cubicBezTo>
                  <a:cubicBezTo>
                    <a:pt x="495" y="102"/>
                    <a:pt x="610" y="217"/>
                    <a:pt x="610" y="358"/>
                  </a:cubicBezTo>
                  <a:cubicBezTo>
                    <a:pt x="610" y="425"/>
                    <a:pt x="564" y="498"/>
                    <a:pt x="559" y="506"/>
                  </a:cubicBezTo>
                  <a:cubicBezTo>
                    <a:pt x="550" y="518"/>
                    <a:pt x="537" y="541"/>
                    <a:pt x="530" y="554"/>
                  </a:cubicBezTo>
                  <a:lnTo>
                    <a:pt x="485" y="643"/>
                  </a:lnTo>
                  <a:cubicBezTo>
                    <a:pt x="478" y="656"/>
                    <a:pt x="475" y="671"/>
                    <a:pt x="475" y="675"/>
                  </a:cubicBezTo>
                  <a:cubicBezTo>
                    <a:pt x="475" y="702"/>
                    <a:pt x="449" y="723"/>
                    <a:pt x="416" y="723"/>
                  </a:cubicBezTo>
                  <a:close/>
                  <a:moveTo>
                    <a:pt x="287" y="832"/>
                  </a:moveTo>
                  <a:cubicBezTo>
                    <a:pt x="269" y="832"/>
                    <a:pt x="254" y="846"/>
                    <a:pt x="254" y="865"/>
                  </a:cubicBezTo>
                  <a:cubicBezTo>
                    <a:pt x="254" y="883"/>
                    <a:pt x="269" y="897"/>
                    <a:pt x="287" y="897"/>
                  </a:cubicBezTo>
                  <a:lnTo>
                    <a:pt x="426" y="897"/>
                  </a:lnTo>
                  <a:cubicBezTo>
                    <a:pt x="444" y="897"/>
                    <a:pt x="459" y="883"/>
                    <a:pt x="459" y="865"/>
                  </a:cubicBezTo>
                  <a:cubicBezTo>
                    <a:pt x="459" y="846"/>
                    <a:pt x="444" y="832"/>
                    <a:pt x="426" y="832"/>
                  </a:cubicBezTo>
                  <a:lnTo>
                    <a:pt x="287" y="832"/>
                  </a:lnTo>
                  <a:close/>
                  <a:moveTo>
                    <a:pt x="274" y="885"/>
                  </a:moveTo>
                  <a:cubicBezTo>
                    <a:pt x="276" y="929"/>
                    <a:pt x="312" y="965"/>
                    <a:pt x="356" y="965"/>
                  </a:cubicBezTo>
                  <a:cubicBezTo>
                    <a:pt x="401" y="965"/>
                    <a:pt x="437" y="929"/>
                    <a:pt x="439" y="885"/>
                  </a:cubicBezTo>
                  <a:lnTo>
                    <a:pt x="274" y="885"/>
                  </a:lnTo>
                  <a:close/>
                  <a:moveTo>
                    <a:pt x="459" y="865"/>
                  </a:moveTo>
                  <a:lnTo>
                    <a:pt x="254" y="865"/>
                  </a:lnTo>
                  <a:lnTo>
                    <a:pt x="254" y="762"/>
                  </a:lnTo>
                  <a:lnTo>
                    <a:pt x="459" y="762"/>
                  </a:lnTo>
                  <a:lnTo>
                    <a:pt x="459" y="865"/>
                  </a:lnTo>
                  <a:close/>
                  <a:moveTo>
                    <a:pt x="491" y="369"/>
                  </a:moveTo>
                  <a:cubicBezTo>
                    <a:pt x="491" y="388"/>
                    <a:pt x="476" y="403"/>
                    <a:pt x="457" y="403"/>
                  </a:cubicBezTo>
                  <a:lnTo>
                    <a:pt x="388" y="403"/>
                  </a:lnTo>
                  <a:lnTo>
                    <a:pt x="388" y="472"/>
                  </a:lnTo>
                  <a:cubicBezTo>
                    <a:pt x="388" y="491"/>
                    <a:pt x="373" y="506"/>
                    <a:pt x="355" y="506"/>
                  </a:cubicBezTo>
                  <a:cubicBezTo>
                    <a:pt x="336" y="506"/>
                    <a:pt x="321" y="491"/>
                    <a:pt x="321" y="472"/>
                  </a:cubicBezTo>
                  <a:lnTo>
                    <a:pt x="321" y="403"/>
                  </a:lnTo>
                  <a:lnTo>
                    <a:pt x="252" y="403"/>
                  </a:lnTo>
                  <a:cubicBezTo>
                    <a:pt x="233" y="403"/>
                    <a:pt x="218" y="388"/>
                    <a:pt x="218" y="369"/>
                  </a:cubicBezTo>
                  <a:cubicBezTo>
                    <a:pt x="218" y="351"/>
                    <a:pt x="233" y="336"/>
                    <a:pt x="252" y="336"/>
                  </a:cubicBezTo>
                  <a:lnTo>
                    <a:pt x="321" y="336"/>
                  </a:lnTo>
                  <a:lnTo>
                    <a:pt x="321" y="266"/>
                  </a:lnTo>
                  <a:cubicBezTo>
                    <a:pt x="321" y="248"/>
                    <a:pt x="336" y="233"/>
                    <a:pt x="355" y="233"/>
                  </a:cubicBezTo>
                  <a:cubicBezTo>
                    <a:pt x="373" y="233"/>
                    <a:pt x="388" y="248"/>
                    <a:pt x="388" y="266"/>
                  </a:cubicBezTo>
                  <a:lnTo>
                    <a:pt x="388" y="336"/>
                  </a:lnTo>
                  <a:lnTo>
                    <a:pt x="457" y="336"/>
                  </a:lnTo>
                  <a:cubicBezTo>
                    <a:pt x="476" y="336"/>
                    <a:pt x="491" y="351"/>
                    <a:pt x="491" y="369"/>
                  </a:cubicBezTo>
                  <a:close/>
                  <a:moveTo>
                    <a:pt x="681" y="326"/>
                  </a:moveTo>
                  <a:lnTo>
                    <a:pt x="643" y="326"/>
                  </a:lnTo>
                  <a:cubicBezTo>
                    <a:pt x="644" y="336"/>
                    <a:pt x="645" y="347"/>
                    <a:pt x="645" y="358"/>
                  </a:cubicBezTo>
                  <a:cubicBezTo>
                    <a:pt x="645" y="365"/>
                    <a:pt x="644" y="372"/>
                    <a:pt x="643" y="379"/>
                  </a:cubicBezTo>
                  <a:lnTo>
                    <a:pt x="681" y="379"/>
                  </a:lnTo>
                  <a:cubicBezTo>
                    <a:pt x="696" y="379"/>
                    <a:pt x="709" y="367"/>
                    <a:pt x="709" y="352"/>
                  </a:cubicBezTo>
                  <a:cubicBezTo>
                    <a:pt x="709" y="338"/>
                    <a:pt x="696" y="326"/>
                    <a:pt x="681" y="326"/>
                  </a:cubicBezTo>
                  <a:close/>
                  <a:moveTo>
                    <a:pt x="576" y="170"/>
                  </a:moveTo>
                  <a:lnTo>
                    <a:pt x="603" y="142"/>
                  </a:lnTo>
                  <a:cubicBezTo>
                    <a:pt x="614" y="131"/>
                    <a:pt x="614" y="114"/>
                    <a:pt x="604" y="104"/>
                  </a:cubicBezTo>
                  <a:cubicBezTo>
                    <a:pt x="594" y="94"/>
                    <a:pt x="577" y="94"/>
                    <a:pt x="566" y="105"/>
                  </a:cubicBezTo>
                  <a:lnTo>
                    <a:pt x="538" y="132"/>
                  </a:lnTo>
                  <a:cubicBezTo>
                    <a:pt x="552" y="144"/>
                    <a:pt x="564" y="156"/>
                    <a:pt x="576" y="170"/>
                  </a:cubicBezTo>
                  <a:close/>
                  <a:moveTo>
                    <a:pt x="354" y="67"/>
                  </a:moveTo>
                  <a:cubicBezTo>
                    <a:pt x="363" y="67"/>
                    <a:pt x="372" y="68"/>
                    <a:pt x="380" y="68"/>
                  </a:cubicBezTo>
                  <a:lnTo>
                    <a:pt x="380" y="27"/>
                  </a:lnTo>
                  <a:cubicBezTo>
                    <a:pt x="380" y="12"/>
                    <a:pt x="368" y="0"/>
                    <a:pt x="354" y="0"/>
                  </a:cubicBezTo>
                  <a:cubicBezTo>
                    <a:pt x="339" y="0"/>
                    <a:pt x="327" y="12"/>
                    <a:pt x="327" y="27"/>
                  </a:cubicBezTo>
                  <a:lnTo>
                    <a:pt x="327" y="68"/>
                  </a:lnTo>
                  <a:cubicBezTo>
                    <a:pt x="336" y="68"/>
                    <a:pt x="345" y="67"/>
                    <a:pt x="354" y="67"/>
                  </a:cubicBezTo>
                  <a:close/>
                  <a:moveTo>
                    <a:pt x="130" y="173"/>
                  </a:moveTo>
                  <a:cubicBezTo>
                    <a:pt x="142" y="159"/>
                    <a:pt x="154" y="147"/>
                    <a:pt x="168" y="135"/>
                  </a:cubicBezTo>
                  <a:lnTo>
                    <a:pt x="142" y="109"/>
                  </a:lnTo>
                  <a:cubicBezTo>
                    <a:pt x="131" y="99"/>
                    <a:pt x="114" y="98"/>
                    <a:pt x="104" y="109"/>
                  </a:cubicBezTo>
                  <a:cubicBezTo>
                    <a:pt x="93" y="119"/>
                    <a:pt x="94" y="136"/>
                    <a:pt x="104" y="147"/>
                  </a:cubicBezTo>
                  <a:lnTo>
                    <a:pt x="130" y="173"/>
                  </a:lnTo>
                  <a:close/>
                  <a:moveTo>
                    <a:pt x="64" y="358"/>
                  </a:moveTo>
                  <a:cubicBezTo>
                    <a:pt x="64" y="347"/>
                    <a:pt x="64" y="336"/>
                    <a:pt x="66" y="326"/>
                  </a:cubicBezTo>
                  <a:lnTo>
                    <a:pt x="28" y="326"/>
                  </a:lnTo>
                  <a:cubicBezTo>
                    <a:pt x="13" y="326"/>
                    <a:pt x="0" y="338"/>
                    <a:pt x="0" y="352"/>
                  </a:cubicBezTo>
                  <a:cubicBezTo>
                    <a:pt x="0" y="367"/>
                    <a:pt x="13" y="379"/>
                    <a:pt x="28" y="379"/>
                  </a:cubicBezTo>
                  <a:lnTo>
                    <a:pt x="65" y="379"/>
                  </a:lnTo>
                  <a:cubicBezTo>
                    <a:pt x="64" y="372"/>
                    <a:pt x="64" y="365"/>
                    <a:pt x="64" y="35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3" name="组合 37"/>
          <p:cNvGrpSpPr>
            <a:grpSpLocks/>
          </p:cNvGrpSpPr>
          <p:nvPr/>
        </p:nvGrpSpPr>
        <p:grpSpPr bwMode="auto">
          <a:xfrm>
            <a:off x="9751333" y="1501029"/>
            <a:ext cx="1154113" cy="1155700"/>
            <a:chOff x="0" y="0"/>
            <a:chExt cx="1154113" cy="1155699"/>
          </a:xfrm>
        </p:grpSpPr>
        <p:sp>
          <p:nvSpPr>
            <p:cNvPr id="74" name="Oval 31"/>
            <p:cNvSpPr>
              <a:spLocks noChangeArrowheads="1"/>
            </p:cNvSpPr>
            <p:nvPr/>
          </p:nvSpPr>
          <p:spPr bwMode="auto">
            <a:xfrm>
              <a:off x="0" y="0"/>
              <a:ext cx="1154113" cy="115569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75" name="Freeform 35"/>
            <p:cNvSpPr>
              <a:spLocks noEditPoints="1" noChangeArrowheads="1"/>
            </p:cNvSpPr>
            <p:nvPr/>
          </p:nvSpPr>
          <p:spPr bwMode="auto">
            <a:xfrm>
              <a:off x="269875" y="169862"/>
              <a:ext cx="563563" cy="766762"/>
            </a:xfrm>
            <a:custGeom>
              <a:avLst/>
              <a:gdLst>
                <a:gd name="T0" fmla="*/ 2147483646 w 625"/>
                <a:gd name="T1" fmla="*/ 2147483646 h 852"/>
                <a:gd name="T2" fmla="*/ 2147483646 w 625"/>
                <a:gd name="T3" fmla="*/ 2147483646 h 852"/>
                <a:gd name="T4" fmla="*/ 2147483646 w 625"/>
                <a:gd name="T5" fmla="*/ 2147483646 h 852"/>
                <a:gd name="T6" fmla="*/ 2147483646 w 625"/>
                <a:gd name="T7" fmla="*/ 2147483646 h 852"/>
                <a:gd name="T8" fmla="*/ 2147483646 w 625"/>
                <a:gd name="T9" fmla="*/ 2147483646 h 852"/>
                <a:gd name="T10" fmla="*/ 2147483646 w 625"/>
                <a:gd name="T11" fmla="*/ 2147483646 h 852"/>
                <a:gd name="T12" fmla="*/ 2147483646 w 625"/>
                <a:gd name="T13" fmla="*/ 2147483646 h 852"/>
                <a:gd name="T14" fmla="*/ 2147483646 w 625"/>
                <a:gd name="T15" fmla="*/ 2147483646 h 852"/>
                <a:gd name="T16" fmla="*/ 2147483646 w 625"/>
                <a:gd name="T17" fmla="*/ 2147483646 h 852"/>
                <a:gd name="T18" fmla="*/ 2147483646 w 625"/>
                <a:gd name="T19" fmla="*/ 2147483646 h 852"/>
                <a:gd name="T20" fmla="*/ 2147483646 w 625"/>
                <a:gd name="T21" fmla="*/ 2147483646 h 852"/>
                <a:gd name="T22" fmla="*/ 2147483646 w 625"/>
                <a:gd name="T23" fmla="*/ 2147483646 h 852"/>
                <a:gd name="T24" fmla="*/ 2147483646 w 625"/>
                <a:gd name="T25" fmla="*/ 2147483646 h 852"/>
                <a:gd name="T26" fmla="*/ 2147483646 w 625"/>
                <a:gd name="T27" fmla="*/ 2147483646 h 852"/>
                <a:gd name="T28" fmla="*/ 2147483646 w 625"/>
                <a:gd name="T29" fmla="*/ 2147483646 h 852"/>
                <a:gd name="T30" fmla="*/ 2147483646 w 625"/>
                <a:gd name="T31" fmla="*/ 2147483646 h 852"/>
                <a:gd name="T32" fmla="*/ 2147483646 w 625"/>
                <a:gd name="T33" fmla="*/ 2147483646 h 852"/>
                <a:gd name="T34" fmla="*/ 2147483646 w 625"/>
                <a:gd name="T35" fmla="*/ 2147483646 h 852"/>
                <a:gd name="T36" fmla="*/ 2147483646 w 625"/>
                <a:gd name="T37" fmla="*/ 2147483646 h 852"/>
                <a:gd name="T38" fmla="*/ 2147483646 w 625"/>
                <a:gd name="T39" fmla="*/ 2147483646 h 852"/>
                <a:gd name="T40" fmla="*/ 2147483646 w 625"/>
                <a:gd name="T41" fmla="*/ 2147483646 h 852"/>
                <a:gd name="T42" fmla="*/ 2147483646 w 625"/>
                <a:gd name="T43" fmla="*/ 2147483646 h 852"/>
                <a:gd name="T44" fmla="*/ 2147483646 w 625"/>
                <a:gd name="T45" fmla="*/ 2147483646 h 852"/>
                <a:gd name="T46" fmla="*/ 2147483646 w 625"/>
                <a:gd name="T47" fmla="*/ 2147483646 h 852"/>
                <a:gd name="T48" fmla="*/ 2147483646 w 625"/>
                <a:gd name="T49" fmla="*/ 2147483646 h 852"/>
                <a:gd name="T50" fmla="*/ 2147483646 w 625"/>
                <a:gd name="T51" fmla="*/ 2147483646 h 852"/>
                <a:gd name="T52" fmla="*/ 2147483646 w 625"/>
                <a:gd name="T53" fmla="*/ 2147483646 h 852"/>
                <a:gd name="T54" fmla="*/ 2147483646 w 625"/>
                <a:gd name="T55" fmla="*/ 2147483646 h 852"/>
                <a:gd name="T56" fmla="*/ 2147483646 w 625"/>
                <a:gd name="T57" fmla="*/ 2147483646 h 852"/>
                <a:gd name="T58" fmla="*/ 2147483646 w 625"/>
                <a:gd name="T59" fmla="*/ 2147483646 h 852"/>
                <a:gd name="T60" fmla="*/ 2147483646 w 625"/>
                <a:gd name="T61" fmla="*/ 2147483646 h 852"/>
                <a:gd name="T62" fmla="*/ 2147483646 w 625"/>
                <a:gd name="T63" fmla="*/ 2147483646 h 852"/>
                <a:gd name="T64" fmla="*/ 2147483646 w 625"/>
                <a:gd name="T65" fmla="*/ 2147483646 h 852"/>
                <a:gd name="T66" fmla="*/ 2147483646 w 625"/>
                <a:gd name="T67" fmla="*/ 2147483646 h 852"/>
                <a:gd name="T68" fmla="*/ 2147483646 w 625"/>
                <a:gd name="T69" fmla="*/ 2147483646 h 852"/>
                <a:gd name="T70" fmla="*/ 2147483646 w 625"/>
                <a:gd name="T71" fmla="*/ 2147483646 h 852"/>
                <a:gd name="T72" fmla="*/ 2147483646 w 625"/>
                <a:gd name="T73" fmla="*/ 2147483646 h 852"/>
                <a:gd name="T74" fmla="*/ 2147483646 w 625"/>
                <a:gd name="T75" fmla="*/ 2147483646 h 852"/>
                <a:gd name="T76" fmla="*/ 2147483646 w 625"/>
                <a:gd name="T77" fmla="*/ 2147483646 h 852"/>
                <a:gd name="T78" fmla="*/ 2147483646 w 625"/>
                <a:gd name="T79" fmla="*/ 2147483646 h 852"/>
                <a:gd name="T80" fmla="*/ 2147483646 w 625"/>
                <a:gd name="T81" fmla="*/ 2147483646 h 852"/>
                <a:gd name="T82" fmla="*/ 2147483646 w 625"/>
                <a:gd name="T83" fmla="*/ 2147483646 h 852"/>
                <a:gd name="T84" fmla="*/ 2147483646 w 625"/>
                <a:gd name="T85" fmla="*/ 2147483646 h 85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25" h="852">
                  <a:moveTo>
                    <a:pt x="48" y="224"/>
                  </a:moveTo>
                  <a:cubicBezTo>
                    <a:pt x="48" y="200"/>
                    <a:pt x="59" y="188"/>
                    <a:pt x="82" y="188"/>
                  </a:cubicBezTo>
                  <a:lnTo>
                    <a:pt x="82" y="138"/>
                  </a:lnTo>
                  <a:cubicBezTo>
                    <a:pt x="39" y="139"/>
                    <a:pt x="0" y="167"/>
                    <a:pt x="0" y="209"/>
                  </a:cubicBezTo>
                  <a:lnTo>
                    <a:pt x="0" y="783"/>
                  </a:lnTo>
                  <a:cubicBezTo>
                    <a:pt x="0" y="818"/>
                    <a:pt x="34" y="852"/>
                    <a:pt x="69" y="852"/>
                  </a:cubicBezTo>
                  <a:lnTo>
                    <a:pt x="556" y="852"/>
                  </a:lnTo>
                  <a:cubicBezTo>
                    <a:pt x="591" y="852"/>
                    <a:pt x="625" y="818"/>
                    <a:pt x="625" y="783"/>
                  </a:cubicBezTo>
                  <a:lnTo>
                    <a:pt x="625" y="209"/>
                  </a:lnTo>
                  <a:cubicBezTo>
                    <a:pt x="625" y="167"/>
                    <a:pt x="586" y="139"/>
                    <a:pt x="543" y="138"/>
                  </a:cubicBezTo>
                  <a:lnTo>
                    <a:pt x="543" y="188"/>
                  </a:lnTo>
                  <a:cubicBezTo>
                    <a:pt x="566" y="188"/>
                    <a:pt x="577" y="200"/>
                    <a:pt x="577" y="224"/>
                  </a:cubicBezTo>
                  <a:lnTo>
                    <a:pt x="577" y="768"/>
                  </a:lnTo>
                  <a:cubicBezTo>
                    <a:pt x="577" y="785"/>
                    <a:pt x="570" y="803"/>
                    <a:pt x="554" y="803"/>
                  </a:cubicBezTo>
                  <a:lnTo>
                    <a:pt x="71" y="803"/>
                  </a:lnTo>
                  <a:cubicBezTo>
                    <a:pt x="53" y="803"/>
                    <a:pt x="48" y="783"/>
                    <a:pt x="48" y="764"/>
                  </a:cubicBezTo>
                  <a:lnTo>
                    <a:pt x="48" y="224"/>
                  </a:lnTo>
                  <a:close/>
                  <a:moveTo>
                    <a:pt x="270" y="91"/>
                  </a:moveTo>
                  <a:cubicBezTo>
                    <a:pt x="270" y="71"/>
                    <a:pt x="289" y="52"/>
                    <a:pt x="309" y="52"/>
                  </a:cubicBezTo>
                  <a:lnTo>
                    <a:pt x="316" y="52"/>
                  </a:lnTo>
                  <a:cubicBezTo>
                    <a:pt x="336" y="52"/>
                    <a:pt x="355" y="71"/>
                    <a:pt x="355" y="91"/>
                  </a:cubicBezTo>
                  <a:lnTo>
                    <a:pt x="355" y="95"/>
                  </a:lnTo>
                  <a:cubicBezTo>
                    <a:pt x="355" y="117"/>
                    <a:pt x="336" y="136"/>
                    <a:pt x="314" y="136"/>
                  </a:cubicBezTo>
                  <a:lnTo>
                    <a:pt x="311" y="136"/>
                  </a:lnTo>
                  <a:cubicBezTo>
                    <a:pt x="289" y="136"/>
                    <a:pt x="270" y="117"/>
                    <a:pt x="270" y="95"/>
                  </a:cubicBezTo>
                  <a:lnTo>
                    <a:pt x="270" y="91"/>
                  </a:lnTo>
                  <a:close/>
                  <a:moveTo>
                    <a:pt x="218" y="93"/>
                  </a:moveTo>
                  <a:lnTo>
                    <a:pt x="149" y="93"/>
                  </a:lnTo>
                  <a:cubicBezTo>
                    <a:pt x="126" y="93"/>
                    <a:pt x="115" y="104"/>
                    <a:pt x="115" y="127"/>
                  </a:cubicBezTo>
                  <a:lnTo>
                    <a:pt x="115" y="216"/>
                  </a:lnTo>
                  <a:cubicBezTo>
                    <a:pt x="115" y="231"/>
                    <a:pt x="124" y="246"/>
                    <a:pt x="138" y="246"/>
                  </a:cubicBezTo>
                  <a:lnTo>
                    <a:pt x="487" y="246"/>
                  </a:lnTo>
                  <a:cubicBezTo>
                    <a:pt x="501" y="246"/>
                    <a:pt x="510" y="231"/>
                    <a:pt x="510" y="216"/>
                  </a:cubicBezTo>
                  <a:lnTo>
                    <a:pt x="510" y="127"/>
                  </a:lnTo>
                  <a:cubicBezTo>
                    <a:pt x="510" y="104"/>
                    <a:pt x="499" y="93"/>
                    <a:pt x="476" y="93"/>
                  </a:cubicBezTo>
                  <a:lnTo>
                    <a:pt x="407" y="93"/>
                  </a:lnTo>
                  <a:cubicBezTo>
                    <a:pt x="407" y="45"/>
                    <a:pt x="366" y="0"/>
                    <a:pt x="320" y="0"/>
                  </a:cubicBezTo>
                  <a:lnTo>
                    <a:pt x="305" y="0"/>
                  </a:lnTo>
                  <a:cubicBezTo>
                    <a:pt x="259" y="0"/>
                    <a:pt x="218" y="45"/>
                    <a:pt x="218" y="93"/>
                  </a:cubicBezTo>
                  <a:close/>
                  <a:moveTo>
                    <a:pt x="132" y="654"/>
                  </a:moveTo>
                  <a:cubicBezTo>
                    <a:pt x="132" y="649"/>
                    <a:pt x="133" y="647"/>
                    <a:pt x="138" y="647"/>
                  </a:cubicBezTo>
                  <a:lnTo>
                    <a:pt x="221" y="647"/>
                  </a:lnTo>
                  <a:lnTo>
                    <a:pt x="221" y="654"/>
                  </a:lnTo>
                  <a:cubicBezTo>
                    <a:pt x="221" y="661"/>
                    <a:pt x="186" y="680"/>
                    <a:pt x="180" y="684"/>
                  </a:cubicBezTo>
                  <a:cubicBezTo>
                    <a:pt x="174" y="679"/>
                    <a:pt x="161" y="667"/>
                    <a:pt x="151" y="667"/>
                  </a:cubicBezTo>
                  <a:lnTo>
                    <a:pt x="149" y="667"/>
                  </a:lnTo>
                  <a:cubicBezTo>
                    <a:pt x="144" y="667"/>
                    <a:pt x="136" y="675"/>
                    <a:pt x="136" y="680"/>
                  </a:cubicBezTo>
                  <a:lnTo>
                    <a:pt x="136" y="682"/>
                  </a:lnTo>
                  <a:cubicBezTo>
                    <a:pt x="136" y="688"/>
                    <a:pt x="167" y="721"/>
                    <a:pt x="173" y="721"/>
                  </a:cubicBezTo>
                  <a:lnTo>
                    <a:pt x="175" y="721"/>
                  </a:lnTo>
                  <a:cubicBezTo>
                    <a:pt x="180" y="721"/>
                    <a:pt x="214" y="693"/>
                    <a:pt x="221" y="688"/>
                  </a:cubicBezTo>
                  <a:cubicBezTo>
                    <a:pt x="221" y="700"/>
                    <a:pt x="225" y="738"/>
                    <a:pt x="214" y="738"/>
                  </a:cubicBezTo>
                  <a:lnTo>
                    <a:pt x="138" y="738"/>
                  </a:lnTo>
                  <a:cubicBezTo>
                    <a:pt x="133" y="738"/>
                    <a:pt x="132" y="737"/>
                    <a:pt x="132" y="732"/>
                  </a:cubicBezTo>
                  <a:lnTo>
                    <a:pt x="132" y="654"/>
                  </a:lnTo>
                  <a:close/>
                  <a:moveTo>
                    <a:pt x="214" y="760"/>
                  </a:moveTo>
                  <a:cubicBezTo>
                    <a:pt x="255" y="760"/>
                    <a:pt x="240" y="715"/>
                    <a:pt x="242" y="678"/>
                  </a:cubicBezTo>
                  <a:cubicBezTo>
                    <a:pt x="243" y="658"/>
                    <a:pt x="292" y="642"/>
                    <a:pt x="296" y="624"/>
                  </a:cubicBezTo>
                  <a:lnTo>
                    <a:pt x="290" y="624"/>
                  </a:lnTo>
                  <a:cubicBezTo>
                    <a:pt x="275" y="624"/>
                    <a:pt x="253" y="637"/>
                    <a:pt x="242" y="643"/>
                  </a:cubicBezTo>
                  <a:cubicBezTo>
                    <a:pt x="237" y="635"/>
                    <a:pt x="232" y="626"/>
                    <a:pt x="218" y="626"/>
                  </a:cubicBezTo>
                  <a:lnTo>
                    <a:pt x="134" y="626"/>
                  </a:lnTo>
                  <a:cubicBezTo>
                    <a:pt x="122" y="626"/>
                    <a:pt x="110" y="637"/>
                    <a:pt x="110" y="650"/>
                  </a:cubicBezTo>
                  <a:lnTo>
                    <a:pt x="110" y="736"/>
                  </a:lnTo>
                  <a:cubicBezTo>
                    <a:pt x="110" y="750"/>
                    <a:pt x="123" y="760"/>
                    <a:pt x="138" y="760"/>
                  </a:cubicBezTo>
                  <a:lnTo>
                    <a:pt x="214" y="760"/>
                  </a:lnTo>
                  <a:close/>
                  <a:moveTo>
                    <a:pt x="132" y="341"/>
                  </a:moveTo>
                  <a:cubicBezTo>
                    <a:pt x="132" y="336"/>
                    <a:pt x="133" y="335"/>
                    <a:pt x="138" y="335"/>
                  </a:cubicBezTo>
                  <a:lnTo>
                    <a:pt x="214" y="335"/>
                  </a:lnTo>
                  <a:cubicBezTo>
                    <a:pt x="219" y="335"/>
                    <a:pt x="221" y="336"/>
                    <a:pt x="221" y="341"/>
                  </a:cubicBezTo>
                  <a:cubicBezTo>
                    <a:pt x="221" y="346"/>
                    <a:pt x="184" y="371"/>
                    <a:pt x="180" y="371"/>
                  </a:cubicBezTo>
                  <a:cubicBezTo>
                    <a:pt x="175" y="371"/>
                    <a:pt x="164" y="354"/>
                    <a:pt x="151" y="354"/>
                  </a:cubicBezTo>
                  <a:cubicBezTo>
                    <a:pt x="145" y="354"/>
                    <a:pt x="136" y="361"/>
                    <a:pt x="136" y="367"/>
                  </a:cubicBezTo>
                  <a:lnTo>
                    <a:pt x="136" y="369"/>
                  </a:lnTo>
                  <a:cubicBezTo>
                    <a:pt x="136" y="378"/>
                    <a:pt x="166" y="406"/>
                    <a:pt x="173" y="410"/>
                  </a:cubicBezTo>
                  <a:lnTo>
                    <a:pt x="221" y="376"/>
                  </a:lnTo>
                  <a:lnTo>
                    <a:pt x="221" y="425"/>
                  </a:lnTo>
                  <a:lnTo>
                    <a:pt x="132" y="425"/>
                  </a:lnTo>
                  <a:lnTo>
                    <a:pt x="132" y="341"/>
                  </a:lnTo>
                  <a:close/>
                  <a:moveTo>
                    <a:pt x="240" y="330"/>
                  </a:moveTo>
                  <a:cubicBezTo>
                    <a:pt x="237" y="319"/>
                    <a:pt x="228" y="313"/>
                    <a:pt x="214" y="313"/>
                  </a:cubicBezTo>
                  <a:lnTo>
                    <a:pt x="138" y="313"/>
                  </a:lnTo>
                  <a:cubicBezTo>
                    <a:pt x="123" y="313"/>
                    <a:pt x="110" y="322"/>
                    <a:pt x="110" y="337"/>
                  </a:cubicBezTo>
                  <a:lnTo>
                    <a:pt x="110" y="423"/>
                  </a:lnTo>
                  <a:cubicBezTo>
                    <a:pt x="110" y="436"/>
                    <a:pt x="122" y="447"/>
                    <a:pt x="134" y="447"/>
                  </a:cubicBezTo>
                  <a:lnTo>
                    <a:pt x="218" y="447"/>
                  </a:lnTo>
                  <a:cubicBezTo>
                    <a:pt x="252" y="447"/>
                    <a:pt x="242" y="393"/>
                    <a:pt x="241" y="359"/>
                  </a:cubicBezTo>
                  <a:lnTo>
                    <a:pt x="296" y="313"/>
                  </a:lnTo>
                  <a:cubicBezTo>
                    <a:pt x="296" y="313"/>
                    <a:pt x="292" y="311"/>
                    <a:pt x="292" y="311"/>
                  </a:cubicBezTo>
                  <a:cubicBezTo>
                    <a:pt x="271" y="311"/>
                    <a:pt x="253" y="329"/>
                    <a:pt x="240" y="330"/>
                  </a:cubicBezTo>
                  <a:close/>
                  <a:moveTo>
                    <a:pt x="132" y="492"/>
                  </a:moveTo>
                  <a:lnTo>
                    <a:pt x="221" y="492"/>
                  </a:lnTo>
                  <a:lnTo>
                    <a:pt x="221" y="503"/>
                  </a:lnTo>
                  <a:lnTo>
                    <a:pt x="180" y="529"/>
                  </a:lnTo>
                  <a:lnTo>
                    <a:pt x="152" y="508"/>
                  </a:lnTo>
                  <a:cubicBezTo>
                    <a:pt x="145" y="513"/>
                    <a:pt x="136" y="515"/>
                    <a:pt x="136" y="524"/>
                  </a:cubicBezTo>
                  <a:cubicBezTo>
                    <a:pt x="136" y="531"/>
                    <a:pt x="167" y="565"/>
                    <a:pt x="173" y="565"/>
                  </a:cubicBezTo>
                  <a:cubicBezTo>
                    <a:pt x="183" y="565"/>
                    <a:pt x="209" y="536"/>
                    <a:pt x="221" y="533"/>
                  </a:cubicBezTo>
                  <a:lnTo>
                    <a:pt x="221" y="581"/>
                  </a:lnTo>
                  <a:lnTo>
                    <a:pt x="132" y="581"/>
                  </a:lnTo>
                  <a:lnTo>
                    <a:pt x="132" y="492"/>
                  </a:lnTo>
                  <a:close/>
                  <a:moveTo>
                    <a:pt x="242" y="487"/>
                  </a:moveTo>
                  <a:cubicBezTo>
                    <a:pt x="238" y="480"/>
                    <a:pt x="233" y="470"/>
                    <a:pt x="221" y="470"/>
                  </a:cubicBezTo>
                  <a:lnTo>
                    <a:pt x="132" y="470"/>
                  </a:lnTo>
                  <a:cubicBezTo>
                    <a:pt x="121" y="470"/>
                    <a:pt x="110" y="481"/>
                    <a:pt x="110" y="492"/>
                  </a:cubicBezTo>
                  <a:lnTo>
                    <a:pt x="110" y="581"/>
                  </a:lnTo>
                  <a:cubicBezTo>
                    <a:pt x="110" y="591"/>
                    <a:pt x="121" y="602"/>
                    <a:pt x="132" y="602"/>
                  </a:cubicBezTo>
                  <a:lnTo>
                    <a:pt x="221" y="602"/>
                  </a:lnTo>
                  <a:cubicBezTo>
                    <a:pt x="252" y="602"/>
                    <a:pt x="242" y="547"/>
                    <a:pt x="242" y="515"/>
                  </a:cubicBezTo>
                  <a:lnTo>
                    <a:pt x="296" y="469"/>
                  </a:lnTo>
                  <a:lnTo>
                    <a:pt x="289" y="465"/>
                  </a:lnTo>
                  <a:lnTo>
                    <a:pt x="242" y="487"/>
                  </a:lnTo>
                  <a:close/>
                  <a:moveTo>
                    <a:pt x="320" y="716"/>
                  </a:moveTo>
                  <a:cubicBezTo>
                    <a:pt x="320" y="721"/>
                    <a:pt x="322" y="723"/>
                    <a:pt x="327" y="723"/>
                  </a:cubicBezTo>
                  <a:lnTo>
                    <a:pt x="495" y="723"/>
                  </a:lnTo>
                  <a:cubicBezTo>
                    <a:pt x="500" y="723"/>
                    <a:pt x="502" y="721"/>
                    <a:pt x="502" y="716"/>
                  </a:cubicBezTo>
                  <a:lnTo>
                    <a:pt x="502" y="669"/>
                  </a:lnTo>
                  <a:cubicBezTo>
                    <a:pt x="502" y="664"/>
                    <a:pt x="500" y="663"/>
                    <a:pt x="495" y="663"/>
                  </a:cubicBezTo>
                  <a:lnTo>
                    <a:pt x="320" y="663"/>
                  </a:lnTo>
                  <a:lnTo>
                    <a:pt x="320" y="716"/>
                  </a:lnTo>
                  <a:close/>
                  <a:moveTo>
                    <a:pt x="320" y="565"/>
                  </a:moveTo>
                  <a:lnTo>
                    <a:pt x="502" y="565"/>
                  </a:lnTo>
                  <a:lnTo>
                    <a:pt x="502" y="507"/>
                  </a:lnTo>
                  <a:lnTo>
                    <a:pt x="320" y="507"/>
                  </a:lnTo>
                  <a:lnTo>
                    <a:pt x="320" y="565"/>
                  </a:lnTo>
                  <a:close/>
                  <a:moveTo>
                    <a:pt x="320" y="410"/>
                  </a:moveTo>
                  <a:lnTo>
                    <a:pt x="452" y="410"/>
                  </a:lnTo>
                  <a:lnTo>
                    <a:pt x="452" y="352"/>
                  </a:lnTo>
                  <a:lnTo>
                    <a:pt x="320" y="352"/>
                  </a:lnTo>
                  <a:lnTo>
                    <a:pt x="320" y="41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1364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40741E-7 L 0.30834 0.12546 " pathEditMode="relative" rAng="0" ptsTypes="AA">
                                      <p:cBhvr>
                                        <p:cTn id="66" dur="1000" spd="-998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5417" y="627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6838E-6 -4.81481E-6 L 0.30623 -0.10416 " pathEditMode="relative" rAng="0" ptsTypes="AA">
                                      <p:cBhvr>
                                        <p:cTn id="68" dur="1000" spd="-99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5300" y="-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>
            <a:spLocks noChangeArrowheads="1"/>
          </p:cNvSpPr>
          <p:nvPr/>
        </p:nvSpPr>
        <p:spPr bwMode="auto">
          <a:xfrm>
            <a:off x="1855788" y="1890713"/>
            <a:ext cx="35290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7200" b="1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买买买</a:t>
            </a:r>
            <a:r>
              <a:rPr lang="en-US" altLang="zh-CN" sz="7200" b="1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?</a:t>
            </a:r>
            <a:endParaRPr lang="zh-CN" altLang="zh-CN" sz="7200" b="1">
              <a:solidFill>
                <a:schemeClr val="bg1"/>
              </a:solidFill>
              <a:latin typeface="Calibri Light" panose="020F0302020204030204" pitchFamily="34" charset="0"/>
              <a:sym typeface="Calibri Light" panose="020F0302020204030204" pitchFamily="34" charset="0"/>
            </a:endParaRPr>
          </a:p>
        </p:txBody>
      </p:sp>
      <p:sp>
        <p:nvSpPr>
          <p:cNvPr id="4099" name="TextBox 2"/>
          <p:cNvSpPr>
            <a:spLocks noChangeArrowheads="1"/>
          </p:cNvSpPr>
          <p:nvPr/>
        </p:nvSpPr>
        <p:spPr bwMode="auto">
          <a:xfrm>
            <a:off x="6535738" y="3090863"/>
            <a:ext cx="4643437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9600" b="1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吃吃吃</a:t>
            </a:r>
            <a:r>
              <a:rPr lang="en-US" altLang="zh-CN" sz="9600" b="1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?</a:t>
            </a:r>
            <a:endParaRPr lang="zh-CN" altLang="zh-CN" sz="9600" b="1">
              <a:solidFill>
                <a:schemeClr val="bg1"/>
              </a:solidFill>
              <a:latin typeface="Calibri Light" panose="020F0302020204030204" pitchFamily="34" charset="0"/>
              <a:sym typeface="Calibri Light" panose="020F0302020204030204" pitchFamily="34" charset="0"/>
            </a:endParaRPr>
          </a:p>
        </p:txBody>
      </p:sp>
      <p:sp>
        <p:nvSpPr>
          <p:cNvPr id="4100" name="TextBox 3"/>
          <p:cNvSpPr>
            <a:spLocks noChangeArrowheads="1"/>
          </p:cNvSpPr>
          <p:nvPr/>
        </p:nvSpPr>
        <p:spPr bwMode="auto">
          <a:xfrm>
            <a:off x="5588000" y="2463800"/>
            <a:ext cx="11080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4800" b="1">
                <a:solidFill>
                  <a:srgbClr val="8AC0C0"/>
                </a:solidFill>
              </a:rPr>
              <a:t>OR</a:t>
            </a:r>
          </a:p>
        </p:txBody>
      </p:sp>
    </p:spTree>
  </p:cSld>
  <p:clrMapOvr>
    <a:masterClrMapping/>
  </p:clrMapOvr>
  <p:transition spd="slow" advTm="20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ldLvl="0" autoUpdateAnimBg="0"/>
      <p:bldP spid="4099" grpId="0" bldLvl="0" autoUpdateAnimBg="0"/>
      <p:bldP spid="4100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64780" y="2324027"/>
            <a:ext cx="1688283" cy="2799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865" dirty="0">
                <a:latin typeface="微软雅黑" panose="020B0503020204020204" charset="-122"/>
                <a:ea typeface="微软雅黑" panose="020B0503020204020204" charset="-122"/>
              </a:rPr>
              <a:t>自我</a:t>
            </a:r>
            <a:endParaRPr lang="en-US" altLang="zh-CN" sz="5865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5865" dirty="0">
                <a:latin typeface="微软雅黑" panose="020B0503020204020204" charset="-122"/>
                <a:ea typeface="微软雅黑" panose="020B0503020204020204" charset="-122"/>
              </a:rPr>
              <a:t>管理</a:t>
            </a:r>
            <a:endParaRPr lang="en-US" altLang="zh-CN" sz="5865" dirty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5865" dirty="0">
                <a:latin typeface="微软雅黑" panose="020B0503020204020204" charset="-122"/>
                <a:ea typeface="微软雅黑" panose="020B0503020204020204" charset="-122"/>
              </a:rPr>
              <a:t>团队</a:t>
            </a:r>
            <a:endParaRPr lang="zh-CN" altLang="bg-BG" sz="5865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19180925">
            <a:off x="3069886" y="2101628"/>
            <a:ext cx="4284824" cy="3193525"/>
            <a:chOff x="4454725" y="1735181"/>
            <a:chExt cx="3213618" cy="2395144"/>
          </a:xfrm>
        </p:grpSpPr>
        <p:grpSp>
          <p:nvGrpSpPr>
            <p:cNvPr id="59" name="Group 58"/>
            <p:cNvGrpSpPr/>
            <p:nvPr/>
          </p:nvGrpSpPr>
          <p:grpSpPr>
            <a:xfrm>
              <a:off x="5509525" y="3418918"/>
              <a:ext cx="578184" cy="711407"/>
              <a:chOff x="1875574" y="2580663"/>
              <a:chExt cx="578184" cy="711407"/>
            </a:xfrm>
          </p:grpSpPr>
          <p:sp>
            <p:nvSpPr>
              <p:cNvPr id="60" name="Oval 59"/>
              <p:cNvSpPr/>
              <p:nvPr/>
            </p:nvSpPr>
            <p:spPr>
              <a:xfrm>
                <a:off x="1875574" y="2580663"/>
                <a:ext cx="578184" cy="578184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2400">
                  <a:solidFill>
                    <a:srgbClr val="EC5368"/>
                  </a:solidFill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1937282" y="2607699"/>
                <a:ext cx="436287" cy="6843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5335" dirty="0">
                    <a:solidFill>
                      <a:srgbClr val="F2F2F2"/>
                    </a:solidFill>
                    <a:latin typeface="FontAwesome" pitchFamily="2" charset="0"/>
                  </a:rPr>
                  <a:t>3</a:t>
                </a:r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6349632" y="2678607"/>
              <a:ext cx="578184" cy="807244"/>
              <a:chOff x="1875574" y="2473112"/>
              <a:chExt cx="578184" cy="807244"/>
            </a:xfrm>
          </p:grpSpPr>
          <p:sp>
            <p:nvSpPr>
              <p:cNvPr id="64" name="Oval 63"/>
              <p:cNvSpPr/>
              <p:nvPr/>
            </p:nvSpPr>
            <p:spPr>
              <a:xfrm>
                <a:off x="1875574" y="2580663"/>
                <a:ext cx="578184" cy="578184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2400">
                  <a:solidFill>
                    <a:srgbClr val="EC5368"/>
                  </a:solidFill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1953571" y="2473112"/>
                <a:ext cx="436287" cy="8072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6400" dirty="0">
                    <a:solidFill>
                      <a:srgbClr val="F2F2F2"/>
                    </a:solidFill>
                    <a:latin typeface="FontAwesome" pitchFamily="2" charset="0"/>
                  </a:rPr>
                  <a:t>2</a:t>
                </a:r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6925696" y="1735181"/>
              <a:ext cx="578184" cy="807244"/>
              <a:chOff x="1875574" y="2481231"/>
              <a:chExt cx="578184" cy="807244"/>
            </a:xfrm>
          </p:grpSpPr>
          <p:sp>
            <p:nvSpPr>
              <p:cNvPr id="68" name="Oval 67"/>
              <p:cNvSpPr/>
              <p:nvPr/>
            </p:nvSpPr>
            <p:spPr>
              <a:xfrm>
                <a:off x="1875574" y="2580663"/>
                <a:ext cx="578184" cy="578184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2400">
                  <a:solidFill>
                    <a:srgbClr val="EC5368"/>
                  </a:solidFill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1918029" y="2481231"/>
                <a:ext cx="436287" cy="8072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6400" dirty="0">
                    <a:solidFill>
                      <a:srgbClr val="F2F2F2"/>
                    </a:solidFill>
                    <a:latin typeface="FontAwesome" pitchFamily="2" charset="0"/>
                  </a:rPr>
                  <a:t>1</a:t>
                </a:r>
              </a:p>
            </p:txBody>
          </p:sp>
        </p:grpSp>
        <p:sp>
          <p:nvSpPr>
            <p:cNvPr id="81" name="Arc 80"/>
            <p:cNvSpPr/>
            <p:nvPr/>
          </p:nvSpPr>
          <p:spPr>
            <a:xfrm flipH="1">
              <a:off x="4621504" y="2072604"/>
              <a:ext cx="3046839" cy="942037"/>
            </a:xfrm>
            <a:prstGeom prst="arc">
              <a:avLst>
                <a:gd name="adj1" fmla="val 12596661"/>
                <a:gd name="adj2" fmla="val 20457581"/>
              </a:avLst>
            </a:prstGeom>
            <a:ln w="12700">
              <a:solidFill>
                <a:srgbClr val="3D3743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 sz="2400"/>
            </a:p>
          </p:txBody>
        </p:sp>
        <p:sp>
          <p:nvSpPr>
            <p:cNvPr id="82" name="Arc 81"/>
            <p:cNvSpPr/>
            <p:nvPr/>
          </p:nvSpPr>
          <p:spPr>
            <a:xfrm rot="700111">
              <a:off x="4619376" y="2218404"/>
              <a:ext cx="1851447" cy="965501"/>
            </a:xfrm>
            <a:prstGeom prst="arc">
              <a:avLst>
                <a:gd name="adj1" fmla="val 12596661"/>
                <a:gd name="adj2" fmla="val 20993129"/>
              </a:avLst>
            </a:prstGeom>
            <a:ln w="12700">
              <a:solidFill>
                <a:srgbClr val="3D3743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 sz="2400"/>
            </a:p>
          </p:txBody>
        </p:sp>
        <p:sp>
          <p:nvSpPr>
            <p:cNvPr id="83" name="Arc 82"/>
            <p:cNvSpPr/>
            <p:nvPr/>
          </p:nvSpPr>
          <p:spPr>
            <a:xfrm rot="700111">
              <a:off x="4454725" y="2205130"/>
              <a:ext cx="1347849" cy="1826310"/>
            </a:xfrm>
            <a:prstGeom prst="arc">
              <a:avLst>
                <a:gd name="adj1" fmla="val 13745913"/>
                <a:gd name="adj2" fmla="val 525263"/>
              </a:avLst>
            </a:prstGeom>
            <a:ln w="12700">
              <a:solidFill>
                <a:srgbClr val="3D3743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 sz="2400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6610497" y="1587850"/>
            <a:ext cx="4266239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73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目标</a:t>
            </a:r>
            <a:endParaRPr lang="zh-CN" altLang="zh-CN" sz="3735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832885" y="3038111"/>
            <a:ext cx="4266239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73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制度</a:t>
            </a:r>
          </a:p>
        </p:txBody>
      </p:sp>
      <p:sp>
        <p:nvSpPr>
          <p:cNvPr id="78" name="文本框 77"/>
          <p:cNvSpPr txBox="1"/>
          <p:nvPr/>
        </p:nvSpPr>
        <p:spPr>
          <a:xfrm>
            <a:off x="6371506" y="4473204"/>
            <a:ext cx="4266239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73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文化</a:t>
            </a:r>
          </a:p>
        </p:txBody>
      </p:sp>
      <p:sp>
        <p:nvSpPr>
          <p:cNvPr id="2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400" dirty="0"/>
              <a:t>团队建设</a:t>
            </a:r>
            <a:endParaRPr sz="2400" dirty="0"/>
          </a:p>
        </p:txBody>
      </p:sp>
      <p:grpSp>
        <p:nvGrpSpPr>
          <p:cNvPr id="24" name="组合 2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25" name="任意多边形 2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28" name="圆角矩形 2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2" name="圆角矩形 4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3" name="圆角矩形 4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4" name="圆角矩形 4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6" name="圆角矩形 4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0" name="圆角矩形 49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1" name="圆角矩形 50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2" name="圆角矩形 51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53" name="直接连接符 52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9"/>
          <p:cNvSpPr/>
          <p:nvPr/>
        </p:nvSpPr>
        <p:spPr>
          <a:xfrm rot="20212678">
            <a:off x="4499315" y="5684461"/>
            <a:ext cx="770912" cy="77091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335" dirty="0">
                <a:solidFill>
                  <a:srgbClr val="F2F2F2"/>
                </a:solidFill>
                <a:latin typeface="FontAwesome" pitchFamily="2" charset="0"/>
                <a:ea typeface="宋体" panose="02010600030101010101" pitchFamily="2" charset="-122"/>
              </a:rPr>
              <a:t>4</a:t>
            </a:r>
            <a:endParaRPr lang="bg-BG" sz="5335" dirty="0">
              <a:solidFill>
                <a:srgbClr val="F2F2F2"/>
              </a:solidFill>
              <a:latin typeface="FontAwesome" pitchFamily="2" charset="0"/>
              <a:ea typeface="宋体" panose="02010600030101010101" pitchFamily="2" charset="-122"/>
            </a:endParaRPr>
          </a:p>
        </p:txBody>
      </p:sp>
      <p:sp>
        <p:nvSpPr>
          <p:cNvPr id="56" name="Arc 81"/>
          <p:cNvSpPr/>
          <p:nvPr/>
        </p:nvSpPr>
        <p:spPr>
          <a:xfrm rot="3748250">
            <a:off x="2910174" y="4161316"/>
            <a:ext cx="2468596" cy="1287335"/>
          </a:xfrm>
          <a:prstGeom prst="arc">
            <a:avLst>
              <a:gd name="adj1" fmla="val 11164013"/>
              <a:gd name="adj2" fmla="val 20993129"/>
            </a:avLst>
          </a:prstGeom>
          <a:ln w="12700">
            <a:solidFill>
              <a:srgbClr val="3D374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 sz="2400"/>
          </a:p>
        </p:txBody>
      </p:sp>
      <p:sp>
        <p:nvSpPr>
          <p:cNvPr id="57" name="文本框 56"/>
          <p:cNvSpPr txBox="1"/>
          <p:nvPr/>
        </p:nvSpPr>
        <p:spPr>
          <a:xfrm>
            <a:off x="5629119" y="5830589"/>
            <a:ext cx="4266239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73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精神</a:t>
            </a:r>
          </a:p>
        </p:txBody>
      </p:sp>
    </p:spTree>
    <p:extLst>
      <p:ext uri="{BB962C8B-B14F-4D97-AF65-F5344CB8AC3E}">
        <p14:creationId xmlns:p14="http://schemas.microsoft.com/office/powerpoint/2010/main" val="3192614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7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628775" y="4051300"/>
            <a:ext cx="3622675" cy="2438400"/>
            <a:chOff x="7477558" y="4419600"/>
            <a:chExt cx="3622242" cy="2438400"/>
          </a:xfrm>
        </p:grpSpPr>
        <p:grpSp>
          <p:nvGrpSpPr>
            <p:cNvPr id="4" name="组合 3"/>
            <p:cNvGrpSpPr/>
            <p:nvPr/>
          </p:nvGrpSpPr>
          <p:grpSpPr>
            <a:xfrm>
              <a:off x="8531658" y="5953190"/>
              <a:ext cx="409142" cy="409142"/>
              <a:chOff x="2814405" y="2119805"/>
              <a:chExt cx="409142" cy="409142"/>
            </a:xfrm>
            <a:scene3d>
              <a:camera prst="isometricOffAxis1Top"/>
              <a:lightRig rig="threePt" dir="t"/>
            </a:scene3d>
          </p:grpSpPr>
          <p:sp>
            <p:nvSpPr>
              <p:cNvPr id="15" name="椭圆 14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2984590" y="2289990"/>
                <a:ext cx="68772" cy="687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8072542" y="4419600"/>
              <a:ext cx="2438400" cy="2438400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prstDash val="dash"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0690658" y="5610290"/>
              <a:ext cx="409142" cy="409142"/>
              <a:chOff x="2814405" y="2119805"/>
              <a:chExt cx="409142" cy="409142"/>
            </a:xfrm>
            <a:scene3d>
              <a:camera prst="isometricOffAxis1Top"/>
              <a:lightRig rig="threePt" dir="t"/>
            </a:scene3d>
          </p:grpSpPr>
          <p:sp>
            <p:nvSpPr>
              <p:cNvPr id="13" name="椭圆 12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2984590" y="2289990"/>
                <a:ext cx="68772" cy="687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9636558" y="4924490"/>
              <a:ext cx="409142" cy="409142"/>
              <a:chOff x="2814405" y="2119805"/>
              <a:chExt cx="409142" cy="409142"/>
            </a:xfrm>
            <a:scene3d>
              <a:camera prst="isometricOffAxis1Top"/>
              <a:lightRig rig="threePt" dir="t"/>
            </a:scene3d>
          </p:grpSpPr>
          <p:sp>
            <p:nvSpPr>
              <p:cNvPr id="11" name="椭圆 10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2984590" y="2289990"/>
                <a:ext cx="68772" cy="687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7477558" y="5241990"/>
              <a:ext cx="409142" cy="409142"/>
              <a:chOff x="2814405" y="2119805"/>
              <a:chExt cx="409142" cy="409142"/>
            </a:xfrm>
            <a:scene3d>
              <a:camera prst="isometricOffAxis1Top"/>
              <a:lightRig rig="threePt" dir="t"/>
            </a:scene3d>
          </p:grpSpPr>
          <p:sp>
            <p:nvSpPr>
              <p:cNvPr id="9" name="椭圆 8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2984590" y="2289990"/>
                <a:ext cx="68772" cy="687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sp>
        <p:nvSpPr>
          <p:cNvPr id="17" name="矩形 16"/>
          <p:cNvSpPr/>
          <p:nvPr/>
        </p:nvSpPr>
        <p:spPr>
          <a:xfrm>
            <a:off x="2411629" y="3721100"/>
            <a:ext cx="2057400" cy="20574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zh-CN" sz="3200" dirty="0"/>
              <a:t>总经理</a:t>
            </a:r>
            <a:endParaRPr lang="zh-CN" altLang="en-US" sz="3200" dirty="0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411629" y="3170766"/>
            <a:ext cx="2057400" cy="20574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财务总监</a:t>
            </a:r>
          </a:p>
        </p:txBody>
      </p:sp>
      <p:sp>
        <p:nvSpPr>
          <p:cNvPr id="19" name="矩形 18"/>
          <p:cNvSpPr/>
          <p:nvPr/>
        </p:nvSpPr>
        <p:spPr>
          <a:xfrm>
            <a:off x="2411629" y="2620433"/>
            <a:ext cx="2057400" cy="20574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生产总监</a:t>
            </a:r>
          </a:p>
        </p:txBody>
      </p:sp>
      <p:sp>
        <p:nvSpPr>
          <p:cNvPr id="20" name="矩形 19"/>
          <p:cNvSpPr/>
          <p:nvPr/>
        </p:nvSpPr>
        <p:spPr>
          <a:xfrm>
            <a:off x="2411629" y="2070100"/>
            <a:ext cx="2057400" cy="205740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营销总监</a:t>
            </a:r>
          </a:p>
        </p:txBody>
      </p: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3956050" y="2755900"/>
            <a:ext cx="409575" cy="409575"/>
            <a:chOff x="972687" y="5316698"/>
            <a:chExt cx="409142" cy="409142"/>
          </a:xfrm>
        </p:grpSpPr>
        <p:sp>
          <p:nvSpPr>
            <p:cNvPr id="22" name="椭圆 21"/>
            <p:cNvSpPr/>
            <p:nvPr/>
          </p:nvSpPr>
          <p:spPr>
            <a:xfrm>
              <a:off x="1142370" y="5486381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972687" y="5316698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3956050" y="3322638"/>
            <a:ext cx="409575" cy="407987"/>
            <a:chOff x="972687" y="5316698"/>
            <a:chExt cx="409142" cy="409142"/>
          </a:xfrm>
        </p:grpSpPr>
        <p:sp>
          <p:nvSpPr>
            <p:cNvPr id="25" name="椭圆 24"/>
            <p:cNvSpPr/>
            <p:nvPr/>
          </p:nvSpPr>
          <p:spPr>
            <a:xfrm>
              <a:off x="1142370" y="5487041"/>
              <a:ext cx="69776" cy="684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972687" y="5316698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3956050" y="3887788"/>
            <a:ext cx="409575" cy="409575"/>
            <a:chOff x="972687" y="5316698"/>
            <a:chExt cx="409142" cy="409142"/>
          </a:xfrm>
        </p:grpSpPr>
        <p:sp>
          <p:nvSpPr>
            <p:cNvPr id="28" name="椭圆 27"/>
            <p:cNvSpPr/>
            <p:nvPr/>
          </p:nvSpPr>
          <p:spPr>
            <a:xfrm>
              <a:off x="1142370" y="5486380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972687" y="5316698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3956050" y="4454525"/>
            <a:ext cx="409575" cy="407988"/>
            <a:chOff x="972687" y="5316698"/>
            <a:chExt cx="409142" cy="409142"/>
          </a:xfrm>
        </p:grpSpPr>
        <p:sp>
          <p:nvSpPr>
            <p:cNvPr id="31" name="椭圆 30"/>
            <p:cNvSpPr/>
            <p:nvPr/>
          </p:nvSpPr>
          <p:spPr>
            <a:xfrm>
              <a:off x="1142370" y="5487041"/>
              <a:ext cx="6977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972687" y="5316698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4138613" y="2509838"/>
            <a:ext cx="6110287" cy="461962"/>
            <a:chOff x="4139066" y="2509837"/>
            <a:chExt cx="6109834" cy="462190"/>
          </a:xfrm>
        </p:grpSpPr>
        <p:grpSp>
          <p:nvGrpSpPr>
            <p:cNvPr id="22569" name="组合 33"/>
            <p:cNvGrpSpPr>
              <a:grpSpLocks/>
            </p:cNvGrpSpPr>
            <p:nvPr/>
          </p:nvGrpSpPr>
          <p:grpSpPr bwMode="auto">
            <a:xfrm>
              <a:off x="4139066" y="2521857"/>
              <a:ext cx="3197905" cy="450170"/>
              <a:chOff x="5205866" y="2293257"/>
              <a:chExt cx="3197905" cy="450170"/>
            </a:xfrm>
          </p:grpSpPr>
          <p:cxnSp>
            <p:nvCxnSpPr>
              <p:cNvPr id="36" name="直接连接符 35"/>
              <p:cNvCxnSpPr/>
              <p:nvPr/>
            </p:nvCxnSpPr>
            <p:spPr>
              <a:xfrm flipV="1">
                <a:off x="5205866" y="2293943"/>
                <a:ext cx="682574" cy="449484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5893202" y="2293943"/>
                <a:ext cx="2511239" cy="0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任意多边形 34"/>
            <p:cNvSpPr/>
            <p:nvPr/>
          </p:nvSpPr>
          <p:spPr>
            <a:xfrm>
              <a:off x="5886773" y="2509837"/>
              <a:ext cx="4362127" cy="123886"/>
            </a:xfrm>
            <a:custGeom>
              <a:avLst/>
              <a:gdLst>
                <a:gd name="connsiteX0" fmla="*/ 20241 w 1476375"/>
                <a:gd name="connsiteY0" fmla="*/ 0 h 80962"/>
                <a:gd name="connsiteX1" fmla="*/ 1456135 w 1476375"/>
                <a:gd name="connsiteY1" fmla="*/ 0 h 80962"/>
                <a:gd name="connsiteX2" fmla="*/ 1476375 w 1476375"/>
                <a:gd name="connsiteY2" fmla="*/ 80962 h 80962"/>
                <a:gd name="connsiteX3" fmla="*/ 1387077 w 1476375"/>
                <a:gd name="connsiteY3" fmla="*/ 80962 h 80962"/>
                <a:gd name="connsiteX4" fmla="*/ 1375171 w 1476375"/>
                <a:gd name="connsiteY4" fmla="*/ 33338 h 80962"/>
                <a:gd name="connsiteX5" fmla="*/ 305990 w 1476375"/>
                <a:gd name="connsiteY5" fmla="*/ 33338 h 80962"/>
                <a:gd name="connsiteX6" fmla="*/ 294084 w 1476375"/>
                <a:gd name="connsiteY6" fmla="*/ 80962 h 80962"/>
                <a:gd name="connsiteX7" fmla="*/ 113837 w 1476375"/>
                <a:gd name="connsiteY7" fmla="*/ 80962 h 80962"/>
                <a:gd name="connsiteX8" fmla="*/ 101332 w 1476375"/>
                <a:gd name="connsiteY8" fmla="*/ 36241 h 80962"/>
                <a:gd name="connsiteX9" fmla="*/ 48684 w 1476375"/>
                <a:gd name="connsiteY9" fmla="*/ 36241 h 80962"/>
                <a:gd name="connsiteX10" fmla="*/ 36180 w 1476375"/>
                <a:gd name="connsiteY10" fmla="*/ 80962 h 80962"/>
                <a:gd name="connsiteX11" fmla="*/ 0 w 1476375"/>
                <a:gd name="connsiteY11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76375" h="80962">
                  <a:moveTo>
                    <a:pt x="20241" y="0"/>
                  </a:moveTo>
                  <a:lnTo>
                    <a:pt x="1456135" y="0"/>
                  </a:lnTo>
                  <a:lnTo>
                    <a:pt x="1476375" y="80962"/>
                  </a:lnTo>
                  <a:lnTo>
                    <a:pt x="1387077" y="80962"/>
                  </a:lnTo>
                  <a:lnTo>
                    <a:pt x="1375171" y="33338"/>
                  </a:lnTo>
                  <a:lnTo>
                    <a:pt x="305990" y="33338"/>
                  </a:lnTo>
                  <a:lnTo>
                    <a:pt x="294084" y="80962"/>
                  </a:lnTo>
                  <a:lnTo>
                    <a:pt x="113837" y="80962"/>
                  </a:lnTo>
                  <a:lnTo>
                    <a:pt x="101332" y="36241"/>
                  </a:lnTo>
                  <a:lnTo>
                    <a:pt x="48684" y="36241"/>
                  </a:lnTo>
                  <a:lnTo>
                    <a:pt x="3618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4138613" y="3073400"/>
            <a:ext cx="6110287" cy="457200"/>
            <a:chOff x="4139066" y="3073400"/>
            <a:chExt cx="6109834" cy="457427"/>
          </a:xfrm>
        </p:grpSpPr>
        <p:grpSp>
          <p:nvGrpSpPr>
            <p:cNvPr id="22565" name="组合 38"/>
            <p:cNvGrpSpPr>
              <a:grpSpLocks/>
            </p:cNvGrpSpPr>
            <p:nvPr/>
          </p:nvGrpSpPr>
          <p:grpSpPr bwMode="auto">
            <a:xfrm>
              <a:off x="4139066" y="3080657"/>
              <a:ext cx="3197905" cy="450170"/>
              <a:chOff x="5205866" y="2293257"/>
              <a:chExt cx="3197905" cy="450170"/>
            </a:xfrm>
          </p:grpSpPr>
          <p:cxnSp>
            <p:nvCxnSpPr>
              <p:cNvPr id="41" name="直接连接符 40"/>
              <p:cNvCxnSpPr/>
              <p:nvPr/>
            </p:nvCxnSpPr>
            <p:spPr>
              <a:xfrm flipV="1">
                <a:off x="5205866" y="2293942"/>
                <a:ext cx="682574" cy="449485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>
                <a:off x="5893202" y="2293942"/>
                <a:ext cx="2511239" cy="0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任意多边形 39"/>
            <p:cNvSpPr/>
            <p:nvPr/>
          </p:nvSpPr>
          <p:spPr>
            <a:xfrm>
              <a:off x="5886773" y="3073400"/>
              <a:ext cx="4362127" cy="123886"/>
            </a:xfrm>
            <a:custGeom>
              <a:avLst/>
              <a:gdLst>
                <a:gd name="connsiteX0" fmla="*/ 20241 w 1476375"/>
                <a:gd name="connsiteY0" fmla="*/ 0 h 80962"/>
                <a:gd name="connsiteX1" fmla="*/ 1456135 w 1476375"/>
                <a:gd name="connsiteY1" fmla="*/ 0 h 80962"/>
                <a:gd name="connsiteX2" fmla="*/ 1476375 w 1476375"/>
                <a:gd name="connsiteY2" fmla="*/ 80962 h 80962"/>
                <a:gd name="connsiteX3" fmla="*/ 1387077 w 1476375"/>
                <a:gd name="connsiteY3" fmla="*/ 80962 h 80962"/>
                <a:gd name="connsiteX4" fmla="*/ 1375171 w 1476375"/>
                <a:gd name="connsiteY4" fmla="*/ 33338 h 80962"/>
                <a:gd name="connsiteX5" fmla="*/ 305990 w 1476375"/>
                <a:gd name="connsiteY5" fmla="*/ 33338 h 80962"/>
                <a:gd name="connsiteX6" fmla="*/ 294084 w 1476375"/>
                <a:gd name="connsiteY6" fmla="*/ 80962 h 80962"/>
                <a:gd name="connsiteX7" fmla="*/ 113837 w 1476375"/>
                <a:gd name="connsiteY7" fmla="*/ 80962 h 80962"/>
                <a:gd name="connsiteX8" fmla="*/ 101332 w 1476375"/>
                <a:gd name="connsiteY8" fmla="*/ 36241 h 80962"/>
                <a:gd name="connsiteX9" fmla="*/ 48684 w 1476375"/>
                <a:gd name="connsiteY9" fmla="*/ 36241 h 80962"/>
                <a:gd name="connsiteX10" fmla="*/ 36180 w 1476375"/>
                <a:gd name="connsiteY10" fmla="*/ 80962 h 80962"/>
                <a:gd name="connsiteX11" fmla="*/ 0 w 1476375"/>
                <a:gd name="connsiteY11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76375" h="80962">
                  <a:moveTo>
                    <a:pt x="20241" y="0"/>
                  </a:moveTo>
                  <a:lnTo>
                    <a:pt x="1456135" y="0"/>
                  </a:lnTo>
                  <a:lnTo>
                    <a:pt x="1476375" y="80962"/>
                  </a:lnTo>
                  <a:lnTo>
                    <a:pt x="1387077" y="80962"/>
                  </a:lnTo>
                  <a:lnTo>
                    <a:pt x="1375171" y="33338"/>
                  </a:lnTo>
                  <a:lnTo>
                    <a:pt x="305990" y="33338"/>
                  </a:lnTo>
                  <a:lnTo>
                    <a:pt x="294084" y="80962"/>
                  </a:lnTo>
                  <a:lnTo>
                    <a:pt x="113837" y="80962"/>
                  </a:lnTo>
                  <a:lnTo>
                    <a:pt x="101332" y="36241"/>
                  </a:lnTo>
                  <a:lnTo>
                    <a:pt x="48684" y="36241"/>
                  </a:lnTo>
                  <a:lnTo>
                    <a:pt x="3618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4138613" y="3635375"/>
            <a:ext cx="6110287" cy="457200"/>
            <a:chOff x="4139066" y="3635375"/>
            <a:chExt cx="6109834" cy="457427"/>
          </a:xfrm>
        </p:grpSpPr>
        <p:grpSp>
          <p:nvGrpSpPr>
            <p:cNvPr id="22561" name="组合 43"/>
            <p:cNvGrpSpPr>
              <a:grpSpLocks/>
            </p:cNvGrpSpPr>
            <p:nvPr/>
          </p:nvGrpSpPr>
          <p:grpSpPr bwMode="auto">
            <a:xfrm>
              <a:off x="4139066" y="3642632"/>
              <a:ext cx="3197905" cy="450170"/>
              <a:chOff x="5205866" y="2293257"/>
              <a:chExt cx="3197905" cy="450170"/>
            </a:xfrm>
          </p:grpSpPr>
          <p:cxnSp>
            <p:nvCxnSpPr>
              <p:cNvPr id="46" name="直接连接符 45"/>
              <p:cNvCxnSpPr/>
              <p:nvPr/>
            </p:nvCxnSpPr>
            <p:spPr>
              <a:xfrm flipV="1">
                <a:off x="5205866" y="2293942"/>
                <a:ext cx="682574" cy="449485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>
                <a:off x="5893202" y="2293942"/>
                <a:ext cx="2511239" cy="0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任意多边形 44"/>
            <p:cNvSpPr/>
            <p:nvPr/>
          </p:nvSpPr>
          <p:spPr>
            <a:xfrm>
              <a:off x="5886773" y="3635375"/>
              <a:ext cx="4362127" cy="123886"/>
            </a:xfrm>
            <a:custGeom>
              <a:avLst/>
              <a:gdLst>
                <a:gd name="connsiteX0" fmla="*/ 20241 w 1476375"/>
                <a:gd name="connsiteY0" fmla="*/ 0 h 80962"/>
                <a:gd name="connsiteX1" fmla="*/ 1456135 w 1476375"/>
                <a:gd name="connsiteY1" fmla="*/ 0 h 80962"/>
                <a:gd name="connsiteX2" fmla="*/ 1476375 w 1476375"/>
                <a:gd name="connsiteY2" fmla="*/ 80962 h 80962"/>
                <a:gd name="connsiteX3" fmla="*/ 1387077 w 1476375"/>
                <a:gd name="connsiteY3" fmla="*/ 80962 h 80962"/>
                <a:gd name="connsiteX4" fmla="*/ 1375171 w 1476375"/>
                <a:gd name="connsiteY4" fmla="*/ 33338 h 80962"/>
                <a:gd name="connsiteX5" fmla="*/ 305990 w 1476375"/>
                <a:gd name="connsiteY5" fmla="*/ 33338 h 80962"/>
                <a:gd name="connsiteX6" fmla="*/ 294084 w 1476375"/>
                <a:gd name="connsiteY6" fmla="*/ 80962 h 80962"/>
                <a:gd name="connsiteX7" fmla="*/ 113837 w 1476375"/>
                <a:gd name="connsiteY7" fmla="*/ 80962 h 80962"/>
                <a:gd name="connsiteX8" fmla="*/ 101332 w 1476375"/>
                <a:gd name="connsiteY8" fmla="*/ 36241 h 80962"/>
                <a:gd name="connsiteX9" fmla="*/ 48684 w 1476375"/>
                <a:gd name="connsiteY9" fmla="*/ 36241 h 80962"/>
                <a:gd name="connsiteX10" fmla="*/ 36180 w 1476375"/>
                <a:gd name="connsiteY10" fmla="*/ 80962 h 80962"/>
                <a:gd name="connsiteX11" fmla="*/ 0 w 1476375"/>
                <a:gd name="connsiteY11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76375" h="80962">
                  <a:moveTo>
                    <a:pt x="20241" y="0"/>
                  </a:moveTo>
                  <a:lnTo>
                    <a:pt x="1456135" y="0"/>
                  </a:lnTo>
                  <a:lnTo>
                    <a:pt x="1476375" y="80962"/>
                  </a:lnTo>
                  <a:lnTo>
                    <a:pt x="1387077" y="80962"/>
                  </a:lnTo>
                  <a:lnTo>
                    <a:pt x="1375171" y="33338"/>
                  </a:lnTo>
                  <a:lnTo>
                    <a:pt x="305990" y="33338"/>
                  </a:lnTo>
                  <a:lnTo>
                    <a:pt x="294084" y="80962"/>
                  </a:lnTo>
                  <a:lnTo>
                    <a:pt x="113837" y="80962"/>
                  </a:lnTo>
                  <a:lnTo>
                    <a:pt x="101332" y="36241"/>
                  </a:lnTo>
                  <a:lnTo>
                    <a:pt x="48684" y="36241"/>
                  </a:lnTo>
                  <a:lnTo>
                    <a:pt x="3618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4138613" y="4187825"/>
            <a:ext cx="6110287" cy="457200"/>
            <a:chOff x="4139066" y="4187825"/>
            <a:chExt cx="6109834" cy="457427"/>
          </a:xfrm>
        </p:grpSpPr>
        <p:grpSp>
          <p:nvGrpSpPr>
            <p:cNvPr id="22557" name="组合 48"/>
            <p:cNvGrpSpPr>
              <a:grpSpLocks/>
            </p:cNvGrpSpPr>
            <p:nvPr/>
          </p:nvGrpSpPr>
          <p:grpSpPr bwMode="auto">
            <a:xfrm>
              <a:off x="4139066" y="4195082"/>
              <a:ext cx="3197905" cy="450170"/>
              <a:chOff x="5205866" y="2293257"/>
              <a:chExt cx="3197905" cy="450170"/>
            </a:xfrm>
          </p:grpSpPr>
          <p:cxnSp>
            <p:nvCxnSpPr>
              <p:cNvPr id="51" name="直接连接符 50"/>
              <p:cNvCxnSpPr/>
              <p:nvPr/>
            </p:nvCxnSpPr>
            <p:spPr>
              <a:xfrm flipV="1">
                <a:off x="5205866" y="2293942"/>
                <a:ext cx="682574" cy="449485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5893202" y="2293942"/>
                <a:ext cx="2511239" cy="0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任意多边形 49"/>
            <p:cNvSpPr/>
            <p:nvPr/>
          </p:nvSpPr>
          <p:spPr>
            <a:xfrm>
              <a:off x="5886773" y="4187825"/>
              <a:ext cx="4362127" cy="123886"/>
            </a:xfrm>
            <a:custGeom>
              <a:avLst/>
              <a:gdLst>
                <a:gd name="connsiteX0" fmla="*/ 20241 w 1476375"/>
                <a:gd name="connsiteY0" fmla="*/ 0 h 80962"/>
                <a:gd name="connsiteX1" fmla="*/ 1456135 w 1476375"/>
                <a:gd name="connsiteY1" fmla="*/ 0 h 80962"/>
                <a:gd name="connsiteX2" fmla="*/ 1476375 w 1476375"/>
                <a:gd name="connsiteY2" fmla="*/ 80962 h 80962"/>
                <a:gd name="connsiteX3" fmla="*/ 1387077 w 1476375"/>
                <a:gd name="connsiteY3" fmla="*/ 80962 h 80962"/>
                <a:gd name="connsiteX4" fmla="*/ 1375171 w 1476375"/>
                <a:gd name="connsiteY4" fmla="*/ 33338 h 80962"/>
                <a:gd name="connsiteX5" fmla="*/ 305990 w 1476375"/>
                <a:gd name="connsiteY5" fmla="*/ 33338 h 80962"/>
                <a:gd name="connsiteX6" fmla="*/ 294084 w 1476375"/>
                <a:gd name="connsiteY6" fmla="*/ 80962 h 80962"/>
                <a:gd name="connsiteX7" fmla="*/ 113837 w 1476375"/>
                <a:gd name="connsiteY7" fmla="*/ 80962 h 80962"/>
                <a:gd name="connsiteX8" fmla="*/ 101332 w 1476375"/>
                <a:gd name="connsiteY8" fmla="*/ 36241 h 80962"/>
                <a:gd name="connsiteX9" fmla="*/ 48684 w 1476375"/>
                <a:gd name="connsiteY9" fmla="*/ 36241 h 80962"/>
                <a:gd name="connsiteX10" fmla="*/ 36180 w 1476375"/>
                <a:gd name="connsiteY10" fmla="*/ 80962 h 80962"/>
                <a:gd name="connsiteX11" fmla="*/ 0 w 1476375"/>
                <a:gd name="connsiteY11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76375" h="80962">
                  <a:moveTo>
                    <a:pt x="20241" y="0"/>
                  </a:moveTo>
                  <a:lnTo>
                    <a:pt x="1456135" y="0"/>
                  </a:lnTo>
                  <a:lnTo>
                    <a:pt x="1476375" y="80962"/>
                  </a:lnTo>
                  <a:lnTo>
                    <a:pt x="1387077" y="80962"/>
                  </a:lnTo>
                  <a:lnTo>
                    <a:pt x="1375171" y="33338"/>
                  </a:lnTo>
                  <a:lnTo>
                    <a:pt x="305990" y="33338"/>
                  </a:lnTo>
                  <a:lnTo>
                    <a:pt x="294084" y="80962"/>
                  </a:lnTo>
                  <a:lnTo>
                    <a:pt x="113837" y="80962"/>
                  </a:lnTo>
                  <a:lnTo>
                    <a:pt x="101332" y="36241"/>
                  </a:lnTo>
                  <a:lnTo>
                    <a:pt x="48684" y="36241"/>
                  </a:lnTo>
                  <a:lnTo>
                    <a:pt x="3618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53" name="文本框 52"/>
          <p:cNvSpPr txBox="1">
            <a:spLocks noChangeArrowheads="1"/>
          </p:cNvSpPr>
          <p:nvPr/>
        </p:nvSpPr>
        <p:spPr bwMode="auto">
          <a:xfrm flipH="1">
            <a:off x="6896100" y="2651125"/>
            <a:ext cx="3392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进行市场需求分析并进行产品报价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>
            <a:spLocks noChangeArrowheads="1"/>
          </p:cNvSpPr>
          <p:nvPr/>
        </p:nvSpPr>
        <p:spPr bwMode="auto">
          <a:xfrm flipH="1">
            <a:off x="7258050" y="3184525"/>
            <a:ext cx="3392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进行材料的采购与生产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>
            <a:spLocks noChangeArrowheads="1"/>
          </p:cNvSpPr>
          <p:nvPr/>
        </p:nvSpPr>
        <p:spPr bwMode="auto">
          <a:xfrm flipH="1">
            <a:off x="7170738" y="3770313"/>
            <a:ext cx="3392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提供相关的财务数据与分析</a:t>
            </a:r>
          </a:p>
        </p:txBody>
      </p:sp>
      <p:sp>
        <p:nvSpPr>
          <p:cNvPr id="56" name="文本框 55"/>
          <p:cNvSpPr txBox="1">
            <a:spLocks noChangeArrowheads="1"/>
          </p:cNvSpPr>
          <p:nvPr/>
        </p:nvSpPr>
        <p:spPr bwMode="auto">
          <a:xfrm flipH="1">
            <a:off x="7662863" y="4294188"/>
            <a:ext cx="3392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负责整体决策</a:t>
            </a:r>
          </a:p>
        </p:txBody>
      </p:sp>
      <p:sp>
        <p:nvSpPr>
          <p:cNvPr id="57" name="文本框 56"/>
          <p:cNvSpPr txBox="1">
            <a:spLocks noChangeArrowheads="1"/>
          </p:cNvSpPr>
          <p:nvPr/>
        </p:nvSpPr>
        <p:spPr bwMode="auto">
          <a:xfrm>
            <a:off x="6037263" y="2613025"/>
            <a:ext cx="5693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000" dirty="0">
                <a:solidFill>
                  <a:schemeClr val="bg1"/>
                </a:solidFill>
                <a:latin typeface="+mj-ea"/>
                <a:ea typeface="+mj-ea"/>
              </a:rPr>
              <a:t>XXX</a:t>
            </a:r>
            <a:endParaRPr lang="zh-CN" altLang="en-US" sz="12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8" name="文本框 57"/>
          <p:cNvSpPr txBox="1">
            <a:spLocks noChangeArrowheads="1"/>
          </p:cNvSpPr>
          <p:nvPr/>
        </p:nvSpPr>
        <p:spPr bwMode="auto">
          <a:xfrm>
            <a:off x="6037263" y="3190876"/>
            <a:ext cx="5693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/>
                </a:solidFill>
                <a:latin typeface="汉仪菱心体简" charset="-122"/>
                <a:ea typeface="汉仪菱心体简" charset="-122"/>
              </a:rPr>
              <a:t>XXX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8"/>
          <p:cNvSpPr txBox="1">
            <a:spLocks noChangeArrowheads="1"/>
          </p:cNvSpPr>
          <p:nvPr/>
        </p:nvSpPr>
        <p:spPr bwMode="auto">
          <a:xfrm>
            <a:off x="6037263" y="3743071"/>
            <a:ext cx="5693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>
                <a:solidFill>
                  <a:schemeClr val="bg1"/>
                </a:solidFill>
                <a:latin typeface="汉仪菱心体简" charset="-122"/>
                <a:ea typeface="汉仪菱心体简" charset="-122"/>
              </a:rPr>
              <a:t>XXX</a:t>
            </a:r>
            <a:endParaRPr lang="zh-CN" altLang="en-US" sz="2000" dirty="0">
              <a:solidFill>
                <a:schemeClr val="bg1"/>
              </a:solidFill>
              <a:latin typeface="汉仪菱心体简" charset="-122"/>
              <a:ea typeface="汉仪菱心体简" charset="-122"/>
            </a:endParaRPr>
          </a:p>
        </p:txBody>
      </p:sp>
      <p:sp>
        <p:nvSpPr>
          <p:cNvPr id="60" name="文本框 59"/>
          <p:cNvSpPr txBox="1">
            <a:spLocks noChangeArrowheads="1"/>
          </p:cNvSpPr>
          <p:nvPr/>
        </p:nvSpPr>
        <p:spPr bwMode="auto">
          <a:xfrm>
            <a:off x="6037263" y="4259445"/>
            <a:ext cx="5693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000" dirty="0">
                <a:solidFill>
                  <a:schemeClr val="bg1"/>
                </a:solidFill>
                <a:latin typeface="+mj-ea"/>
                <a:ea typeface="+mj-ea"/>
              </a:rPr>
              <a:t>XXX</a:t>
            </a:r>
            <a:endParaRPr lang="zh-CN" altLang="en-US" sz="20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1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sz="2400"/>
              <a:t>团队分工</a:t>
            </a:r>
          </a:p>
        </p:txBody>
      </p:sp>
      <p:grpSp>
        <p:nvGrpSpPr>
          <p:cNvPr id="62" name="组合 61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63" name="任意多边形 62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66" name="圆角矩形 65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67" name="圆角矩形 66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68" name="圆角矩形 67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69" name="圆角矩形 68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0" name="圆角矩形 69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1" name="圆角矩形 70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2" name="圆角矩形 71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3" name="圆角矩形 72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4" name="圆角矩形 73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5" name="圆角矩形 74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6" name="圆角矩形 75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7" name="圆角矩形 76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8" name="圆角矩形 77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9" name="圆角矩形 78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0" name="圆角矩形 79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1" name="圆角矩形 80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2" name="圆角矩形 81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3" name="圆角矩形 82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4" name="圆角矩形 83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5" name="圆角矩形 84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6" name="圆角矩形 85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7" name="圆角矩形 86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8" name="圆角矩形 87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9" name="圆角矩形 88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90" name="直接连接符 89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9593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17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17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sz="2400" dirty="0"/>
              <a:t>战略规划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5" name="任意多边形 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8" name="圆角矩形 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2" name="直接连接符 31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1182688" y="2409825"/>
            <a:ext cx="5561012" cy="3330575"/>
            <a:chOff x="1183469" y="2409371"/>
            <a:chExt cx="5559475" cy="3331023"/>
          </a:xfrm>
        </p:grpSpPr>
        <p:grpSp>
          <p:nvGrpSpPr>
            <p:cNvPr id="11286" name="组合 33"/>
            <p:cNvGrpSpPr>
              <a:grpSpLocks/>
            </p:cNvGrpSpPr>
            <p:nvPr/>
          </p:nvGrpSpPr>
          <p:grpSpPr bwMode="auto">
            <a:xfrm>
              <a:off x="1386250" y="2409371"/>
              <a:ext cx="5356694" cy="3121262"/>
              <a:chOff x="2487671" y="2355597"/>
              <a:chExt cx="6637280" cy="3867440"/>
            </a:xfrm>
          </p:grpSpPr>
          <p:grpSp>
            <p:nvGrpSpPr>
              <p:cNvPr id="11322" name="组合 55"/>
              <p:cNvGrpSpPr>
                <a:grpSpLocks/>
              </p:cNvGrpSpPr>
              <p:nvPr/>
            </p:nvGrpSpPr>
            <p:grpSpPr bwMode="auto">
              <a:xfrm>
                <a:off x="2487671" y="3059919"/>
                <a:ext cx="703558" cy="2468487"/>
                <a:chOff x="2487671" y="3059919"/>
                <a:chExt cx="703558" cy="2468487"/>
              </a:xfrm>
            </p:grpSpPr>
            <p:grpSp>
              <p:nvGrpSpPr>
                <p:cNvPr id="11510" name="组合 243"/>
                <p:cNvGrpSpPr>
                  <a:grpSpLocks/>
                </p:cNvGrpSpPr>
                <p:nvPr/>
              </p:nvGrpSpPr>
              <p:grpSpPr bwMode="auto">
                <a:xfrm>
                  <a:off x="2487671" y="3059919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69" name="矩形 268"/>
                  <p:cNvSpPr/>
                  <p:nvPr/>
                </p:nvSpPr>
                <p:spPr>
                  <a:xfrm>
                    <a:off x="2458592" y="2928844"/>
                    <a:ext cx="884071" cy="884440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70" name="直接连接符 269"/>
                  <p:cNvCxnSpPr/>
                  <p:nvPr/>
                </p:nvCxnSpPr>
                <p:spPr>
                  <a:xfrm>
                    <a:off x="2458592" y="2928844"/>
                    <a:ext cx="889067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71" name="直接连接符 270"/>
                  <p:cNvCxnSpPr/>
                  <p:nvPr/>
                </p:nvCxnSpPr>
                <p:spPr>
                  <a:xfrm flipH="1">
                    <a:off x="2463585" y="2928844"/>
                    <a:ext cx="879078" cy="884440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511" name="组合 244"/>
                <p:cNvGrpSpPr>
                  <a:grpSpLocks/>
                </p:cNvGrpSpPr>
                <p:nvPr/>
              </p:nvGrpSpPr>
              <p:grpSpPr bwMode="auto">
                <a:xfrm>
                  <a:off x="2840600" y="3412337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66" name="矩形 265"/>
                  <p:cNvSpPr/>
                  <p:nvPr/>
                </p:nvSpPr>
                <p:spPr>
                  <a:xfrm>
                    <a:off x="2476205" y="2928145"/>
                    <a:ext cx="869088" cy="884437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67" name="直接连接符 266"/>
                  <p:cNvCxnSpPr/>
                  <p:nvPr/>
                </p:nvCxnSpPr>
                <p:spPr>
                  <a:xfrm>
                    <a:off x="2476205" y="2928145"/>
                    <a:ext cx="874085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68" name="直接连接符 267"/>
                  <p:cNvCxnSpPr/>
                  <p:nvPr/>
                </p:nvCxnSpPr>
                <p:spPr>
                  <a:xfrm flipH="1">
                    <a:off x="2481201" y="2928145"/>
                    <a:ext cx="864092" cy="884437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512" name="组合 245"/>
                <p:cNvGrpSpPr>
                  <a:grpSpLocks/>
                </p:cNvGrpSpPr>
                <p:nvPr/>
              </p:nvGrpSpPr>
              <p:grpSpPr bwMode="auto">
                <a:xfrm>
                  <a:off x="2487671" y="3765776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63" name="矩形 262"/>
                  <p:cNvSpPr/>
                  <p:nvPr/>
                </p:nvSpPr>
                <p:spPr>
                  <a:xfrm>
                    <a:off x="2458592" y="2929851"/>
                    <a:ext cx="884071" cy="884437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64" name="直接连接符 263"/>
                  <p:cNvCxnSpPr/>
                  <p:nvPr/>
                </p:nvCxnSpPr>
                <p:spPr>
                  <a:xfrm>
                    <a:off x="2458592" y="2929851"/>
                    <a:ext cx="889067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65" name="直接连接符 264"/>
                  <p:cNvCxnSpPr/>
                  <p:nvPr/>
                </p:nvCxnSpPr>
                <p:spPr>
                  <a:xfrm flipH="1">
                    <a:off x="2463585" y="2929851"/>
                    <a:ext cx="879078" cy="884437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513" name="组合 246"/>
                <p:cNvGrpSpPr>
                  <a:grpSpLocks/>
                </p:cNvGrpSpPr>
                <p:nvPr/>
              </p:nvGrpSpPr>
              <p:grpSpPr bwMode="auto">
                <a:xfrm>
                  <a:off x="2840600" y="4118481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60" name="矩形 259"/>
                  <p:cNvSpPr/>
                  <p:nvPr/>
                </p:nvSpPr>
                <p:spPr>
                  <a:xfrm>
                    <a:off x="2476205" y="2928419"/>
                    <a:ext cx="869088" cy="884440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61" name="直接连接符 260"/>
                  <p:cNvCxnSpPr/>
                  <p:nvPr/>
                </p:nvCxnSpPr>
                <p:spPr>
                  <a:xfrm>
                    <a:off x="2476205" y="2928419"/>
                    <a:ext cx="874085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62" name="直接连接符 261"/>
                  <p:cNvCxnSpPr/>
                  <p:nvPr/>
                </p:nvCxnSpPr>
                <p:spPr>
                  <a:xfrm flipH="1">
                    <a:off x="2481201" y="2928419"/>
                    <a:ext cx="864092" cy="884440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514" name="组合 247"/>
                <p:cNvGrpSpPr>
                  <a:grpSpLocks/>
                </p:cNvGrpSpPr>
                <p:nvPr/>
              </p:nvGrpSpPr>
              <p:grpSpPr bwMode="auto">
                <a:xfrm>
                  <a:off x="2487671" y="4471920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57" name="矩形 256"/>
                  <p:cNvSpPr/>
                  <p:nvPr/>
                </p:nvSpPr>
                <p:spPr>
                  <a:xfrm>
                    <a:off x="2458592" y="2930125"/>
                    <a:ext cx="884071" cy="884440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58" name="直接连接符 257"/>
                  <p:cNvCxnSpPr/>
                  <p:nvPr/>
                </p:nvCxnSpPr>
                <p:spPr>
                  <a:xfrm>
                    <a:off x="2458592" y="2930125"/>
                    <a:ext cx="889067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59" name="直接连接符 258"/>
                  <p:cNvCxnSpPr/>
                  <p:nvPr/>
                </p:nvCxnSpPr>
                <p:spPr>
                  <a:xfrm flipH="1">
                    <a:off x="2463585" y="2930125"/>
                    <a:ext cx="879078" cy="884440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515" name="组合 248"/>
                <p:cNvGrpSpPr>
                  <a:grpSpLocks/>
                </p:cNvGrpSpPr>
                <p:nvPr/>
              </p:nvGrpSpPr>
              <p:grpSpPr bwMode="auto">
                <a:xfrm>
                  <a:off x="2840600" y="4824338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54" name="矩形 253"/>
                  <p:cNvSpPr/>
                  <p:nvPr/>
                </p:nvSpPr>
                <p:spPr>
                  <a:xfrm>
                    <a:off x="2476205" y="2929426"/>
                    <a:ext cx="869088" cy="884437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55" name="直接连接符 254"/>
                  <p:cNvCxnSpPr/>
                  <p:nvPr/>
                </p:nvCxnSpPr>
                <p:spPr>
                  <a:xfrm>
                    <a:off x="2476205" y="2929426"/>
                    <a:ext cx="874085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56" name="直接连接符 255"/>
                  <p:cNvCxnSpPr/>
                  <p:nvPr/>
                </p:nvCxnSpPr>
                <p:spPr>
                  <a:xfrm flipH="1">
                    <a:off x="2481201" y="2929426"/>
                    <a:ext cx="864092" cy="884437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516" name="组合 249"/>
                <p:cNvGrpSpPr>
                  <a:grpSpLocks/>
                </p:cNvGrpSpPr>
                <p:nvPr/>
              </p:nvGrpSpPr>
              <p:grpSpPr bwMode="auto">
                <a:xfrm>
                  <a:off x="2487671" y="5177777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51" name="矩形 250"/>
                  <p:cNvSpPr/>
                  <p:nvPr/>
                </p:nvSpPr>
                <p:spPr>
                  <a:xfrm>
                    <a:off x="2458592" y="2931129"/>
                    <a:ext cx="884071" cy="884437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52" name="直接连接符 251"/>
                  <p:cNvCxnSpPr/>
                  <p:nvPr/>
                </p:nvCxnSpPr>
                <p:spPr>
                  <a:xfrm>
                    <a:off x="2458592" y="2931129"/>
                    <a:ext cx="889067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53" name="直接连接符 252"/>
                  <p:cNvCxnSpPr/>
                  <p:nvPr/>
                </p:nvCxnSpPr>
                <p:spPr>
                  <a:xfrm flipH="1">
                    <a:off x="2463585" y="2931129"/>
                    <a:ext cx="879078" cy="884437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grpSp>
            <p:nvGrpSpPr>
              <p:cNvPr id="11323" name="组合 56"/>
              <p:cNvGrpSpPr>
                <a:grpSpLocks/>
              </p:cNvGrpSpPr>
              <p:nvPr/>
            </p:nvGrpSpPr>
            <p:grpSpPr bwMode="auto">
              <a:xfrm flipH="1">
                <a:off x="8418118" y="3053569"/>
                <a:ext cx="703558" cy="2468487"/>
                <a:chOff x="6696814" y="3059919"/>
                <a:chExt cx="703558" cy="2468487"/>
              </a:xfrm>
            </p:grpSpPr>
            <p:grpSp>
              <p:nvGrpSpPr>
                <p:cNvPr id="11482" name="组合 215"/>
                <p:cNvGrpSpPr>
                  <a:grpSpLocks/>
                </p:cNvGrpSpPr>
                <p:nvPr/>
              </p:nvGrpSpPr>
              <p:grpSpPr bwMode="auto">
                <a:xfrm>
                  <a:off x="6696814" y="3059919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41" name="矩形 240"/>
                  <p:cNvSpPr/>
                  <p:nvPr/>
                </p:nvSpPr>
                <p:spPr>
                  <a:xfrm>
                    <a:off x="2459121" y="2929983"/>
                    <a:ext cx="884071" cy="884437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42" name="直接连接符 241"/>
                  <p:cNvCxnSpPr/>
                  <p:nvPr/>
                </p:nvCxnSpPr>
                <p:spPr>
                  <a:xfrm>
                    <a:off x="2459121" y="2929983"/>
                    <a:ext cx="889067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43" name="直接连接符 242"/>
                  <p:cNvCxnSpPr/>
                  <p:nvPr/>
                </p:nvCxnSpPr>
                <p:spPr>
                  <a:xfrm flipH="1">
                    <a:off x="2464114" y="2929983"/>
                    <a:ext cx="879078" cy="884437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483" name="组合 216"/>
                <p:cNvGrpSpPr>
                  <a:grpSpLocks/>
                </p:cNvGrpSpPr>
                <p:nvPr/>
              </p:nvGrpSpPr>
              <p:grpSpPr bwMode="auto">
                <a:xfrm>
                  <a:off x="7049743" y="3412337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38" name="矩形 237"/>
                  <p:cNvSpPr/>
                  <p:nvPr/>
                </p:nvSpPr>
                <p:spPr>
                  <a:xfrm>
                    <a:off x="2456755" y="2929281"/>
                    <a:ext cx="884074" cy="884440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39" name="直接连接符 238"/>
                  <p:cNvCxnSpPr/>
                  <p:nvPr/>
                </p:nvCxnSpPr>
                <p:spPr>
                  <a:xfrm>
                    <a:off x="2456755" y="2929281"/>
                    <a:ext cx="889067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40" name="直接连接符 239"/>
                  <p:cNvCxnSpPr/>
                  <p:nvPr/>
                </p:nvCxnSpPr>
                <p:spPr>
                  <a:xfrm flipH="1">
                    <a:off x="2461751" y="2929281"/>
                    <a:ext cx="879078" cy="884440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484" name="组合 217"/>
                <p:cNvGrpSpPr>
                  <a:grpSpLocks/>
                </p:cNvGrpSpPr>
                <p:nvPr/>
              </p:nvGrpSpPr>
              <p:grpSpPr bwMode="auto">
                <a:xfrm>
                  <a:off x="6696814" y="3765776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35" name="矩形 234"/>
                  <p:cNvSpPr/>
                  <p:nvPr/>
                </p:nvSpPr>
                <p:spPr>
                  <a:xfrm>
                    <a:off x="2459121" y="2930987"/>
                    <a:ext cx="884071" cy="884440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36" name="直接连接符 235"/>
                  <p:cNvCxnSpPr/>
                  <p:nvPr/>
                </p:nvCxnSpPr>
                <p:spPr>
                  <a:xfrm>
                    <a:off x="2459121" y="2930987"/>
                    <a:ext cx="889067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37" name="直接连接符 236"/>
                  <p:cNvCxnSpPr/>
                  <p:nvPr/>
                </p:nvCxnSpPr>
                <p:spPr>
                  <a:xfrm flipH="1">
                    <a:off x="2464114" y="2930987"/>
                    <a:ext cx="879078" cy="884440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485" name="组合 218"/>
                <p:cNvGrpSpPr>
                  <a:grpSpLocks/>
                </p:cNvGrpSpPr>
                <p:nvPr/>
              </p:nvGrpSpPr>
              <p:grpSpPr bwMode="auto">
                <a:xfrm>
                  <a:off x="7049743" y="4118481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32" name="矩形 231"/>
                  <p:cNvSpPr/>
                  <p:nvPr/>
                </p:nvSpPr>
                <p:spPr>
                  <a:xfrm>
                    <a:off x="2456755" y="2929558"/>
                    <a:ext cx="884074" cy="884437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33" name="直接连接符 232"/>
                  <p:cNvCxnSpPr/>
                  <p:nvPr/>
                </p:nvCxnSpPr>
                <p:spPr>
                  <a:xfrm>
                    <a:off x="2456755" y="2929558"/>
                    <a:ext cx="889067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34" name="直接连接符 233"/>
                  <p:cNvCxnSpPr/>
                  <p:nvPr/>
                </p:nvCxnSpPr>
                <p:spPr>
                  <a:xfrm flipH="1">
                    <a:off x="2461751" y="2929558"/>
                    <a:ext cx="879078" cy="884437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486" name="组合 219"/>
                <p:cNvGrpSpPr>
                  <a:grpSpLocks/>
                </p:cNvGrpSpPr>
                <p:nvPr/>
              </p:nvGrpSpPr>
              <p:grpSpPr bwMode="auto">
                <a:xfrm>
                  <a:off x="6696814" y="4471920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29" name="矩形 228"/>
                  <p:cNvSpPr/>
                  <p:nvPr/>
                </p:nvSpPr>
                <p:spPr>
                  <a:xfrm>
                    <a:off x="2459121" y="2931264"/>
                    <a:ext cx="884071" cy="884437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30" name="直接连接符 229"/>
                  <p:cNvCxnSpPr/>
                  <p:nvPr/>
                </p:nvCxnSpPr>
                <p:spPr>
                  <a:xfrm>
                    <a:off x="2459121" y="2931264"/>
                    <a:ext cx="889067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31" name="直接连接符 230"/>
                  <p:cNvCxnSpPr/>
                  <p:nvPr/>
                </p:nvCxnSpPr>
                <p:spPr>
                  <a:xfrm flipH="1">
                    <a:off x="2464114" y="2931264"/>
                    <a:ext cx="879078" cy="884437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487" name="组合 220"/>
                <p:cNvGrpSpPr>
                  <a:grpSpLocks/>
                </p:cNvGrpSpPr>
                <p:nvPr/>
              </p:nvGrpSpPr>
              <p:grpSpPr bwMode="auto">
                <a:xfrm>
                  <a:off x="7049743" y="4824338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26" name="矩形 225"/>
                  <p:cNvSpPr/>
                  <p:nvPr/>
                </p:nvSpPr>
                <p:spPr>
                  <a:xfrm>
                    <a:off x="2456755" y="2930562"/>
                    <a:ext cx="884074" cy="884440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27" name="直接连接符 226"/>
                  <p:cNvCxnSpPr/>
                  <p:nvPr/>
                </p:nvCxnSpPr>
                <p:spPr>
                  <a:xfrm>
                    <a:off x="2456755" y="2930562"/>
                    <a:ext cx="889067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28" name="直接连接符 227"/>
                  <p:cNvCxnSpPr/>
                  <p:nvPr/>
                </p:nvCxnSpPr>
                <p:spPr>
                  <a:xfrm flipH="1">
                    <a:off x="2461751" y="2930562"/>
                    <a:ext cx="879078" cy="884440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488" name="组合 221"/>
                <p:cNvGrpSpPr>
                  <a:grpSpLocks/>
                </p:cNvGrpSpPr>
                <p:nvPr/>
              </p:nvGrpSpPr>
              <p:grpSpPr bwMode="auto">
                <a:xfrm>
                  <a:off x="6696814" y="5177777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23" name="矩形 222"/>
                  <p:cNvSpPr/>
                  <p:nvPr/>
                </p:nvSpPr>
                <p:spPr>
                  <a:xfrm>
                    <a:off x="2459121" y="2947257"/>
                    <a:ext cx="884071" cy="869448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24" name="直接连接符 223"/>
                  <p:cNvCxnSpPr/>
                  <p:nvPr/>
                </p:nvCxnSpPr>
                <p:spPr>
                  <a:xfrm>
                    <a:off x="2459121" y="2947257"/>
                    <a:ext cx="889067" cy="874443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25" name="直接连接符 224"/>
                  <p:cNvCxnSpPr/>
                  <p:nvPr/>
                </p:nvCxnSpPr>
                <p:spPr>
                  <a:xfrm flipH="1">
                    <a:off x="2464114" y="2947257"/>
                    <a:ext cx="879078" cy="869448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grpSp>
            <p:nvGrpSpPr>
              <p:cNvPr id="11324" name="组合 57"/>
              <p:cNvGrpSpPr>
                <a:grpSpLocks/>
              </p:cNvGrpSpPr>
              <p:nvPr/>
            </p:nvGrpSpPr>
            <p:grpSpPr bwMode="auto">
              <a:xfrm>
                <a:off x="2490740" y="2355597"/>
                <a:ext cx="6634211" cy="701512"/>
                <a:chOff x="2490740" y="2355597"/>
                <a:chExt cx="6634211" cy="701512"/>
              </a:xfrm>
            </p:grpSpPr>
            <p:grpSp>
              <p:nvGrpSpPr>
                <p:cNvPr id="11404" name="组合 137"/>
                <p:cNvGrpSpPr>
                  <a:grpSpLocks/>
                </p:cNvGrpSpPr>
                <p:nvPr/>
              </p:nvGrpSpPr>
              <p:grpSpPr bwMode="auto">
                <a:xfrm>
                  <a:off x="2490740" y="2355597"/>
                  <a:ext cx="4538711" cy="701512"/>
                  <a:chOff x="2490740" y="2355597"/>
                  <a:chExt cx="4538711" cy="701512"/>
                </a:xfrm>
              </p:grpSpPr>
              <p:grpSp>
                <p:nvGrpSpPr>
                  <p:cNvPr id="11430" name="组合 163"/>
                  <p:cNvGrpSpPr>
                    <a:grpSpLocks/>
                  </p:cNvGrpSpPr>
                  <p:nvPr/>
                </p:nvGrpSpPr>
                <p:grpSpPr bwMode="auto">
                  <a:xfrm>
                    <a:off x="2490740" y="2355597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213" name="矩形 212"/>
                    <p:cNvSpPr/>
                    <p:nvPr/>
                  </p:nvSpPr>
                  <p:spPr>
                    <a:xfrm>
                      <a:off x="2475768" y="2928938"/>
                      <a:ext cx="869091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214" name="直接连接符 213"/>
                    <p:cNvCxnSpPr/>
                    <p:nvPr/>
                  </p:nvCxnSpPr>
                  <p:spPr>
                    <a:xfrm>
                      <a:off x="2475768" y="2928938"/>
                      <a:ext cx="874088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215" name="直接连接符 214"/>
                    <p:cNvCxnSpPr/>
                    <p:nvPr/>
                  </p:nvCxnSpPr>
                  <p:spPr>
                    <a:xfrm flipH="1">
                      <a:off x="2480764" y="2928938"/>
                      <a:ext cx="864095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31" name="组合 164"/>
                  <p:cNvGrpSpPr>
                    <a:grpSpLocks/>
                  </p:cNvGrpSpPr>
                  <p:nvPr/>
                </p:nvGrpSpPr>
                <p:grpSpPr bwMode="auto">
                  <a:xfrm>
                    <a:off x="2840600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210" name="矩形 209"/>
                    <p:cNvSpPr/>
                    <p:nvPr/>
                  </p:nvSpPr>
                  <p:spPr>
                    <a:xfrm>
                      <a:off x="2476202" y="2947128"/>
                      <a:ext cx="869091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211" name="直接连接符 210"/>
                    <p:cNvCxnSpPr/>
                    <p:nvPr/>
                  </p:nvCxnSpPr>
                  <p:spPr>
                    <a:xfrm>
                      <a:off x="2476202" y="2947128"/>
                      <a:ext cx="874088" cy="874446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212" name="直接连接符 211"/>
                    <p:cNvCxnSpPr/>
                    <p:nvPr/>
                  </p:nvCxnSpPr>
                  <p:spPr>
                    <a:xfrm flipH="1">
                      <a:off x="2481198" y="2947128"/>
                      <a:ext cx="864095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32" name="组合 165"/>
                  <p:cNvGrpSpPr>
                    <a:grpSpLocks/>
                  </p:cNvGrpSpPr>
                  <p:nvPr/>
                </p:nvGrpSpPr>
                <p:grpSpPr bwMode="auto">
                  <a:xfrm>
                    <a:off x="3188413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207" name="矩形 206"/>
                    <p:cNvSpPr/>
                    <p:nvPr/>
                  </p:nvSpPr>
                  <p:spPr>
                    <a:xfrm>
                      <a:off x="2476844" y="2931135"/>
                      <a:ext cx="884074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208" name="直接连接符 207"/>
                    <p:cNvCxnSpPr/>
                    <p:nvPr/>
                  </p:nvCxnSpPr>
                  <p:spPr>
                    <a:xfrm>
                      <a:off x="2476844" y="2931135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209" name="直接连接符 208"/>
                    <p:cNvCxnSpPr/>
                    <p:nvPr/>
                  </p:nvCxnSpPr>
                  <p:spPr>
                    <a:xfrm flipH="1">
                      <a:off x="2481837" y="2931135"/>
                      <a:ext cx="879081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33" name="组合 166"/>
                  <p:cNvGrpSpPr>
                    <a:grpSpLocks/>
                  </p:cNvGrpSpPr>
                  <p:nvPr/>
                </p:nvGrpSpPr>
                <p:grpSpPr bwMode="auto">
                  <a:xfrm>
                    <a:off x="3540318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204" name="矩形 203"/>
                    <p:cNvSpPr/>
                    <p:nvPr/>
                  </p:nvSpPr>
                  <p:spPr>
                    <a:xfrm>
                      <a:off x="2477080" y="2947128"/>
                      <a:ext cx="884077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205" name="直接连接符 204"/>
                    <p:cNvCxnSpPr/>
                    <p:nvPr/>
                  </p:nvCxnSpPr>
                  <p:spPr>
                    <a:xfrm>
                      <a:off x="2477080" y="2947128"/>
                      <a:ext cx="889070" cy="874446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206" name="直接连接符 205"/>
                    <p:cNvCxnSpPr/>
                    <p:nvPr/>
                  </p:nvCxnSpPr>
                  <p:spPr>
                    <a:xfrm flipH="1">
                      <a:off x="2482076" y="2947128"/>
                      <a:ext cx="879081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34" name="组合 167"/>
                  <p:cNvGrpSpPr>
                    <a:grpSpLocks/>
                  </p:cNvGrpSpPr>
                  <p:nvPr/>
                </p:nvGrpSpPr>
                <p:grpSpPr bwMode="auto">
                  <a:xfrm>
                    <a:off x="3888132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201" name="矩形 200"/>
                    <p:cNvSpPr/>
                    <p:nvPr/>
                  </p:nvSpPr>
                  <p:spPr>
                    <a:xfrm>
                      <a:off x="2477719" y="2931135"/>
                      <a:ext cx="884074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202" name="直接连接符 201"/>
                    <p:cNvCxnSpPr/>
                    <p:nvPr/>
                  </p:nvCxnSpPr>
                  <p:spPr>
                    <a:xfrm>
                      <a:off x="2477719" y="2931135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203" name="直接连接符 202"/>
                    <p:cNvCxnSpPr/>
                    <p:nvPr/>
                  </p:nvCxnSpPr>
                  <p:spPr>
                    <a:xfrm flipH="1">
                      <a:off x="2482712" y="2931135"/>
                      <a:ext cx="879081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35" name="组合 168"/>
                  <p:cNvGrpSpPr>
                    <a:grpSpLocks/>
                  </p:cNvGrpSpPr>
                  <p:nvPr/>
                </p:nvGrpSpPr>
                <p:grpSpPr bwMode="auto">
                  <a:xfrm>
                    <a:off x="4235945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98" name="矩形 197"/>
                    <p:cNvSpPr/>
                    <p:nvPr/>
                  </p:nvSpPr>
                  <p:spPr>
                    <a:xfrm>
                      <a:off x="2458378" y="2947128"/>
                      <a:ext cx="904056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99" name="直接连接符 198"/>
                    <p:cNvCxnSpPr/>
                    <p:nvPr/>
                  </p:nvCxnSpPr>
                  <p:spPr>
                    <a:xfrm>
                      <a:off x="2458378" y="2947128"/>
                      <a:ext cx="909050" cy="874446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200" name="直接连接符 199"/>
                    <p:cNvCxnSpPr/>
                    <p:nvPr/>
                  </p:nvCxnSpPr>
                  <p:spPr>
                    <a:xfrm flipH="1">
                      <a:off x="2463375" y="2947128"/>
                      <a:ext cx="899060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36" name="组合 169"/>
                  <p:cNvGrpSpPr>
                    <a:grpSpLocks/>
                  </p:cNvGrpSpPr>
                  <p:nvPr/>
                </p:nvGrpSpPr>
                <p:grpSpPr bwMode="auto">
                  <a:xfrm>
                    <a:off x="4583758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95" name="矩形 194"/>
                    <p:cNvSpPr/>
                    <p:nvPr/>
                  </p:nvSpPr>
                  <p:spPr>
                    <a:xfrm>
                      <a:off x="2459020" y="2931135"/>
                      <a:ext cx="904053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96" name="直接连接符 195"/>
                    <p:cNvCxnSpPr/>
                    <p:nvPr/>
                  </p:nvCxnSpPr>
                  <p:spPr>
                    <a:xfrm>
                      <a:off x="2459020" y="2931135"/>
                      <a:ext cx="90905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97" name="直接连接符 196"/>
                    <p:cNvCxnSpPr/>
                    <p:nvPr/>
                  </p:nvCxnSpPr>
                  <p:spPr>
                    <a:xfrm flipH="1">
                      <a:off x="2464013" y="2931135"/>
                      <a:ext cx="899060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37" name="组合 170"/>
                  <p:cNvGrpSpPr>
                    <a:grpSpLocks/>
                  </p:cNvGrpSpPr>
                  <p:nvPr/>
                </p:nvGrpSpPr>
                <p:grpSpPr bwMode="auto">
                  <a:xfrm>
                    <a:off x="4935664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92" name="矩形 191"/>
                    <p:cNvSpPr/>
                    <p:nvPr/>
                  </p:nvSpPr>
                  <p:spPr>
                    <a:xfrm>
                      <a:off x="2459250" y="2947128"/>
                      <a:ext cx="904056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93" name="直接连接符 192"/>
                    <p:cNvCxnSpPr/>
                    <p:nvPr/>
                  </p:nvCxnSpPr>
                  <p:spPr>
                    <a:xfrm>
                      <a:off x="2459250" y="2947128"/>
                      <a:ext cx="909050" cy="874446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94" name="直接连接符 193"/>
                    <p:cNvCxnSpPr/>
                    <p:nvPr/>
                  </p:nvCxnSpPr>
                  <p:spPr>
                    <a:xfrm flipH="1">
                      <a:off x="2464246" y="2947128"/>
                      <a:ext cx="899060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38" name="组合 171"/>
                  <p:cNvGrpSpPr>
                    <a:grpSpLocks/>
                  </p:cNvGrpSpPr>
                  <p:nvPr/>
                </p:nvGrpSpPr>
                <p:grpSpPr bwMode="auto">
                  <a:xfrm>
                    <a:off x="5283477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89" name="矩形 188"/>
                    <p:cNvSpPr/>
                    <p:nvPr/>
                  </p:nvSpPr>
                  <p:spPr>
                    <a:xfrm>
                      <a:off x="2459892" y="2931135"/>
                      <a:ext cx="884074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90" name="直接连接符 189"/>
                    <p:cNvCxnSpPr/>
                    <p:nvPr/>
                  </p:nvCxnSpPr>
                  <p:spPr>
                    <a:xfrm>
                      <a:off x="2459892" y="2931135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91" name="直接连接符 190"/>
                    <p:cNvCxnSpPr/>
                    <p:nvPr/>
                  </p:nvCxnSpPr>
                  <p:spPr>
                    <a:xfrm flipH="1">
                      <a:off x="2464885" y="2931135"/>
                      <a:ext cx="879081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39" name="组合 172"/>
                  <p:cNvGrpSpPr>
                    <a:grpSpLocks/>
                  </p:cNvGrpSpPr>
                  <p:nvPr/>
                </p:nvGrpSpPr>
                <p:grpSpPr bwMode="auto">
                  <a:xfrm>
                    <a:off x="5635382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86" name="矩形 185"/>
                    <p:cNvSpPr/>
                    <p:nvPr/>
                  </p:nvSpPr>
                  <p:spPr>
                    <a:xfrm>
                      <a:off x="2475113" y="2947128"/>
                      <a:ext cx="869091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87" name="直接连接符 186"/>
                    <p:cNvCxnSpPr/>
                    <p:nvPr/>
                  </p:nvCxnSpPr>
                  <p:spPr>
                    <a:xfrm>
                      <a:off x="2475113" y="2947128"/>
                      <a:ext cx="874085" cy="874446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88" name="直接连接符 187"/>
                    <p:cNvCxnSpPr/>
                    <p:nvPr/>
                  </p:nvCxnSpPr>
                  <p:spPr>
                    <a:xfrm flipH="1">
                      <a:off x="2480107" y="2947128"/>
                      <a:ext cx="864098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40" name="组合 173"/>
                  <p:cNvGrpSpPr>
                    <a:grpSpLocks/>
                  </p:cNvGrpSpPr>
                  <p:nvPr/>
                </p:nvGrpSpPr>
                <p:grpSpPr bwMode="auto">
                  <a:xfrm>
                    <a:off x="5983196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83" name="矩形 182"/>
                    <p:cNvSpPr/>
                    <p:nvPr/>
                  </p:nvSpPr>
                  <p:spPr>
                    <a:xfrm>
                      <a:off x="2475749" y="2931135"/>
                      <a:ext cx="869091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84" name="直接连接符 183"/>
                    <p:cNvCxnSpPr/>
                    <p:nvPr/>
                  </p:nvCxnSpPr>
                  <p:spPr>
                    <a:xfrm>
                      <a:off x="2475749" y="2931135"/>
                      <a:ext cx="874088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85" name="直接连接符 184"/>
                    <p:cNvCxnSpPr/>
                    <p:nvPr/>
                  </p:nvCxnSpPr>
                  <p:spPr>
                    <a:xfrm flipH="1">
                      <a:off x="2480745" y="2931135"/>
                      <a:ext cx="864095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41" name="组合 174"/>
                  <p:cNvGrpSpPr>
                    <a:grpSpLocks/>
                  </p:cNvGrpSpPr>
                  <p:nvPr/>
                </p:nvGrpSpPr>
                <p:grpSpPr bwMode="auto">
                  <a:xfrm>
                    <a:off x="6331009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80" name="矩形 179"/>
                    <p:cNvSpPr/>
                    <p:nvPr/>
                  </p:nvSpPr>
                  <p:spPr>
                    <a:xfrm>
                      <a:off x="2476391" y="2947128"/>
                      <a:ext cx="869091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81" name="直接连接符 180"/>
                    <p:cNvCxnSpPr/>
                    <p:nvPr/>
                  </p:nvCxnSpPr>
                  <p:spPr>
                    <a:xfrm>
                      <a:off x="2476391" y="2947128"/>
                      <a:ext cx="874085" cy="874446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82" name="直接连接符 181"/>
                    <p:cNvCxnSpPr/>
                    <p:nvPr/>
                  </p:nvCxnSpPr>
                  <p:spPr>
                    <a:xfrm flipH="1">
                      <a:off x="2481384" y="2947128"/>
                      <a:ext cx="864098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42" name="组合 175"/>
                  <p:cNvGrpSpPr>
                    <a:grpSpLocks/>
                  </p:cNvGrpSpPr>
                  <p:nvPr/>
                </p:nvGrpSpPr>
                <p:grpSpPr bwMode="auto">
                  <a:xfrm>
                    <a:off x="6678822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77" name="矩形 176"/>
                    <p:cNvSpPr/>
                    <p:nvPr/>
                  </p:nvSpPr>
                  <p:spPr>
                    <a:xfrm>
                      <a:off x="2477026" y="2931135"/>
                      <a:ext cx="884077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78" name="直接连接符 177"/>
                    <p:cNvCxnSpPr/>
                    <p:nvPr/>
                  </p:nvCxnSpPr>
                  <p:spPr>
                    <a:xfrm>
                      <a:off x="2477026" y="2931135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79" name="直接连接符 178"/>
                    <p:cNvCxnSpPr/>
                    <p:nvPr/>
                  </p:nvCxnSpPr>
                  <p:spPr>
                    <a:xfrm flipH="1">
                      <a:off x="2482023" y="2931135"/>
                      <a:ext cx="879081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</p:grpSp>
            <p:grpSp>
              <p:nvGrpSpPr>
                <p:cNvPr id="11405" name="组合 138"/>
                <p:cNvGrpSpPr>
                  <a:grpSpLocks/>
                </p:cNvGrpSpPr>
                <p:nvPr/>
              </p:nvGrpSpPr>
              <p:grpSpPr bwMode="auto">
                <a:xfrm>
                  <a:off x="7031164" y="2358666"/>
                  <a:ext cx="2093787" cy="698443"/>
                  <a:chOff x="9755314" y="2358666"/>
                  <a:chExt cx="2093787" cy="698443"/>
                </a:xfrm>
              </p:grpSpPr>
              <p:grpSp>
                <p:nvGrpSpPr>
                  <p:cNvPr id="11406" name="组合 139"/>
                  <p:cNvGrpSpPr>
                    <a:grpSpLocks/>
                  </p:cNvGrpSpPr>
                  <p:nvPr/>
                </p:nvGrpSpPr>
                <p:grpSpPr bwMode="auto">
                  <a:xfrm>
                    <a:off x="9755314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61" name="矩形 160"/>
                    <p:cNvSpPr/>
                    <p:nvPr/>
                  </p:nvSpPr>
                  <p:spPr>
                    <a:xfrm>
                      <a:off x="2456176" y="2947128"/>
                      <a:ext cx="869091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62" name="直接连接符 161"/>
                    <p:cNvCxnSpPr/>
                    <p:nvPr/>
                  </p:nvCxnSpPr>
                  <p:spPr>
                    <a:xfrm>
                      <a:off x="2456176" y="2947128"/>
                      <a:ext cx="874085" cy="874446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63" name="直接连接符 162"/>
                    <p:cNvCxnSpPr/>
                    <p:nvPr/>
                  </p:nvCxnSpPr>
                  <p:spPr>
                    <a:xfrm flipH="1">
                      <a:off x="2461169" y="2947128"/>
                      <a:ext cx="864098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07" name="组合 140"/>
                  <p:cNvGrpSpPr>
                    <a:grpSpLocks/>
                  </p:cNvGrpSpPr>
                  <p:nvPr/>
                </p:nvGrpSpPr>
                <p:grpSpPr bwMode="auto">
                  <a:xfrm>
                    <a:off x="10103127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58" name="矩形 157"/>
                    <p:cNvSpPr/>
                    <p:nvPr/>
                  </p:nvSpPr>
                  <p:spPr>
                    <a:xfrm>
                      <a:off x="2456814" y="2931135"/>
                      <a:ext cx="884077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59" name="直接连接符 158"/>
                    <p:cNvCxnSpPr/>
                    <p:nvPr/>
                  </p:nvCxnSpPr>
                  <p:spPr>
                    <a:xfrm>
                      <a:off x="2456814" y="2931135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60" name="直接连接符 159"/>
                    <p:cNvCxnSpPr/>
                    <p:nvPr/>
                  </p:nvCxnSpPr>
                  <p:spPr>
                    <a:xfrm flipH="1">
                      <a:off x="2461811" y="2931135"/>
                      <a:ext cx="879081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08" name="组合 141"/>
                  <p:cNvGrpSpPr>
                    <a:grpSpLocks/>
                  </p:cNvGrpSpPr>
                  <p:nvPr/>
                </p:nvGrpSpPr>
                <p:grpSpPr bwMode="auto">
                  <a:xfrm>
                    <a:off x="10455032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55" name="矩形 154"/>
                    <p:cNvSpPr/>
                    <p:nvPr/>
                  </p:nvSpPr>
                  <p:spPr>
                    <a:xfrm>
                      <a:off x="2457050" y="2947128"/>
                      <a:ext cx="884074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56" name="直接连接符 155"/>
                    <p:cNvCxnSpPr/>
                    <p:nvPr/>
                  </p:nvCxnSpPr>
                  <p:spPr>
                    <a:xfrm>
                      <a:off x="2457050" y="2947128"/>
                      <a:ext cx="889070" cy="874446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57" name="直接连接符 156"/>
                    <p:cNvCxnSpPr/>
                    <p:nvPr/>
                  </p:nvCxnSpPr>
                  <p:spPr>
                    <a:xfrm flipH="1">
                      <a:off x="2462044" y="2947128"/>
                      <a:ext cx="879081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09" name="组合 142"/>
                  <p:cNvGrpSpPr>
                    <a:grpSpLocks/>
                  </p:cNvGrpSpPr>
                  <p:nvPr/>
                </p:nvGrpSpPr>
                <p:grpSpPr bwMode="auto">
                  <a:xfrm>
                    <a:off x="10802846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52" name="矩形 151"/>
                    <p:cNvSpPr/>
                    <p:nvPr/>
                  </p:nvSpPr>
                  <p:spPr>
                    <a:xfrm>
                      <a:off x="2457689" y="2931135"/>
                      <a:ext cx="884077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53" name="直接连接符 152"/>
                    <p:cNvCxnSpPr/>
                    <p:nvPr/>
                  </p:nvCxnSpPr>
                  <p:spPr>
                    <a:xfrm>
                      <a:off x="2457689" y="2931135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54" name="直接连接符 153"/>
                    <p:cNvCxnSpPr/>
                    <p:nvPr/>
                  </p:nvCxnSpPr>
                  <p:spPr>
                    <a:xfrm flipH="1">
                      <a:off x="2462685" y="2931135"/>
                      <a:ext cx="879081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10" name="组合 143"/>
                  <p:cNvGrpSpPr>
                    <a:grpSpLocks/>
                  </p:cNvGrpSpPr>
                  <p:nvPr/>
                </p:nvGrpSpPr>
                <p:grpSpPr bwMode="auto">
                  <a:xfrm>
                    <a:off x="11150659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49" name="矩形 148"/>
                    <p:cNvSpPr/>
                    <p:nvPr/>
                  </p:nvSpPr>
                  <p:spPr>
                    <a:xfrm>
                      <a:off x="2458328" y="2947128"/>
                      <a:ext cx="884074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50" name="直接连接符 149"/>
                    <p:cNvCxnSpPr/>
                    <p:nvPr/>
                  </p:nvCxnSpPr>
                  <p:spPr>
                    <a:xfrm>
                      <a:off x="2458328" y="2947128"/>
                      <a:ext cx="889070" cy="874446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51" name="直接连接符 150"/>
                    <p:cNvCxnSpPr/>
                    <p:nvPr/>
                  </p:nvCxnSpPr>
                  <p:spPr>
                    <a:xfrm flipH="1">
                      <a:off x="2463321" y="2947128"/>
                      <a:ext cx="879081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11" name="组合 144"/>
                  <p:cNvGrpSpPr>
                    <a:grpSpLocks/>
                  </p:cNvGrpSpPr>
                  <p:nvPr/>
                </p:nvGrpSpPr>
                <p:grpSpPr bwMode="auto">
                  <a:xfrm>
                    <a:off x="11498472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46" name="矩形 145"/>
                    <p:cNvSpPr/>
                    <p:nvPr/>
                  </p:nvSpPr>
                  <p:spPr>
                    <a:xfrm>
                      <a:off x="2458967" y="2931135"/>
                      <a:ext cx="884077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47" name="直接连接符 146"/>
                    <p:cNvCxnSpPr/>
                    <p:nvPr/>
                  </p:nvCxnSpPr>
                  <p:spPr>
                    <a:xfrm>
                      <a:off x="2458967" y="2931135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48" name="直接连接符 147"/>
                    <p:cNvCxnSpPr/>
                    <p:nvPr/>
                  </p:nvCxnSpPr>
                  <p:spPr>
                    <a:xfrm flipH="1">
                      <a:off x="2463963" y="2931135"/>
                      <a:ext cx="879081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</p:grpSp>
          </p:grpSp>
          <p:grpSp>
            <p:nvGrpSpPr>
              <p:cNvPr id="11325" name="组合 58"/>
              <p:cNvGrpSpPr>
                <a:grpSpLocks/>
              </p:cNvGrpSpPr>
              <p:nvPr/>
            </p:nvGrpSpPr>
            <p:grpSpPr bwMode="auto">
              <a:xfrm>
                <a:off x="2490740" y="5515409"/>
                <a:ext cx="6634211" cy="707628"/>
                <a:chOff x="2490740" y="5515409"/>
                <a:chExt cx="6634211" cy="707628"/>
              </a:xfrm>
            </p:grpSpPr>
            <p:grpSp>
              <p:nvGrpSpPr>
                <p:cNvPr id="11326" name="组合 59"/>
                <p:cNvGrpSpPr>
                  <a:grpSpLocks/>
                </p:cNvGrpSpPr>
                <p:nvPr/>
              </p:nvGrpSpPr>
              <p:grpSpPr bwMode="auto">
                <a:xfrm flipV="1">
                  <a:off x="2490740" y="5521525"/>
                  <a:ext cx="4538711" cy="701512"/>
                  <a:chOff x="2490740" y="2355597"/>
                  <a:chExt cx="4538711" cy="701512"/>
                </a:xfrm>
              </p:grpSpPr>
              <p:grpSp>
                <p:nvGrpSpPr>
                  <p:cNvPr id="11352" name="组合 85"/>
                  <p:cNvGrpSpPr>
                    <a:grpSpLocks/>
                  </p:cNvGrpSpPr>
                  <p:nvPr/>
                </p:nvGrpSpPr>
                <p:grpSpPr bwMode="auto">
                  <a:xfrm>
                    <a:off x="2490740" y="2355597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35" name="矩形 134"/>
                    <p:cNvSpPr/>
                    <p:nvPr/>
                  </p:nvSpPr>
                  <p:spPr>
                    <a:xfrm>
                      <a:off x="2475768" y="2928362"/>
                      <a:ext cx="869091" cy="884437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36" name="直接连接符 135"/>
                    <p:cNvCxnSpPr/>
                    <p:nvPr/>
                  </p:nvCxnSpPr>
                  <p:spPr>
                    <a:xfrm>
                      <a:off x="2475768" y="2928362"/>
                      <a:ext cx="874088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37" name="直接连接符 136"/>
                    <p:cNvCxnSpPr/>
                    <p:nvPr/>
                  </p:nvCxnSpPr>
                  <p:spPr>
                    <a:xfrm flipH="1">
                      <a:off x="2480764" y="2928362"/>
                      <a:ext cx="864095" cy="884437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53" name="组合 86"/>
                  <p:cNvGrpSpPr>
                    <a:grpSpLocks/>
                  </p:cNvGrpSpPr>
                  <p:nvPr/>
                </p:nvGrpSpPr>
                <p:grpSpPr bwMode="auto">
                  <a:xfrm>
                    <a:off x="2840600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32" name="矩形 131"/>
                    <p:cNvSpPr/>
                    <p:nvPr/>
                  </p:nvSpPr>
                  <p:spPr>
                    <a:xfrm>
                      <a:off x="2476202" y="2946552"/>
                      <a:ext cx="869091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33" name="直接连接符 132"/>
                    <p:cNvCxnSpPr/>
                    <p:nvPr/>
                  </p:nvCxnSpPr>
                  <p:spPr>
                    <a:xfrm>
                      <a:off x="2476202" y="2946552"/>
                      <a:ext cx="874088" cy="874443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34" name="直接连接符 133"/>
                    <p:cNvCxnSpPr/>
                    <p:nvPr/>
                  </p:nvCxnSpPr>
                  <p:spPr>
                    <a:xfrm flipH="1">
                      <a:off x="2481198" y="2946552"/>
                      <a:ext cx="864095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54" name="组合 87"/>
                  <p:cNvGrpSpPr>
                    <a:grpSpLocks/>
                  </p:cNvGrpSpPr>
                  <p:nvPr/>
                </p:nvGrpSpPr>
                <p:grpSpPr bwMode="auto">
                  <a:xfrm>
                    <a:off x="3188413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29" name="矩形 128"/>
                    <p:cNvSpPr/>
                    <p:nvPr/>
                  </p:nvSpPr>
                  <p:spPr>
                    <a:xfrm>
                      <a:off x="2476844" y="2930559"/>
                      <a:ext cx="884074" cy="884437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30" name="直接连接符 129"/>
                    <p:cNvCxnSpPr/>
                    <p:nvPr/>
                  </p:nvCxnSpPr>
                  <p:spPr>
                    <a:xfrm>
                      <a:off x="2476844" y="2930559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31" name="直接连接符 130"/>
                    <p:cNvCxnSpPr/>
                    <p:nvPr/>
                  </p:nvCxnSpPr>
                  <p:spPr>
                    <a:xfrm flipH="1">
                      <a:off x="2481837" y="2930559"/>
                      <a:ext cx="879081" cy="884437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55" name="组合 88"/>
                  <p:cNvGrpSpPr>
                    <a:grpSpLocks/>
                  </p:cNvGrpSpPr>
                  <p:nvPr/>
                </p:nvGrpSpPr>
                <p:grpSpPr bwMode="auto">
                  <a:xfrm>
                    <a:off x="3540318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26" name="矩形 125"/>
                    <p:cNvSpPr/>
                    <p:nvPr/>
                  </p:nvSpPr>
                  <p:spPr>
                    <a:xfrm>
                      <a:off x="2477080" y="2946552"/>
                      <a:ext cx="884077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27" name="直接连接符 126"/>
                    <p:cNvCxnSpPr/>
                    <p:nvPr/>
                  </p:nvCxnSpPr>
                  <p:spPr>
                    <a:xfrm>
                      <a:off x="2477080" y="2946552"/>
                      <a:ext cx="889070" cy="874443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28" name="直接连接符 127"/>
                    <p:cNvCxnSpPr/>
                    <p:nvPr/>
                  </p:nvCxnSpPr>
                  <p:spPr>
                    <a:xfrm flipH="1">
                      <a:off x="2482076" y="2946552"/>
                      <a:ext cx="879081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56" name="组合 89"/>
                  <p:cNvGrpSpPr>
                    <a:grpSpLocks/>
                  </p:cNvGrpSpPr>
                  <p:nvPr/>
                </p:nvGrpSpPr>
                <p:grpSpPr bwMode="auto">
                  <a:xfrm>
                    <a:off x="3888132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23" name="矩形 122"/>
                    <p:cNvSpPr/>
                    <p:nvPr/>
                  </p:nvSpPr>
                  <p:spPr>
                    <a:xfrm>
                      <a:off x="2477719" y="2930559"/>
                      <a:ext cx="884074" cy="884437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24" name="直接连接符 123"/>
                    <p:cNvCxnSpPr/>
                    <p:nvPr/>
                  </p:nvCxnSpPr>
                  <p:spPr>
                    <a:xfrm>
                      <a:off x="2477719" y="2930559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25" name="直接连接符 124"/>
                    <p:cNvCxnSpPr/>
                    <p:nvPr/>
                  </p:nvCxnSpPr>
                  <p:spPr>
                    <a:xfrm flipH="1">
                      <a:off x="2482712" y="2930559"/>
                      <a:ext cx="879081" cy="884437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57" name="组合 90"/>
                  <p:cNvGrpSpPr>
                    <a:grpSpLocks/>
                  </p:cNvGrpSpPr>
                  <p:nvPr/>
                </p:nvGrpSpPr>
                <p:grpSpPr bwMode="auto">
                  <a:xfrm>
                    <a:off x="4235945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20" name="矩形 119"/>
                    <p:cNvSpPr/>
                    <p:nvPr/>
                  </p:nvSpPr>
                  <p:spPr>
                    <a:xfrm>
                      <a:off x="2458378" y="2946552"/>
                      <a:ext cx="904056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21" name="直接连接符 120"/>
                    <p:cNvCxnSpPr/>
                    <p:nvPr/>
                  </p:nvCxnSpPr>
                  <p:spPr>
                    <a:xfrm>
                      <a:off x="2458378" y="2946552"/>
                      <a:ext cx="909050" cy="874443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22" name="直接连接符 121"/>
                    <p:cNvCxnSpPr/>
                    <p:nvPr/>
                  </p:nvCxnSpPr>
                  <p:spPr>
                    <a:xfrm flipH="1">
                      <a:off x="2463375" y="2946552"/>
                      <a:ext cx="899060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58" name="组合 91"/>
                  <p:cNvGrpSpPr>
                    <a:grpSpLocks/>
                  </p:cNvGrpSpPr>
                  <p:nvPr/>
                </p:nvGrpSpPr>
                <p:grpSpPr bwMode="auto">
                  <a:xfrm>
                    <a:off x="4583758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17" name="矩形 116"/>
                    <p:cNvSpPr/>
                    <p:nvPr/>
                  </p:nvSpPr>
                  <p:spPr>
                    <a:xfrm>
                      <a:off x="2459020" y="2930559"/>
                      <a:ext cx="904053" cy="884437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18" name="直接连接符 117"/>
                    <p:cNvCxnSpPr/>
                    <p:nvPr/>
                  </p:nvCxnSpPr>
                  <p:spPr>
                    <a:xfrm>
                      <a:off x="2459020" y="2930559"/>
                      <a:ext cx="90905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19" name="直接连接符 118"/>
                    <p:cNvCxnSpPr/>
                    <p:nvPr/>
                  </p:nvCxnSpPr>
                  <p:spPr>
                    <a:xfrm flipH="1">
                      <a:off x="2464013" y="2930559"/>
                      <a:ext cx="899060" cy="884437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59" name="组合 92"/>
                  <p:cNvGrpSpPr>
                    <a:grpSpLocks/>
                  </p:cNvGrpSpPr>
                  <p:nvPr/>
                </p:nvGrpSpPr>
                <p:grpSpPr bwMode="auto">
                  <a:xfrm>
                    <a:off x="4935664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14" name="矩形 113"/>
                    <p:cNvSpPr/>
                    <p:nvPr/>
                  </p:nvSpPr>
                  <p:spPr>
                    <a:xfrm>
                      <a:off x="2459250" y="2946552"/>
                      <a:ext cx="904056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15" name="直接连接符 114"/>
                    <p:cNvCxnSpPr/>
                    <p:nvPr/>
                  </p:nvCxnSpPr>
                  <p:spPr>
                    <a:xfrm>
                      <a:off x="2459250" y="2946552"/>
                      <a:ext cx="909050" cy="874443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16" name="直接连接符 115"/>
                    <p:cNvCxnSpPr/>
                    <p:nvPr/>
                  </p:nvCxnSpPr>
                  <p:spPr>
                    <a:xfrm flipH="1">
                      <a:off x="2464246" y="2946552"/>
                      <a:ext cx="899060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60" name="组合 93"/>
                  <p:cNvGrpSpPr>
                    <a:grpSpLocks/>
                  </p:cNvGrpSpPr>
                  <p:nvPr/>
                </p:nvGrpSpPr>
                <p:grpSpPr bwMode="auto">
                  <a:xfrm>
                    <a:off x="5283477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11" name="矩形 110"/>
                    <p:cNvSpPr/>
                    <p:nvPr/>
                  </p:nvSpPr>
                  <p:spPr>
                    <a:xfrm>
                      <a:off x="2459892" y="2930559"/>
                      <a:ext cx="884074" cy="884437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12" name="直接连接符 111"/>
                    <p:cNvCxnSpPr/>
                    <p:nvPr/>
                  </p:nvCxnSpPr>
                  <p:spPr>
                    <a:xfrm>
                      <a:off x="2459892" y="2930559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13" name="直接连接符 112"/>
                    <p:cNvCxnSpPr/>
                    <p:nvPr/>
                  </p:nvCxnSpPr>
                  <p:spPr>
                    <a:xfrm flipH="1">
                      <a:off x="2464885" y="2930559"/>
                      <a:ext cx="879081" cy="884437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61" name="组合 94"/>
                  <p:cNvGrpSpPr>
                    <a:grpSpLocks/>
                  </p:cNvGrpSpPr>
                  <p:nvPr/>
                </p:nvGrpSpPr>
                <p:grpSpPr bwMode="auto">
                  <a:xfrm>
                    <a:off x="5635382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08" name="矩形 107"/>
                    <p:cNvSpPr/>
                    <p:nvPr/>
                  </p:nvSpPr>
                  <p:spPr>
                    <a:xfrm>
                      <a:off x="2475113" y="2946552"/>
                      <a:ext cx="869091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09" name="直接连接符 108"/>
                    <p:cNvCxnSpPr/>
                    <p:nvPr/>
                  </p:nvCxnSpPr>
                  <p:spPr>
                    <a:xfrm>
                      <a:off x="2475113" y="2946552"/>
                      <a:ext cx="874085" cy="874443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10" name="直接连接符 109"/>
                    <p:cNvCxnSpPr/>
                    <p:nvPr/>
                  </p:nvCxnSpPr>
                  <p:spPr>
                    <a:xfrm flipH="1">
                      <a:off x="2480107" y="2946552"/>
                      <a:ext cx="864098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62" name="组合 95"/>
                  <p:cNvGrpSpPr>
                    <a:grpSpLocks/>
                  </p:cNvGrpSpPr>
                  <p:nvPr/>
                </p:nvGrpSpPr>
                <p:grpSpPr bwMode="auto">
                  <a:xfrm>
                    <a:off x="5983196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05" name="矩形 104"/>
                    <p:cNvSpPr/>
                    <p:nvPr/>
                  </p:nvSpPr>
                  <p:spPr>
                    <a:xfrm>
                      <a:off x="2475749" y="2930559"/>
                      <a:ext cx="869091" cy="884437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06" name="直接连接符 105"/>
                    <p:cNvCxnSpPr/>
                    <p:nvPr/>
                  </p:nvCxnSpPr>
                  <p:spPr>
                    <a:xfrm>
                      <a:off x="2475749" y="2930559"/>
                      <a:ext cx="874088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07" name="直接连接符 106"/>
                    <p:cNvCxnSpPr/>
                    <p:nvPr/>
                  </p:nvCxnSpPr>
                  <p:spPr>
                    <a:xfrm flipH="1">
                      <a:off x="2480745" y="2930559"/>
                      <a:ext cx="864095" cy="884437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63" name="组合 96"/>
                  <p:cNvGrpSpPr>
                    <a:grpSpLocks/>
                  </p:cNvGrpSpPr>
                  <p:nvPr/>
                </p:nvGrpSpPr>
                <p:grpSpPr bwMode="auto">
                  <a:xfrm>
                    <a:off x="6331009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02" name="矩形 101"/>
                    <p:cNvSpPr/>
                    <p:nvPr/>
                  </p:nvSpPr>
                  <p:spPr>
                    <a:xfrm>
                      <a:off x="2476391" y="2946552"/>
                      <a:ext cx="869091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03" name="直接连接符 102"/>
                    <p:cNvCxnSpPr/>
                    <p:nvPr/>
                  </p:nvCxnSpPr>
                  <p:spPr>
                    <a:xfrm>
                      <a:off x="2476391" y="2946552"/>
                      <a:ext cx="874085" cy="874443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04" name="直接连接符 103"/>
                    <p:cNvCxnSpPr/>
                    <p:nvPr/>
                  </p:nvCxnSpPr>
                  <p:spPr>
                    <a:xfrm flipH="1">
                      <a:off x="2481384" y="2946552"/>
                      <a:ext cx="864098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64" name="组合 97"/>
                  <p:cNvGrpSpPr>
                    <a:grpSpLocks/>
                  </p:cNvGrpSpPr>
                  <p:nvPr/>
                </p:nvGrpSpPr>
                <p:grpSpPr bwMode="auto">
                  <a:xfrm>
                    <a:off x="6678822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99" name="矩形 98"/>
                    <p:cNvSpPr/>
                    <p:nvPr/>
                  </p:nvSpPr>
                  <p:spPr>
                    <a:xfrm>
                      <a:off x="2477026" y="2930559"/>
                      <a:ext cx="884077" cy="884437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00" name="直接连接符 99"/>
                    <p:cNvCxnSpPr/>
                    <p:nvPr/>
                  </p:nvCxnSpPr>
                  <p:spPr>
                    <a:xfrm>
                      <a:off x="2477026" y="2930559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01" name="直接连接符 100"/>
                    <p:cNvCxnSpPr/>
                    <p:nvPr/>
                  </p:nvCxnSpPr>
                  <p:spPr>
                    <a:xfrm flipH="1">
                      <a:off x="2482023" y="2930559"/>
                      <a:ext cx="879081" cy="884437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</p:grpSp>
            <p:grpSp>
              <p:nvGrpSpPr>
                <p:cNvPr id="11327" name="组合 60"/>
                <p:cNvGrpSpPr>
                  <a:grpSpLocks/>
                </p:cNvGrpSpPr>
                <p:nvPr/>
              </p:nvGrpSpPr>
              <p:grpSpPr bwMode="auto">
                <a:xfrm flipV="1">
                  <a:off x="7031164" y="5515409"/>
                  <a:ext cx="2093787" cy="698443"/>
                  <a:chOff x="9755314" y="2358666"/>
                  <a:chExt cx="2093787" cy="698443"/>
                </a:xfrm>
              </p:grpSpPr>
              <p:grpSp>
                <p:nvGrpSpPr>
                  <p:cNvPr id="11328" name="组合 61"/>
                  <p:cNvGrpSpPr>
                    <a:grpSpLocks/>
                  </p:cNvGrpSpPr>
                  <p:nvPr/>
                </p:nvGrpSpPr>
                <p:grpSpPr bwMode="auto">
                  <a:xfrm>
                    <a:off x="9755314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83" name="矩形 82"/>
                    <p:cNvSpPr/>
                    <p:nvPr/>
                  </p:nvSpPr>
                  <p:spPr>
                    <a:xfrm>
                      <a:off x="2456176" y="2931019"/>
                      <a:ext cx="869091" cy="884437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84" name="直接连接符 83"/>
                    <p:cNvCxnSpPr/>
                    <p:nvPr/>
                  </p:nvCxnSpPr>
                  <p:spPr>
                    <a:xfrm>
                      <a:off x="2456176" y="2931019"/>
                      <a:ext cx="874085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85" name="直接连接符 84"/>
                    <p:cNvCxnSpPr/>
                    <p:nvPr/>
                  </p:nvCxnSpPr>
                  <p:spPr>
                    <a:xfrm flipH="1">
                      <a:off x="2461169" y="2931019"/>
                      <a:ext cx="864098" cy="884437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29" name="组合 62"/>
                  <p:cNvGrpSpPr>
                    <a:grpSpLocks/>
                  </p:cNvGrpSpPr>
                  <p:nvPr/>
                </p:nvGrpSpPr>
                <p:grpSpPr bwMode="auto">
                  <a:xfrm>
                    <a:off x="10103127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80" name="矩形 79"/>
                    <p:cNvSpPr/>
                    <p:nvPr/>
                  </p:nvSpPr>
                  <p:spPr>
                    <a:xfrm>
                      <a:off x="2456814" y="2930014"/>
                      <a:ext cx="884077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81" name="直接连接符 80"/>
                    <p:cNvCxnSpPr/>
                    <p:nvPr/>
                  </p:nvCxnSpPr>
                  <p:spPr>
                    <a:xfrm>
                      <a:off x="2456814" y="2930014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82" name="直接连接符 81"/>
                    <p:cNvCxnSpPr/>
                    <p:nvPr/>
                  </p:nvCxnSpPr>
                  <p:spPr>
                    <a:xfrm flipH="1">
                      <a:off x="2461811" y="2930014"/>
                      <a:ext cx="879081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30" name="组合 63"/>
                  <p:cNvGrpSpPr>
                    <a:grpSpLocks/>
                  </p:cNvGrpSpPr>
                  <p:nvPr/>
                </p:nvGrpSpPr>
                <p:grpSpPr bwMode="auto">
                  <a:xfrm>
                    <a:off x="10455032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77" name="矩形 76"/>
                    <p:cNvSpPr/>
                    <p:nvPr/>
                  </p:nvSpPr>
                  <p:spPr>
                    <a:xfrm>
                      <a:off x="2457050" y="2931019"/>
                      <a:ext cx="884074" cy="884437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78" name="直接连接符 77"/>
                    <p:cNvCxnSpPr/>
                    <p:nvPr/>
                  </p:nvCxnSpPr>
                  <p:spPr>
                    <a:xfrm>
                      <a:off x="2457050" y="2931019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79" name="直接连接符 78"/>
                    <p:cNvCxnSpPr/>
                    <p:nvPr/>
                  </p:nvCxnSpPr>
                  <p:spPr>
                    <a:xfrm flipH="1">
                      <a:off x="2462044" y="2931019"/>
                      <a:ext cx="879081" cy="884437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31" name="组合 64"/>
                  <p:cNvGrpSpPr>
                    <a:grpSpLocks/>
                  </p:cNvGrpSpPr>
                  <p:nvPr/>
                </p:nvGrpSpPr>
                <p:grpSpPr bwMode="auto">
                  <a:xfrm>
                    <a:off x="10802846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74" name="矩形 73"/>
                    <p:cNvSpPr/>
                    <p:nvPr/>
                  </p:nvSpPr>
                  <p:spPr>
                    <a:xfrm>
                      <a:off x="2457689" y="2930014"/>
                      <a:ext cx="884077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75" name="直接连接符 74"/>
                    <p:cNvCxnSpPr/>
                    <p:nvPr/>
                  </p:nvCxnSpPr>
                  <p:spPr>
                    <a:xfrm>
                      <a:off x="2457689" y="2930014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76" name="直接连接符 75"/>
                    <p:cNvCxnSpPr/>
                    <p:nvPr/>
                  </p:nvCxnSpPr>
                  <p:spPr>
                    <a:xfrm flipH="1">
                      <a:off x="2462685" y="2930014"/>
                      <a:ext cx="879081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32" name="组合 65"/>
                  <p:cNvGrpSpPr>
                    <a:grpSpLocks/>
                  </p:cNvGrpSpPr>
                  <p:nvPr/>
                </p:nvGrpSpPr>
                <p:grpSpPr bwMode="auto">
                  <a:xfrm>
                    <a:off x="11150659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71" name="矩形 70"/>
                    <p:cNvSpPr/>
                    <p:nvPr/>
                  </p:nvSpPr>
                  <p:spPr>
                    <a:xfrm>
                      <a:off x="2458328" y="2931019"/>
                      <a:ext cx="884074" cy="884437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72" name="直接连接符 71"/>
                    <p:cNvCxnSpPr/>
                    <p:nvPr/>
                  </p:nvCxnSpPr>
                  <p:spPr>
                    <a:xfrm>
                      <a:off x="2458328" y="2931019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73" name="直接连接符 72"/>
                    <p:cNvCxnSpPr/>
                    <p:nvPr/>
                  </p:nvCxnSpPr>
                  <p:spPr>
                    <a:xfrm flipH="1">
                      <a:off x="2463321" y="2931019"/>
                      <a:ext cx="879081" cy="884437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33" name="组合 66"/>
                  <p:cNvGrpSpPr>
                    <a:grpSpLocks/>
                  </p:cNvGrpSpPr>
                  <p:nvPr/>
                </p:nvGrpSpPr>
                <p:grpSpPr bwMode="auto">
                  <a:xfrm>
                    <a:off x="11498472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68" name="矩形 67"/>
                    <p:cNvSpPr/>
                    <p:nvPr/>
                  </p:nvSpPr>
                  <p:spPr>
                    <a:xfrm>
                      <a:off x="2458967" y="2930014"/>
                      <a:ext cx="884077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69" name="直接连接符 68"/>
                    <p:cNvCxnSpPr/>
                    <p:nvPr/>
                  </p:nvCxnSpPr>
                  <p:spPr>
                    <a:xfrm>
                      <a:off x="2458967" y="2930014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70" name="直接连接符 69"/>
                    <p:cNvCxnSpPr/>
                    <p:nvPr/>
                  </p:nvCxnSpPr>
                  <p:spPr>
                    <a:xfrm flipH="1">
                      <a:off x="2463963" y="2930014"/>
                      <a:ext cx="879081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</p:grpSp>
          </p:grpSp>
        </p:grpSp>
        <p:grpSp>
          <p:nvGrpSpPr>
            <p:cNvPr id="11287" name="组合 34"/>
            <p:cNvGrpSpPr>
              <a:grpSpLocks/>
            </p:cNvGrpSpPr>
            <p:nvPr/>
          </p:nvGrpSpPr>
          <p:grpSpPr bwMode="auto">
            <a:xfrm>
              <a:off x="5980441" y="2765490"/>
              <a:ext cx="409142" cy="409142"/>
              <a:chOff x="2814405" y="2119805"/>
              <a:chExt cx="409142" cy="409142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2984935" y="2289220"/>
                <a:ext cx="68243" cy="6985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11288" name="组合 35"/>
            <p:cNvGrpSpPr>
              <a:grpSpLocks/>
            </p:cNvGrpSpPr>
            <p:nvPr/>
          </p:nvGrpSpPr>
          <p:grpSpPr bwMode="auto">
            <a:xfrm>
              <a:off x="3446791" y="2492440"/>
              <a:ext cx="409142" cy="409142"/>
              <a:chOff x="2814405" y="2119805"/>
              <a:chExt cx="409142" cy="409142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2984047" y="2289183"/>
                <a:ext cx="69831" cy="6985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11289" name="组合 36"/>
            <p:cNvGrpSpPr>
              <a:grpSpLocks/>
            </p:cNvGrpSpPr>
            <p:nvPr/>
          </p:nvGrpSpPr>
          <p:grpSpPr bwMode="auto">
            <a:xfrm>
              <a:off x="1748619" y="4480897"/>
              <a:ext cx="409142" cy="409142"/>
              <a:chOff x="2814405" y="2119805"/>
              <a:chExt cx="409142" cy="409142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2984064" y="2290131"/>
                <a:ext cx="69831" cy="682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11290" name="组合 37"/>
            <p:cNvGrpSpPr>
              <a:grpSpLocks/>
            </p:cNvGrpSpPr>
            <p:nvPr/>
          </p:nvGrpSpPr>
          <p:grpSpPr bwMode="auto">
            <a:xfrm>
              <a:off x="1183469" y="3344247"/>
              <a:ext cx="409142" cy="409142"/>
              <a:chOff x="2814405" y="2119805"/>
              <a:chExt cx="409142" cy="409142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2984220" y="2289978"/>
                <a:ext cx="69831" cy="6985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11291" name="组合 38"/>
            <p:cNvGrpSpPr>
              <a:grpSpLocks/>
            </p:cNvGrpSpPr>
            <p:nvPr/>
          </p:nvGrpSpPr>
          <p:grpSpPr bwMode="auto">
            <a:xfrm>
              <a:off x="4013029" y="5049312"/>
              <a:ext cx="409142" cy="409142"/>
              <a:chOff x="2814405" y="2119805"/>
              <a:chExt cx="409142" cy="409142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2984391" y="2290117"/>
                <a:ext cx="69831" cy="682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11292" name="组合 39"/>
            <p:cNvGrpSpPr>
              <a:grpSpLocks/>
            </p:cNvGrpSpPr>
            <p:nvPr/>
          </p:nvGrpSpPr>
          <p:grpSpPr bwMode="auto">
            <a:xfrm>
              <a:off x="6253309" y="4195872"/>
              <a:ext cx="409142" cy="409142"/>
              <a:chOff x="2814405" y="2119805"/>
              <a:chExt cx="409142" cy="409142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2983453" y="2289367"/>
                <a:ext cx="69831" cy="6985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11293" name="组合 40"/>
            <p:cNvGrpSpPr>
              <a:grpSpLocks/>
            </p:cNvGrpSpPr>
            <p:nvPr/>
          </p:nvGrpSpPr>
          <p:grpSpPr bwMode="auto">
            <a:xfrm>
              <a:off x="2595709" y="5331252"/>
              <a:ext cx="409142" cy="409142"/>
              <a:chOff x="2814405" y="2119805"/>
              <a:chExt cx="409142" cy="409142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2984465" y="2289203"/>
                <a:ext cx="69831" cy="6985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272" name="组合 271"/>
          <p:cNvGrpSpPr>
            <a:grpSpLocks/>
          </p:cNvGrpSpPr>
          <p:nvPr/>
        </p:nvGrpSpPr>
        <p:grpSpPr bwMode="auto">
          <a:xfrm flipH="1">
            <a:off x="7473950" y="2270125"/>
            <a:ext cx="3808412" cy="409575"/>
            <a:chOff x="7473950" y="2270190"/>
            <a:chExt cx="3371850" cy="409142"/>
          </a:xfrm>
        </p:grpSpPr>
        <p:grpSp>
          <p:nvGrpSpPr>
            <p:cNvPr id="11276" name="组合 272"/>
            <p:cNvGrpSpPr>
              <a:grpSpLocks/>
            </p:cNvGrpSpPr>
            <p:nvPr/>
          </p:nvGrpSpPr>
          <p:grpSpPr bwMode="auto">
            <a:xfrm>
              <a:off x="7473950" y="2480129"/>
              <a:ext cx="3371850" cy="195602"/>
              <a:chOff x="6991350" y="2302329"/>
              <a:chExt cx="3371850" cy="195602"/>
            </a:xfrm>
          </p:grpSpPr>
          <p:cxnSp>
            <p:nvCxnSpPr>
              <p:cNvPr id="277" name="直接连接符 276"/>
              <p:cNvCxnSpPr/>
              <p:nvPr/>
            </p:nvCxnSpPr>
            <p:spPr>
              <a:xfrm>
                <a:off x="6991350" y="2365152"/>
                <a:ext cx="2341562" cy="0"/>
              </a:xfrm>
              <a:prstGeom prst="line">
                <a:avLst/>
              </a:prstGeom>
              <a:ln w="28575" cap="rnd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直接连接符 277"/>
              <p:cNvCxnSpPr/>
              <p:nvPr/>
            </p:nvCxnSpPr>
            <p:spPr>
              <a:xfrm>
                <a:off x="9544050" y="2496775"/>
                <a:ext cx="819150" cy="0"/>
              </a:xfrm>
              <a:prstGeom prst="line">
                <a:avLst/>
              </a:prstGeom>
              <a:ln w="28575" cap="rnd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直接连接符 278"/>
              <p:cNvCxnSpPr/>
              <p:nvPr/>
            </p:nvCxnSpPr>
            <p:spPr>
              <a:xfrm>
                <a:off x="9334500" y="2366738"/>
                <a:ext cx="209550" cy="131623"/>
              </a:xfrm>
              <a:prstGeom prst="line">
                <a:avLst/>
              </a:prstGeom>
              <a:ln w="28575" cap="rnd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直接连接符 279"/>
              <p:cNvCxnSpPr/>
              <p:nvPr/>
            </p:nvCxnSpPr>
            <p:spPr>
              <a:xfrm>
                <a:off x="6991350" y="2301719"/>
                <a:ext cx="2341562" cy="0"/>
              </a:xfrm>
              <a:prstGeom prst="line">
                <a:avLst/>
              </a:prstGeom>
              <a:ln w="9525" cap="rnd">
                <a:solidFill>
                  <a:schemeClr val="bg1">
                    <a:lumMod val="85000"/>
                    <a:alpha val="7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277" name="组合 273"/>
            <p:cNvGrpSpPr>
              <a:grpSpLocks/>
            </p:cNvGrpSpPr>
            <p:nvPr/>
          </p:nvGrpSpPr>
          <p:grpSpPr bwMode="auto">
            <a:xfrm>
              <a:off x="7717801" y="2270190"/>
              <a:ext cx="409142" cy="409142"/>
              <a:chOff x="2814405" y="2119805"/>
              <a:chExt cx="409142" cy="409142"/>
            </a:xfrm>
          </p:grpSpPr>
          <p:sp>
            <p:nvSpPr>
              <p:cNvPr id="275" name="椭圆 274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6" name="椭圆 275"/>
              <p:cNvSpPr/>
              <p:nvPr/>
            </p:nvSpPr>
            <p:spPr>
              <a:xfrm>
                <a:off x="2984891" y="2289488"/>
                <a:ext cx="68263" cy="697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473950" y="3098800"/>
            <a:ext cx="3808412" cy="2359025"/>
          </a:xfrm>
          <a:prstGeom prst="rect">
            <a:avLst/>
          </a:prstGeom>
          <a:noFill/>
          <a:ln w="9525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2569715" y="3548023"/>
            <a:ext cx="3440113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chemeClr val="bg1"/>
                </a:solidFill>
                <a:latin typeface="Arial" panose="020B0604020202020204" pitchFamily="34" charset="0"/>
              </a:rPr>
              <a:t>差异化战略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8042275" y="3563937"/>
            <a:ext cx="273355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solidFill>
                  <a:srgbClr val="FFC000"/>
                </a:solidFill>
                <a:latin typeface="Arial" panose="020B0604020202020204" pitchFamily="34" charset="0"/>
              </a:rPr>
              <a:t>做大做强</a:t>
            </a:r>
          </a:p>
        </p:txBody>
      </p:sp>
      <p:sp>
        <p:nvSpPr>
          <p:cNvPr id="37" name="文本框 36"/>
          <p:cNvSpPr txBox="1">
            <a:spLocks noChangeArrowheads="1"/>
          </p:cNvSpPr>
          <p:nvPr/>
        </p:nvSpPr>
        <p:spPr bwMode="auto">
          <a:xfrm>
            <a:off x="2060605" y="3540744"/>
            <a:ext cx="4212287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chemeClr val="bg1"/>
                </a:solidFill>
                <a:latin typeface="Arial" panose="020B0604020202020204" pitchFamily="34" charset="0"/>
              </a:rPr>
              <a:t>总成本领先战略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8042275" y="3603625"/>
            <a:ext cx="26654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solidFill>
                  <a:srgbClr val="FFC000"/>
                </a:solidFill>
                <a:latin typeface="Arial" panose="020B0604020202020204" pitchFamily="34" charset="0"/>
              </a:rPr>
              <a:t>产品多样</a:t>
            </a:r>
          </a:p>
        </p:txBody>
      </p:sp>
      <p:sp>
        <p:nvSpPr>
          <p:cNvPr id="285" name="文本框 284"/>
          <p:cNvSpPr txBox="1">
            <a:spLocks noChangeArrowheads="1"/>
          </p:cNvSpPr>
          <p:nvPr/>
        </p:nvSpPr>
        <p:spPr bwMode="auto">
          <a:xfrm>
            <a:off x="2408434" y="3611381"/>
            <a:ext cx="344011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>
                <a:solidFill>
                  <a:schemeClr val="bg1"/>
                </a:solidFill>
                <a:latin typeface="Arial" panose="020B0604020202020204" pitchFamily="34" charset="0"/>
              </a:rPr>
              <a:t> 专一化战略</a:t>
            </a:r>
          </a:p>
        </p:txBody>
      </p:sp>
      <p:sp>
        <p:nvSpPr>
          <p:cNvPr id="286" name="文本框 285"/>
          <p:cNvSpPr txBox="1">
            <a:spLocks noChangeArrowheads="1"/>
          </p:cNvSpPr>
          <p:nvPr/>
        </p:nvSpPr>
        <p:spPr bwMode="auto">
          <a:xfrm>
            <a:off x="7989874" y="3563203"/>
            <a:ext cx="27702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>
                <a:solidFill>
                  <a:srgbClr val="FFC000"/>
                </a:solidFill>
                <a:latin typeface="Arial" panose="020B0604020202020204" pitchFamily="34" charset="0"/>
              </a:rPr>
              <a:t>细分市场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6" grpId="0" build="allAtOnce"/>
      <p:bldP spid="37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矩形 3"/>
          <p:cNvSpPr>
            <a:spLocks noChangeArrowheads="1"/>
          </p:cNvSpPr>
          <p:nvPr/>
        </p:nvSpPr>
        <p:spPr bwMode="auto">
          <a:xfrm rot="2700000">
            <a:off x="3833903" y="1459683"/>
            <a:ext cx="4064000" cy="40640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799">
              <a:solidFill>
                <a:schemeClr val="tx1"/>
              </a:solidFill>
            </a:endParaRPr>
          </a:p>
        </p:txBody>
      </p:sp>
      <p:sp>
        <p:nvSpPr>
          <p:cNvPr id="20485" name="圆角矩形 4"/>
          <p:cNvSpPr>
            <a:spLocks noChangeArrowheads="1"/>
          </p:cNvSpPr>
          <p:nvPr/>
        </p:nvSpPr>
        <p:spPr bwMode="auto">
          <a:xfrm>
            <a:off x="3937051" y="1629478"/>
            <a:ext cx="1797935" cy="179793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799">
              <a:solidFill>
                <a:schemeClr val="tx1"/>
              </a:solidFill>
            </a:endParaRPr>
          </a:p>
        </p:txBody>
      </p:sp>
      <p:sp>
        <p:nvSpPr>
          <p:cNvPr id="20486" name="圆角矩形 5"/>
          <p:cNvSpPr>
            <a:spLocks noChangeArrowheads="1"/>
          </p:cNvSpPr>
          <p:nvPr/>
        </p:nvSpPr>
        <p:spPr bwMode="auto">
          <a:xfrm>
            <a:off x="6265003" y="1597803"/>
            <a:ext cx="1797936" cy="1797936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>
            <a:noFill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799" dirty="0">
                <a:solidFill>
                  <a:schemeClr val="tx1"/>
                </a:solidFill>
              </a:rPr>
              <a:t>                           </a:t>
            </a: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799" dirty="0">
              <a:solidFill>
                <a:schemeClr val="tx1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799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增长型</a:t>
            </a:r>
          </a:p>
        </p:txBody>
      </p:sp>
      <p:sp>
        <p:nvSpPr>
          <p:cNvPr id="20487" name="圆角矩形 6"/>
          <p:cNvSpPr>
            <a:spLocks noChangeArrowheads="1"/>
          </p:cNvSpPr>
          <p:nvPr/>
        </p:nvSpPr>
        <p:spPr bwMode="auto">
          <a:xfrm>
            <a:off x="3937051" y="3717812"/>
            <a:ext cx="1797935" cy="1797936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>
            <a:noFill/>
          </a:ln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799" dirty="0">
              <a:solidFill>
                <a:schemeClr val="accent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799" dirty="0">
                <a:solidFill>
                  <a:schemeClr val="accent2"/>
                </a:solidFill>
              </a:rPr>
              <a:t>  </a:t>
            </a:r>
            <a:r>
              <a:rPr lang="zh-CN" altLang="en-US" sz="2799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紧缩型</a:t>
            </a:r>
          </a:p>
        </p:txBody>
      </p:sp>
      <p:sp>
        <p:nvSpPr>
          <p:cNvPr id="20488" name="圆角矩形 7"/>
          <p:cNvSpPr>
            <a:spLocks noChangeArrowheads="1"/>
          </p:cNvSpPr>
          <p:nvPr/>
        </p:nvSpPr>
        <p:spPr bwMode="auto">
          <a:xfrm>
            <a:off x="6265003" y="3717812"/>
            <a:ext cx="1797936" cy="179793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399" dirty="0">
                <a:solidFill>
                  <a:schemeClr val="accent2"/>
                </a:solidFill>
              </a:rPr>
              <a:t>                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399" dirty="0">
                <a:solidFill>
                  <a:schemeClr val="accent2"/>
                </a:solidFill>
              </a:rPr>
              <a:t>   </a:t>
            </a:r>
            <a:r>
              <a:rPr lang="zh-CN" altLang="en-US" sz="2799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混合型</a:t>
            </a:r>
          </a:p>
        </p:txBody>
      </p:sp>
      <p:sp>
        <p:nvSpPr>
          <p:cNvPr id="20489" name="TextBox 8"/>
          <p:cNvSpPr txBox="1">
            <a:spLocks noChangeArrowheads="1"/>
          </p:cNvSpPr>
          <p:nvPr/>
        </p:nvSpPr>
        <p:spPr bwMode="auto">
          <a:xfrm>
            <a:off x="4097829" y="2266900"/>
            <a:ext cx="1418299" cy="523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799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稳定型</a:t>
            </a:r>
          </a:p>
        </p:txBody>
      </p:sp>
      <p:sp>
        <p:nvSpPr>
          <p:cNvPr id="20493" name="TextBox 12"/>
          <p:cNvSpPr txBox="1">
            <a:spLocks noChangeArrowheads="1"/>
          </p:cNvSpPr>
          <p:nvPr/>
        </p:nvSpPr>
        <p:spPr bwMode="auto">
          <a:xfrm>
            <a:off x="8341438" y="1134371"/>
            <a:ext cx="2936520" cy="1199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zh-CN" altLang="en-US" sz="17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申请借贷</a:t>
            </a:r>
            <a:endParaRPr lang="en-US" altLang="zh-CN" sz="17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zh-CN" altLang="en-US" sz="17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积极开拓新市场</a:t>
            </a:r>
            <a:endParaRPr lang="en-US" altLang="zh-CN" sz="17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zh-CN" altLang="en-US" sz="17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加大广告投入</a:t>
            </a:r>
            <a:endParaRPr lang="en-US" altLang="zh-CN" sz="1799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zh-CN" altLang="en-US" sz="17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保持产销平衡</a:t>
            </a:r>
          </a:p>
        </p:txBody>
      </p:sp>
      <p:sp>
        <p:nvSpPr>
          <p:cNvPr id="20495" name="TextBox 15"/>
          <p:cNvSpPr txBox="1">
            <a:spLocks noChangeArrowheads="1"/>
          </p:cNvSpPr>
          <p:nvPr/>
        </p:nvSpPr>
        <p:spPr bwMode="auto">
          <a:xfrm>
            <a:off x="908050" y="1257905"/>
            <a:ext cx="315154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zh-CN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注意现金流的稳定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zh-CN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适度扩张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zh-CN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报价适中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2400" dirty="0"/>
              <a:t>战略规划</a:t>
            </a:r>
            <a:endParaRPr sz="2400" dirty="0"/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16" name="任意多边形 15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19" name="圆角矩形 18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2" name="圆角矩形 41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43" name="直接连接符 42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901405" y="4755279"/>
            <a:ext cx="248869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zh-CN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偏离起点战略较大时采取的短期行为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是一种以退为进的经营战略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12"/>
          <p:cNvSpPr txBox="1">
            <a:spLocks noChangeArrowheads="1"/>
          </p:cNvSpPr>
          <p:nvPr/>
        </p:nvSpPr>
        <p:spPr bwMode="auto">
          <a:xfrm>
            <a:off x="8341438" y="4616780"/>
            <a:ext cx="311504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zh-CN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以上三种战略的组合，许多企业实行的并不只是一种战略，从长期看是多种战略的结合使用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9623313"/>
      </p:ext>
    </p:extLst>
  </p:cSld>
  <p:clrMapOvr>
    <a:masterClrMapping/>
  </p:clrMapOvr>
  <p:transition spd="slow" advTm="380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9334E-6 L 0.09358 0.12188 " pathEditMode="relative" rAng="0" ptsTypes="AA">
                                      <p:cBhvr>
                                        <p:cTn id="21" dur="500" spd="-998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4700" y="61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9334E-6 L -0.09149 0.12188 " pathEditMode="relative" rAng="0" ptsTypes="AA">
                                      <p:cBhvr>
                                        <p:cTn id="30" dur="500" spd="-998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4400" y="61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0083E-6 L -0.09149 -0.11702 " pathEditMode="relative" rAng="0" ptsTypes="AA">
                                      <p:cBhvr>
                                        <p:cTn id="39" dur="500" spd="-998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4400" y="-570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10083E-6 L 0.09358 -0.11702 " pathEditMode="relative" rAng="0" ptsTypes="AA">
                                      <p:cBhvr>
                                        <p:cTn id="48" dur="500" spd="-998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4700" y="-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1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1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  <p:bldP spid="20484" grpId="1" animBg="1"/>
      <p:bldP spid="20485" grpId="0" bldLvl="0" animBg="1"/>
      <p:bldP spid="20485" grpId="1" bldLvl="0" animBg="1"/>
      <p:bldP spid="20485" grpId="2" bldLvl="0" animBg="1"/>
      <p:bldP spid="20486" grpId="0" bldLvl="0" animBg="1"/>
      <p:bldP spid="20486" grpId="1" bldLvl="0" animBg="1"/>
      <p:bldP spid="20486" grpId="2" bldLvl="0" animBg="1"/>
      <p:bldP spid="20487" grpId="0" bldLvl="0" animBg="1"/>
      <p:bldP spid="20487" grpId="1" bldLvl="0" animBg="1"/>
      <p:bldP spid="20487" grpId="2" bldLvl="0" animBg="1"/>
      <p:bldP spid="20488" grpId="0" bldLvl="0" animBg="1"/>
      <p:bldP spid="20488" grpId="1" bldLvl="0" animBg="1"/>
      <p:bldP spid="20488" grpId="2" bldLvl="0" animBg="1"/>
      <p:bldP spid="20489" grpId="0"/>
      <p:bldP spid="20493" grpId="0"/>
      <p:bldP spid="20495" grpId="0"/>
      <p:bldP spid="44" grpId="0"/>
      <p:bldP spid="4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矩形 3"/>
          <p:cNvSpPr>
            <a:spLocks noChangeArrowheads="1"/>
          </p:cNvSpPr>
          <p:nvPr/>
        </p:nvSpPr>
        <p:spPr bwMode="auto">
          <a:xfrm>
            <a:off x="5538651" y="1161349"/>
            <a:ext cx="6028120" cy="514625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799">
              <a:solidFill>
                <a:schemeClr val="tx1"/>
              </a:solidFill>
            </a:endParaRPr>
          </a:p>
        </p:txBody>
      </p:sp>
      <p:sp>
        <p:nvSpPr>
          <p:cNvPr id="19466" name="TextBox 9"/>
          <p:cNvSpPr txBox="1">
            <a:spLocks noChangeArrowheads="1"/>
          </p:cNvSpPr>
          <p:nvPr/>
        </p:nvSpPr>
        <p:spPr bwMode="auto">
          <a:xfrm>
            <a:off x="564929" y="1161349"/>
            <a:ext cx="4595605" cy="264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多品牌战略</a:t>
            </a:r>
            <a:endParaRPr lang="en-US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799" b="1" dirty="0"/>
          </a:p>
          <a:p>
            <a:pPr eaLnBrk="1" hangingPunct="1">
              <a:spcBef>
                <a:spcPct val="0"/>
              </a:spcBef>
              <a:buNone/>
            </a:pP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</a:pP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不同的品牌针对不同的目标市场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品牌的经营具有相对的独立性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</a:pP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各品牌之间相互独立、相互竞争</a:t>
            </a:r>
          </a:p>
        </p:txBody>
      </p:sp>
      <p:sp>
        <p:nvSpPr>
          <p:cNvPr id="7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sz="2400" dirty="0"/>
              <a:t>品牌设计</a:t>
            </a: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9" name="任意多边形 8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12" name="圆角矩形 11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6" name="直接连接符 35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964554"/>
      </p:ext>
    </p:extLst>
  </p:cSld>
  <p:clrMapOvr>
    <a:masterClrMapping/>
  </p:clrMapOvr>
  <p:transition spd="slow" advTm="380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  <p:bldP spid="1946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图示 27"/>
          <p:cNvGraphicFramePr/>
          <p:nvPr>
            <p:extLst>
              <p:ext uri="{D42A27DB-BD31-4B8C-83A1-F6EECF244321}">
                <p14:modId xmlns:p14="http://schemas.microsoft.com/office/powerpoint/2010/main" val="538320611"/>
              </p:ext>
            </p:extLst>
          </p:nvPr>
        </p:nvGraphicFramePr>
        <p:xfrm>
          <a:off x="286939" y="1319350"/>
          <a:ext cx="5186398" cy="46475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1" name="组合 30"/>
          <p:cNvGrpSpPr/>
          <p:nvPr/>
        </p:nvGrpSpPr>
        <p:grpSpPr>
          <a:xfrm>
            <a:off x="2876396" y="4258803"/>
            <a:ext cx="1804308" cy="893208"/>
            <a:chOff x="2754629" y="4415393"/>
            <a:chExt cx="1804308" cy="893208"/>
          </a:xfrm>
        </p:grpSpPr>
        <p:sp>
          <p:nvSpPr>
            <p:cNvPr id="32" name="文本框 31"/>
            <p:cNvSpPr txBox="1"/>
            <p:nvPr/>
          </p:nvSpPr>
          <p:spPr>
            <a:xfrm>
              <a:off x="2754629" y="4415393"/>
              <a:ext cx="18043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zh-CN" altLang="en-US" sz="2000" b="1" dirty="0"/>
                <a:t>目标市场分析</a:t>
              </a:r>
              <a:endParaRPr lang="en-US" altLang="zh-CN" sz="2000" b="1" dirty="0"/>
            </a:p>
          </p:txBody>
        </p:sp>
        <p:sp>
          <p:nvSpPr>
            <p:cNvPr id="33" name="KSO_Shape"/>
            <p:cNvSpPr>
              <a:spLocks/>
            </p:cNvSpPr>
            <p:nvPr/>
          </p:nvSpPr>
          <p:spPr bwMode="auto">
            <a:xfrm>
              <a:off x="3371850" y="4886893"/>
              <a:ext cx="378835" cy="421708"/>
            </a:xfrm>
            <a:custGeom>
              <a:avLst/>
              <a:gdLst>
                <a:gd name="T0" fmla="*/ 324081616 w 7313"/>
                <a:gd name="T1" fmla="*/ 0 h 8141"/>
                <a:gd name="T2" fmla="*/ 339365365 w 7313"/>
                <a:gd name="T3" fmla="*/ 6789765 h 8141"/>
                <a:gd name="T4" fmla="*/ 339639393 w 7313"/>
                <a:gd name="T5" fmla="*/ 26009182 h 8141"/>
                <a:gd name="T6" fmla="*/ 326382416 w 7313"/>
                <a:gd name="T7" fmla="*/ 33127484 h 8141"/>
                <a:gd name="T8" fmla="*/ 340954068 w 7313"/>
                <a:gd name="T9" fmla="*/ 36139074 h 8141"/>
                <a:gd name="T10" fmla="*/ 364619402 w 7313"/>
                <a:gd name="T11" fmla="*/ 25187839 h 8141"/>
                <a:gd name="T12" fmla="*/ 386367247 w 7313"/>
                <a:gd name="T13" fmla="*/ 35591512 h 8141"/>
                <a:gd name="T14" fmla="*/ 395296418 w 7313"/>
                <a:gd name="T15" fmla="*/ 52018598 h 8141"/>
                <a:gd name="T16" fmla="*/ 400445838 w 7313"/>
                <a:gd name="T17" fmla="*/ 76604119 h 8141"/>
                <a:gd name="T18" fmla="*/ 386257496 w 7313"/>
                <a:gd name="T19" fmla="*/ 111593547 h 8141"/>
                <a:gd name="T20" fmla="*/ 345555668 w 7313"/>
                <a:gd name="T21" fmla="*/ 148663476 h 8141"/>
                <a:gd name="T22" fmla="*/ 311043908 w 7313"/>
                <a:gd name="T23" fmla="*/ 169525578 h 8141"/>
                <a:gd name="T24" fmla="*/ 317288969 w 7313"/>
                <a:gd name="T25" fmla="*/ 180531569 h 8141"/>
                <a:gd name="T26" fmla="*/ 326053864 w 7313"/>
                <a:gd name="T27" fmla="*/ 197177679 h 8141"/>
                <a:gd name="T28" fmla="*/ 312523094 w 7313"/>
                <a:gd name="T29" fmla="*/ 210154892 h 8141"/>
                <a:gd name="T30" fmla="*/ 284584946 w 7313"/>
                <a:gd name="T31" fmla="*/ 217985025 h 8141"/>
                <a:gd name="T32" fmla="*/ 253798179 w 7313"/>
                <a:gd name="T33" fmla="*/ 242515790 h 8141"/>
                <a:gd name="T34" fmla="*/ 237473548 w 7313"/>
                <a:gd name="T35" fmla="*/ 260530805 h 8141"/>
                <a:gd name="T36" fmla="*/ 245855132 w 7313"/>
                <a:gd name="T37" fmla="*/ 279093147 h 8141"/>
                <a:gd name="T38" fmla="*/ 233091217 w 7313"/>
                <a:gd name="T39" fmla="*/ 290975236 h 8141"/>
                <a:gd name="T40" fmla="*/ 229914045 w 7313"/>
                <a:gd name="T41" fmla="*/ 321529181 h 8141"/>
                <a:gd name="T42" fmla="*/ 254620027 w 7313"/>
                <a:gd name="T43" fmla="*/ 354656899 h 8141"/>
                <a:gd name="T44" fmla="*/ 266069032 w 7313"/>
                <a:gd name="T45" fmla="*/ 365827158 h 8141"/>
                <a:gd name="T46" fmla="*/ 282284147 w 7313"/>
                <a:gd name="T47" fmla="*/ 389974630 h 8141"/>
                <a:gd name="T48" fmla="*/ 284913498 w 7313"/>
                <a:gd name="T49" fmla="*/ 407441849 h 8141"/>
                <a:gd name="T50" fmla="*/ 290720256 w 7313"/>
                <a:gd name="T51" fmla="*/ 422061981 h 8141"/>
                <a:gd name="T52" fmla="*/ 274340866 w 7313"/>
                <a:gd name="T53" fmla="*/ 434984438 h 8141"/>
                <a:gd name="T54" fmla="*/ 211014586 w 7313"/>
                <a:gd name="T55" fmla="*/ 445552379 h 8141"/>
                <a:gd name="T56" fmla="*/ 137499219 w 7313"/>
                <a:gd name="T57" fmla="*/ 438324565 h 8141"/>
                <a:gd name="T58" fmla="*/ 111423568 w 7313"/>
                <a:gd name="T59" fmla="*/ 425894913 h 8141"/>
                <a:gd name="T60" fmla="*/ 115751374 w 7313"/>
                <a:gd name="T61" fmla="*/ 407551362 h 8141"/>
                <a:gd name="T62" fmla="*/ 118654753 w 7313"/>
                <a:gd name="T63" fmla="*/ 389810362 h 8141"/>
                <a:gd name="T64" fmla="*/ 134650599 w 7313"/>
                <a:gd name="T65" fmla="*/ 365443865 h 8141"/>
                <a:gd name="T66" fmla="*/ 146318873 w 7313"/>
                <a:gd name="T67" fmla="*/ 354383118 h 8141"/>
                <a:gd name="T68" fmla="*/ 170860579 w 7313"/>
                <a:gd name="T69" fmla="*/ 321310156 h 8141"/>
                <a:gd name="T70" fmla="*/ 165984952 w 7313"/>
                <a:gd name="T71" fmla="*/ 290372919 h 8141"/>
                <a:gd name="T72" fmla="*/ 154700223 w 7313"/>
                <a:gd name="T73" fmla="*/ 275479240 h 8141"/>
                <a:gd name="T74" fmla="*/ 165218097 w 7313"/>
                <a:gd name="T75" fmla="*/ 257354713 h 8141"/>
                <a:gd name="T76" fmla="*/ 145004197 w 7313"/>
                <a:gd name="T77" fmla="*/ 241475423 h 8141"/>
                <a:gd name="T78" fmla="*/ 114710492 w 7313"/>
                <a:gd name="T79" fmla="*/ 216287583 h 8141"/>
                <a:gd name="T80" fmla="*/ 88689599 w 7313"/>
                <a:gd name="T81" fmla="*/ 210319160 h 8141"/>
                <a:gd name="T82" fmla="*/ 75158829 w 7313"/>
                <a:gd name="T83" fmla="*/ 199203657 h 8141"/>
                <a:gd name="T84" fmla="*/ 81403890 w 7313"/>
                <a:gd name="T85" fmla="*/ 181900473 h 8141"/>
                <a:gd name="T86" fmla="*/ 92469585 w 7313"/>
                <a:gd name="T87" fmla="*/ 173796559 h 8141"/>
                <a:gd name="T88" fmla="*/ 63545314 w 7313"/>
                <a:gd name="T89" fmla="*/ 152934458 h 8141"/>
                <a:gd name="T90" fmla="*/ 18351404 w 7313"/>
                <a:gd name="T91" fmla="*/ 116904896 h 8141"/>
                <a:gd name="T92" fmla="*/ 602579 w 7313"/>
                <a:gd name="T93" fmla="*/ 79889490 h 8141"/>
                <a:gd name="T94" fmla="*/ 5039902 w 7313"/>
                <a:gd name="T95" fmla="*/ 52675672 h 8141"/>
                <a:gd name="T96" fmla="*/ 12654398 w 7313"/>
                <a:gd name="T97" fmla="*/ 39205653 h 8141"/>
                <a:gd name="T98" fmla="*/ 30896284 w 7313"/>
                <a:gd name="T99" fmla="*/ 25625889 h 8141"/>
                <a:gd name="T100" fmla="*/ 57026460 w 7313"/>
                <a:gd name="T101" fmla="*/ 32744191 h 8141"/>
                <a:gd name="T102" fmla="*/ 78171725 w 7313"/>
                <a:gd name="T103" fmla="*/ 41067363 h 8141"/>
                <a:gd name="T104" fmla="*/ 60751686 w 7313"/>
                <a:gd name="T105" fmla="*/ 25461620 h 8141"/>
                <a:gd name="T106" fmla="*/ 62559424 w 7313"/>
                <a:gd name="T107" fmla="*/ 5366105 h 8141"/>
                <a:gd name="T108" fmla="*/ 53246708 w 7313"/>
                <a:gd name="T109" fmla="*/ 102722814 h 8141"/>
                <a:gd name="T110" fmla="*/ 87046372 w 7313"/>
                <a:gd name="T111" fmla="*/ 132455649 h 8141"/>
                <a:gd name="T112" fmla="*/ 65079258 w 7313"/>
                <a:gd name="T113" fmla="*/ 79287172 h 8141"/>
                <a:gd name="T114" fmla="*/ 51164944 w 7313"/>
                <a:gd name="T115" fmla="*/ 85803156 h 8141"/>
                <a:gd name="T116" fmla="*/ 315042928 w 7313"/>
                <a:gd name="T117" fmla="*/ 102558545 h 8141"/>
                <a:gd name="T118" fmla="*/ 341228096 w 7313"/>
                <a:gd name="T119" fmla="*/ 111319533 h 8141"/>
                <a:gd name="T120" fmla="*/ 350759846 w 7313"/>
                <a:gd name="T121" fmla="*/ 89252795 h 8141"/>
                <a:gd name="T122" fmla="*/ 341611406 w 7313"/>
                <a:gd name="T123" fmla="*/ 79068147 h 814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313" h="8141">
                  <a:moveTo>
                    <a:pt x="1162" y="79"/>
                  </a:moveTo>
                  <a:lnTo>
                    <a:pt x="1162" y="79"/>
                  </a:lnTo>
                  <a:lnTo>
                    <a:pt x="1173" y="69"/>
                  </a:lnTo>
                  <a:lnTo>
                    <a:pt x="1185" y="60"/>
                  </a:lnTo>
                  <a:lnTo>
                    <a:pt x="1198" y="51"/>
                  </a:lnTo>
                  <a:lnTo>
                    <a:pt x="1211" y="42"/>
                  </a:lnTo>
                  <a:lnTo>
                    <a:pt x="1224" y="35"/>
                  </a:lnTo>
                  <a:lnTo>
                    <a:pt x="1238" y="28"/>
                  </a:lnTo>
                  <a:lnTo>
                    <a:pt x="1252" y="23"/>
                  </a:lnTo>
                  <a:lnTo>
                    <a:pt x="1266" y="17"/>
                  </a:lnTo>
                  <a:lnTo>
                    <a:pt x="1282" y="13"/>
                  </a:lnTo>
                  <a:lnTo>
                    <a:pt x="1296" y="10"/>
                  </a:lnTo>
                  <a:lnTo>
                    <a:pt x="1326" y="4"/>
                  </a:lnTo>
                  <a:lnTo>
                    <a:pt x="1357" y="1"/>
                  </a:lnTo>
                  <a:lnTo>
                    <a:pt x="1388" y="0"/>
                  </a:lnTo>
                  <a:lnTo>
                    <a:pt x="5916" y="0"/>
                  </a:lnTo>
                  <a:lnTo>
                    <a:pt x="5936" y="0"/>
                  </a:lnTo>
                  <a:lnTo>
                    <a:pt x="5954" y="0"/>
                  </a:lnTo>
                  <a:lnTo>
                    <a:pt x="5973" y="2"/>
                  </a:lnTo>
                  <a:lnTo>
                    <a:pt x="5992" y="4"/>
                  </a:lnTo>
                  <a:lnTo>
                    <a:pt x="6011" y="8"/>
                  </a:lnTo>
                  <a:lnTo>
                    <a:pt x="6029" y="13"/>
                  </a:lnTo>
                  <a:lnTo>
                    <a:pt x="6048" y="18"/>
                  </a:lnTo>
                  <a:lnTo>
                    <a:pt x="6065" y="25"/>
                  </a:lnTo>
                  <a:lnTo>
                    <a:pt x="6083" y="31"/>
                  </a:lnTo>
                  <a:lnTo>
                    <a:pt x="6099" y="40"/>
                  </a:lnTo>
                  <a:lnTo>
                    <a:pt x="6115" y="50"/>
                  </a:lnTo>
                  <a:lnTo>
                    <a:pt x="6132" y="61"/>
                  </a:lnTo>
                  <a:lnTo>
                    <a:pt x="6146" y="72"/>
                  </a:lnTo>
                  <a:lnTo>
                    <a:pt x="6160" y="85"/>
                  </a:lnTo>
                  <a:lnTo>
                    <a:pt x="6173" y="99"/>
                  </a:lnTo>
                  <a:lnTo>
                    <a:pt x="6186" y="113"/>
                  </a:lnTo>
                  <a:lnTo>
                    <a:pt x="6195" y="124"/>
                  </a:lnTo>
                  <a:lnTo>
                    <a:pt x="6202" y="136"/>
                  </a:lnTo>
                  <a:lnTo>
                    <a:pt x="6210" y="148"/>
                  </a:lnTo>
                  <a:lnTo>
                    <a:pt x="6216" y="160"/>
                  </a:lnTo>
                  <a:lnTo>
                    <a:pt x="6223" y="172"/>
                  </a:lnTo>
                  <a:lnTo>
                    <a:pt x="6228" y="185"/>
                  </a:lnTo>
                  <a:lnTo>
                    <a:pt x="6238" y="211"/>
                  </a:lnTo>
                  <a:lnTo>
                    <a:pt x="6245" y="237"/>
                  </a:lnTo>
                  <a:lnTo>
                    <a:pt x="6249" y="264"/>
                  </a:lnTo>
                  <a:lnTo>
                    <a:pt x="6251" y="292"/>
                  </a:lnTo>
                  <a:lnTo>
                    <a:pt x="6251" y="319"/>
                  </a:lnTo>
                  <a:lnTo>
                    <a:pt x="6249" y="348"/>
                  </a:lnTo>
                  <a:lnTo>
                    <a:pt x="6243" y="375"/>
                  </a:lnTo>
                  <a:lnTo>
                    <a:pt x="6236" y="401"/>
                  </a:lnTo>
                  <a:lnTo>
                    <a:pt x="6226" y="427"/>
                  </a:lnTo>
                  <a:lnTo>
                    <a:pt x="6221" y="439"/>
                  </a:lnTo>
                  <a:lnTo>
                    <a:pt x="6214" y="452"/>
                  </a:lnTo>
                  <a:lnTo>
                    <a:pt x="6208" y="464"/>
                  </a:lnTo>
                  <a:lnTo>
                    <a:pt x="6200" y="475"/>
                  </a:lnTo>
                  <a:lnTo>
                    <a:pt x="6191" y="487"/>
                  </a:lnTo>
                  <a:lnTo>
                    <a:pt x="6183" y="498"/>
                  </a:lnTo>
                  <a:lnTo>
                    <a:pt x="6173" y="508"/>
                  </a:lnTo>
                  <a:lnTo>
                    <a:pt x="6163" y="517"/>
                  </a:lnTo>
                  <a:lnTo>
                    <a:pt x="6151" y="530"/>
                  </a:lnTo>
                  <a:lnTo>
                    <a:pt x="6137" y="542"/>
                  </a:lnTo>
                  <a:lnTo>
                    <a:pt x="6123" y="552"/>
                  </a:lnTo>
                  <a:lnTo>
                    <a:pt x="6109" y="562"/>
                  </a:lnTo>
                  <a:lnTo>
                    <a:pt x="6093" y="571"/>
                  </a:lnTo>
                  <a:lnTo>
                    <a:pt x="6077" y="578"/>
                  </a:lnTo>
                  <a:lnTo>
                    <a:pt x="6061" y="585"/>
                  </a:lnTo>
                  <a:lnTo>
                    <a:pt x="6045" y="590"/>
                  </a:lnTo>
                  <a:lnTo>
                    <a:pt x="6027" y="594"/>
                  </a:lnTo>
                  <a:lnTo>
                    <a:pt x="6010" y="599"/>
                  </a:lnTo>
                  <a:lnTo>
                    <a:pt x="5992" y="602"/>
                  </a:lnTo>
                  <a:lnTo>
                    <a:pt x="5975" y="604"/>
                  </a:lnTo>
                  <a:lnTo>
                    <a:pt x="5958" y="605"/>
                  </a:lnTo>
                  <a:lnTo>
                    <a:pt x="5939" y="606"/>
                  </a:lnTo>
                  <a:lnTo>
                    <a:pt x="5922" y="606"/>
                  </a:lnTo>
                  <a:lnTo>
                    <a:pt x="5904" y="606"/>
                  </a:lnTo>
                  <a:lnTo>
                    <a:pt x="5870" y="894"/>
                  </a:lnTo>
                  <a:lnTo>
                    <a:pt x="5908" y="876"/>
                  </a:lnTo>
                  <a:lnTo>
                    <a:pt x="5947" y="858"/>
                  </a:lnTo>
                  <a:lnTo>
                    <a:pt x="5985" y="840"/>
                  </a:lnTo>
                  <a:lnTo>
                    <a:pt x="6024" y="824"/>
                  </a:lnTo>
                  <a:lnTo>
                    <a:pt x="6103" y="793"/>
                  </a:lnTo>
                  <a:lnTo>
                    <a:pt x="6183" y="764"/>
                  </a:lnTo>
                  <a:lnTo>
                    <a:pt x="6186" y="750"/>
                  </a:lnTo>
                  <a:lnTo>
                    <a:pt x="6189" y="737"/>
                  </a:lnTo>
                  <a:lnTo>
                    <a:pt x="6199" y="710"/>
                  </a:lnTo>
                  <a:lnTo>
                    <a:pt x="6210" y="685"/>
                  </a:lnTo>
                  <a:lnTo>
                    <a:pt x="6224" y="660"/>
                  </a:lnTo>
                  <a:lnTo>
                    <a:pt x="6239" y="637"/>
                  </a:lnTo>
                  <a:lnTo>
                    <a:pt x="6255" y="615"/>
                  </a:lnTo>
                  <a:lnTo>
                    <a:pt x="6274" y="594"/>
                  </a:lnTo>
                  <a:lnTo>
                    <a:pt x="6295" y="576"/>
                  </a:lnTo>
                  <a:lnTo>
                    <a:pt x="6316" y="558"/>
                  </a:lnTo>
                  <a:lnTo>
                    <a:pt x="6339" y="541"/>
                  </a:lnTo>
                  <a:lnTo>
                    <a:pt x="6363" y="527"/>
                  </a:lnTo>
                  <a:lnTo>
                    <a:pt x="6387" y="514"/>
                  </a:lnTo>
                  <a:lnTo>
                    <a:pt x="6413" y="502"/>
                  </a:lnTo>
                  <a:lnTo>
                    <a:pt x="6439" y="491"/>
                  </a:lnTo>
                  <a:lnTo>
                    <a:pt x="6465" y="483"/>
                  </a:lnTo>
                  <a:lnTo>
                    <a:pt x="6492" y="476"/>
                  </a:lnTo>
                  <a:lnTo>
                    <a:pt x="6524" y="469"/>
                  </a:lnTo>
                  <a:lnTo>
                    <a:pt x="6556" y="465"/>
                  </a:lnTo>
                  <a:lnTo>
                    <a:pt x="6590" y="462"/>
                  </a:lnTo>
                  <a:lnTo>
                    <a:pt x="6623" y="460"/>
                  </a:lnTo>
                  <a:lnTo>
                    <a:pt x="6656" y="460"/>
                  </a:lnTo>
                  <a:lnTo>
                    <a:pt x="6690" y="461"/>
                  </a:lnTo>
                  <a:lnTo>
                    <a:pt x="6723" y="464"/>
                  </a:lnTo>
                  <a:lnTo>
                    <a:pt x="6755" y="469"/>
                  </a:lnTo>
                  <a:lnTo>
                    <a:pt x="6788" y="476"/>
                  </a:lnTo>
                  <a:lnTo>
                    <a:pt x="6820" y="485"/>
                  </a:lnTo>
                  <a:lnTo>
                    <a:pt x="6851" y="496"/>
                  </a:lnTo>
                  <a:lnTo>
                    <a:pt x="6881" y="508"/>
                  </a:lnTo>
                  <a:lnTo>
                    <a:pt x="6911" y="523"/>
                  </a:lnTo>
                  <a:lnTo>
                    <a:pt x="6939" y="539"/>
                  </a:lnTo>
                  <a:lnTo>
                    <a:pt x="6966" y="559"/>
                  </a:lnTo>
                  <a:lnTo>
                    <a:pt x="6979" y="568"/>
                  </a:lnTo>
                  <a:lnTo>
                    <a:pt x="6992" y="579"/>
                  </a:lnTo>
                  <a:lnTo>
                    <a:pt x="7006" y="592"/>
                  </a:lnTo>
                  <a:lnTo>
                    <a:pt x="7020" y="605"/>
                  </a:lnTo>
                  <a:lnTo>
                    <a:pt x="7031" y="619"/>
                  </a:lnTo>
                  <a:lnTo>
                    <a:pt x="7043" y="635"/>
                  </a:lnTo>
                  <a:lnTo>
                    <a:pt x="7053" y="650"/>
                  </a:lnTo>
                  <a:lnTo>
                    <a:pt x="7063" y="666"/>
                  </a:lnTo>
                  <a:lnTo>
                    <a:pt x="7072" y="683"/>
                  </a:lnTo>
                  <a:lnTo>
                    <a:pt x="7079" y="700"/>
                  </a:lnTo>
                  <a:lnTo>
                    <a:pt x="7086" y="717"/>
                  </a:lnTo>
                  <a:lnTo>
                    <a:pt x="7091" y="736"/>
                  </a:lnTo>
                  <a:lnTo>
                    <a:pt x="7095" y="753"/>
                  </a:lnTo>
                  <a:lnTo>
                    <a:pt x="7098" y="772"/>
                  </a:lnTo>
                  <a:lnTo>
                    <a:pt x="7100" y="791"/>
                  </a:lnTo>
                  <a:lnTo>
                    <a:pt x="7100" y="810"/>
                  </a:lnTo>
                  <a:lnTo>
                    <a:pt x="7099" y="828"/>
                  </a:lnTo>
                  <a:lnTo>
                    <a:pt x="7097" y="848"/>
                  </a:lnTo>
                  <a:lnTo>
                    <a:pt x="7121" y="864"/>
                  </a:lnTo>
                  <a:lnTo>
                    <a:pt x="7143" y="881"/>
                  </a:lnTo>
                  <a:lnTo>
                    <a:pt x="7165" y="899"/>
                  </a:lnTo>
                  <a:lnTo>
                    <a:pt x="7187" y="918"/>
                  </a:lnTo>
                  <a:lnTo>
                    <a:pt x="7206" y="939"/>
                  </a:lnTo>
                  <a:lnTo>
                    <a:pt x="7216" y="950"/>
                  </a:lnTo>
                  <a:lnTo>
                    <a:pt x="7225" y="961"/>
                  </a:lnTo>
                  <a:lnTo>
                    <a:pt x="7233" y="973"/>
                  </a:lnTo>
                  <a:lnTo>
                    <a:pt x="7240" y="985"/>
                  </a:lnTo>
                  <a:lnTo>
                    <a:pt x="7247" y="998"/>
                  </a:lnTo>
                  <a:lnTo>
                    <a:pt x="7253" y="1011"/>
                  </a:lnTo>
                  <a:lnTo>
                    <a:pt x="7265" y="1041"/>
                  </a:lnTo>
                  <a:lnTo>
                    <a:pt x="7276" y="1073"/>
                  </a:lnTo>
                  <a:lnTo>
                    <a:pt x="7285" y="1104"/>
                  </a:lnTo>
                  <a:lnTo>
                    <a:pt x="7293" y="1137"/>
                  </a:lnTo>
                  <a:lnTo>
                    <a:pt x="7300" y="1168"/>
                  </a:lnTo>
                  <a:lnTo>
                    <a:pt x="7305" y="1201"/>
                  </a:lnTo>
                  <a:lnTo>
                    <a:pt x="7309" y="1234"/>
                  </a:lnTo>
                  <a:lnTo>
                    <a:pt x="7312" y="1267"/>
                  </a:lnTo>
                  <a:lnTo>
                    <a:pt x="7313" y="1300"/>
                  </a:lnTo>
                  <a:lnTo>
                    <a:pt x="7313" y="1333"/>
                  </a:lnTo>
                  <a:lnTo>
                    <a:pt x="7312" y="1366"/>
                  </a:lnTo>
                  <a:lnTo>
                    <a:pt x="7310" y="1399"/>
                  </a:lnTo>
                  <a:lnTo>
                    <a:pt x="7306" y="1431"/>
                  </a:lnTo>
                  <a:lnTo>
                    <a:pt x="7302" y="1465"/>
                  </a:lnTo>
                  <a:lnTo>
                    <a:pt x="7297" y="1498"/>
                  </a:lnTo>
                  <a:lnTo>
                    <a:pt x="7290" y="1529"/>
                  </a:lnTo>
                  <a:lnTo>
                    <a:pt x="7279" y="1572"/>
                  </a:lnTo>
                  <a:lnTo>
                    <a:pt x="7267" y="1614"/>
                  </a:lnTo>
                  <a:lnTo>
                    <a:pt x="7254" y="1655"/>
                  </a:lnTo>
                  <a:lnTo>
                    <a:pt x="7239" y="1696"/>
                  </a:lnTo>
                  <a:lnTo>
                    <a:pt x="7223" y="1736"/>
                  </a:lnTo>
                  <a:lnTo>
                    <a:pt x="7205" y="1776"/>
                  </a:lnTo>
                  <a:lnTo>
                    <a:pt x="7187" y="1815"/>
                  </a:lnTo>
                  <a:lnTo>
                    <a:pt x="7166" y="1853"/>
                  </a:lnTo>
                  <a:lnTo>
                    <a:pt x="7146" y="1891"/>
                  </a:lnTo>
                  <a:lnTo>
                    <a:pt x="7123" y="1929"/>
                  </a:lnTo>
                  <a:lnTo>
                    <a:pt x="7100" y="1966"/>
                  </a:lnTo>
                  <a:lnTo>
                    <a:pt x="7076" y="2002"/>
                  </a:lnTo>
                  <a:lnTo>
                    <a:pt x="7051" y="2038"/>
                  </a:lnTo>
                  <a:lnTo>
                    <a:pt x="7026" y="2073"/>
                  </a:lnTo>
                  <a:lnTo>
                    <a:pt x="7000" y="2108"/>
                  </a:lnTo>
                  <a:lnTo>
                    <a:pt x="6973" y="2142"/>
                  </a:lnTo>
                  <a:lnTo>
                    <a:pt x="6933" y="2190"/>
                  </a:lnTo>
                  <a:lnTo>
                    <a:pt x="6891" y="2237"/>
                  </a:lnTo>
                  <a:lnTo>
                    <a:pt x="6848" y="2284"/>
                  </a:lnTo>
                  <a:lnTo>
                    <a:pt x="6804" y="2329"/>
                  </a:lnTo>
                  <a:lnTo>
                    <a:pt x="6759" y="2373"/>
                  </a:lnTo>
                  <a:lnTo>
                    <a:pt x="6713" y="2416"/>
                  </a:lnTo>
                  <a:lnTo>
                    <a:pt x="6666" y="2458"/>
                  </a:lnTo>
                  <a:lnTo>
                    <a:pt x="6617" y="2499"/>
                  </a:lnTo>
                  <a:lnTo>
                    <a:pt x="6568" y="2538"/>
                  </a:lnTo>
                  <a:lnTo>
                    <a:pt x="6518" y="2576"/>
                  </a:lnTo>
                  <a:lnTo>
                    <a:pt x="6467" y="2613"/>
                  </a:lnTo>
                  <a:lnTo>
                    <a:pt x="6415" y="2649"/>
                  </a:lnTo>
                  <a:lnTo>
                    <a:pt x="6362" y="2683"/>
                  </a:lnTo>
                  <a:lnTo>
                    <a:pt x="6308" y="2715"/>
                  </a:lnTo>
                  <a:lnTo>
                    <a:pt x="6253" y="2746"/>
                  </a:lnTo>
                  <a:lnTo>
                    <a:pt x="6198" y="2775"/>
                  </a:lnTo>
                  <a:lnTo>
                    <a:pt x="6129" y="2805"/>
                  </a:lnTo>
                  <a:lnTo>
                    <a:pt x="6062" y="2837"/>
                  </a:lnTo>
                  <a:lnTo>
                    <a:pt x="5995" y="2869"/>
                  </a:lnTo>
                  <a:lnTo>
                    <a:pt x="5962" y="2887"/>
                  </a:lnTo>
                  <a:lnTo>
                    <a:pt x="5928" y="2905"/>
                  </a:lnTo>
                  <a:lnTo>
                    <a:pt x="5897" y="2924"/>
                  </a:lnTo>
                  <a:lnTo>
                    <a:pt x="5865" y="2943"/>
                  </a:lnTo>
                  <a:lnTo>
                    <a:pt x="5834" y="2964"/>
                  </a:lnTo>
                  <a:lnTo>
                    <a:pt x="5803" y="2986"/>
                  </a:lnTo>
                  <a:lnTo>
                    <a:pt x="5774" y="3008"/>
                  </a:lnTo>
                  <a:lnTo>
                    <a:pt x="5745" y="3031"/>
                  </a:lnTo>
                  <a:lnTo>
                    <a:pt x="5717" y="3056"/>
                  </a:lnTo>
                  <a:lnTo>
                    <a:pt x="5690" y="3083"/>
                  </a:lnTo>
                  <a:lnTo>
                    <a:pt x="5678" y="3096"/>
                  </a:lnTo>
                  <a:lnTo>
                    <a:pt x="5666" y="3109"/>
                  </a:lnTo>
                  <a:lnTo>
                    <a:pt x="5657" y="3123"/>
                  </a:lnTo>
                  <a:lnTo>
                    <a:pt x="5647" y="3138"/>
                  </a:lnTo>
                  <a:lnTo>
                    <a:pt x="5638" y="3153"/>
                  </a:lnTo>
                  <a:lnTo>
                    <a:pt x="5629" y="3169"/>
                  </a:lnTo>
                  <a:lnTo>
                    <a:pt x="5615" y="3201"/>
                  </a:lnTo>
                  <a:lnTo>
                    <a:pt x="5623" y="3210"/>
                  </a:lnTo>
                  <a:lnTo>
                    <a:pt x="5632" y="3217"/>
                  </a:lnTo>
                  <a:lnTo>
                    <a:pt x="5640" y="3224"/>
                  </a:lnTo>
                  <a:lnTo>
                    <a:pt x="5650" y="3229"/>
                  </a:lnTo>
                  <a:lnTo>
                    <a:pt x="5670" y="3240"/>
                  </a:lnTo>
                  <a:lnTo>
                    <a:pt x="5690" y="3250"/>
                  </a:lnTo>
                  <a:lnTo>
                    <a:pt x="5733" y="3266"/>
                  </a:lnTo>
                  <a:lnTo>
                    <a:pt x="5753" y="3275"/>
                  </a:lnTo>
                  <a:lnTo>
                    <a:pt x="5773" y="3286"/>
                  </a:lnTo>
                  <a:lnTo>
                    <a:pt x="5792" y="3297"/>
                  </a:lnTo>
                  <a:lnTo>
                    <a:pt x="5810" y="3309"/>
                  </a:lnTo>
                  <a:lnTo>
                    <a:pt x="5828" y="3321"/>
                  </a:lnTo>
                  <a:lnTo>
                    <a:pt x="5845" y="3335"/>
                  </a:lnTo>
                  <a:lnTo>
                    <a:pt x="5861" y="3350"/>
                  </a:lnTo>
                  <a:lnTo>
                    <a:pt x="5876" y="3365"/>
                  </a:lnTo>
                  <a:lnTo>
                    <a:pt x="5890" y="3381"/>
                  </a:lnTo>
                  <a:lnTo>
                    <a:pt x="5903" y="3399"/>
                  </a:lnTo>
                  <a:lnTo>
                    <a:pt x="5915" y="3417"/>
                  </a:lnTo>
                  <a:lnTo>
                    <a:pt x="5926" y="3437"/>
                  </a:lnTo>
                  <a:lnTo>
                    <a:pt x="5935" y="3456"/>
                  </a:lnTo>
                  <a:lnTo>
                    <a:pt x="5942" y="3476"/>
                  </a:lnTo>
                  <a:lnTo>
                    <a:pt x="5948" y="3497"/>
                  </a:lnTo>
                  <a:lnTo>
                    <a:pt x="5952" y="3518"/>
                  </a:lnTo>
                  <a:lnTo>
                    <a:pt x="5954" y="3540"/>
                  </a:lnTo>
                  <a:lnTo>
                    <a:pt x="5954" y="3563"/>
                  </a:lnTo>
                  <a:lnTo>
                    <a:pt x="5954" y="3581"/>
                  </a:lnTo>
                  <a:lnTo>
                    <a:pt x="5952" y="3601"/>
                  </a:lnTo>
                  <a:lnTo>
                    <a:pt x="5948" y="3619"/>
                  </a:lnTo>
                  <a:lnTo>
                    <a:pt x="5943" y="3637"/>
                  </a:lnTo>
                  <a:lnTo>
                    <a:pt x="5936" y="3654"/>
                  </a:lnTo>
                  <a:lnTo>
                    <a:pt x="5928" y="3672"/>
                  </a:lnTo>
                  <a:lnTo>
                    <a:pt x="5918" y="3687"/>
                  </a:lnTo>
                  <a:lnTo>
                    <a:pt x="5909" y="3703"/>
                  </a:lnTo>
                  <a:lnTo>
                    <a:pt x="5897" y="3717"/>
                  </a:lnTo>
                  <a:lnTo>
                    <a:pt x="5884" y="3733"/>
                  </a:lnTo>
                  <a:lnTo>
                    <a:pt x="5871" y="3746"/>
                  </a:lnTo>
                  <a:lnTo>
                    <a:pt x="5857" y="3758"/>
                  </a:lnTo>
                  <a:lnTo>
                    <a:pt x="5841" y="3769"/>
                  </a:lnTo>
                  <a:lnTo>
                    <a:pt x="5826" y="3780"/>
                  </a:lnTo>
                  <a:lnTo>
                    <a:pt x="5810" y="3791"/>
                  </a:lnTo>
                  <a:lnTo>
                    <a:pt x="5793" y="3800"/>
                  </a:lnTo>
                  <a:lnTo>
                    <a:pt x="5765" y="3814"/>
                  </a:lnTo>
                  <a:lnTo>
                    <a:pt x="5735" y="3827"/>
                  </a:lnTo>
                  <a:lnTo>
                    <a:pt x="5705" y="3838"/>
                  </a:lnTo>
                  <a:lnTo>
                    <a:pt x="5675" y="3848"/>
                  </a:lnTo>
                  <a:lnTo>
                    <a:pt x="5643" y="3856"/>
                  </a:lnTo>
                  <a:lnTo>
                    <a:pt x="5612" y="3863"/>
                  </a:lnTo>
                  <a:lnTo>
                    <a:pt x="5580" y="3868"/>
                  </a:lnTo>
                  <a:lnTo>
                    <a:pt x="5549" y="3873"/>
                  </a:lnTo>
                  <a:lnTo>
                    <a:pt x="5517" y="3875"/>
                  </a:lnTo>
                  <a:lnTo>
                    <a:pt x="5485" y="3877"/>
                  </a:lnTo>
                  <a:lnTo>
                    <a:pt x="5452" y="3876"/>
                  </a:lnTo>
                  <a:lnTo>
                    <a:pt x="5421" y="3875"/>
                  </a:lnTo>
                  <a:lnTo>
                    <a:pt x="5388" y="3872"/>
                  </a:lnTo>
                  <a:lnTo>
                    <a:pt x="5357" y="3867"/>
                  </a:lnTo>
                  <a:lnTo>
                    <a:pt x="5325" y="3862"/>
                  </a:lnTo>
                  <a:lnTo>
                    <a:pt x="5293" y="3855"/>
                  </a:lnTo>
                  <a:lnTo>
                    <a:pt x="5270" y="3888"/>
                  </a:lnTo>
                  <a:lnTo>
                    <a:pt x="5246" y="3919"/>
                  </a:lnTo>
                  <a:lnTo>
                    <a:pt x="5221" y="3951"/>
                  </a:lnTo>
                  <a:lnTo>
                    <a:pt x="5195" y="3981"/>
                  </a:lnTo>
                  <a:lnTo>
                    <a:pt x="5168" y="4012"/>
                  </a:lnTo>
                  <a:lnTo>
                    <a:pt x="5141" y="4042"/>
                  </a:lnTo>
                  <a:lnTo>
                    <a:pt x="5114" y="4071"/>
                  </a:lnTo>
                  <a:lnTo>
                    <a:pt x="5086" y="4100"/>
                  </a:lnTo>
                  <a:lnTo>
                    <a:pt x="5057" y="4127"/>
                  </a:lnTo>
                  <a:lnTo>
                    <a:pt x="5027" y="4155"/>
                  </a:lnTo>
                  <a:lnTo>
                    <a:pt x="4997" y="4181"/>
                  </a:lnTo>
                  <a:lnTo>
                    <a:pt x="4966" y="4208"/>
                  </a:lnTo>
                  <a:lnTo>
                    <a:pt x="4935" y="4233"/>
                  </a:lnTo>
                  <a:lnTo>
                    <a:pt x="4903" y="4258"/>
                  </a:lnTo>
                  <a:lnTo>
                    <a:pt x="4871" y="4281"/>
                  </a:lnTo>
                  <a:lnTo>
                    <a:pt x="4838" y="4305"/>
                  </a:lnTo>
                  <a:lnTo>
                    <a:pt x="4805" y="4327"/>
                  </a:lnTo>
                  <a:lnTo>
                    <a:pt x="4772" y="4350"/>
                  </a:lnTo>
                  <a:lnTo>
                    <a:pt x="4737" y="4371"/>
                  </a:lnTo>
                  <a:lnTo>
                    <a:pt x="4702" y="4391"/>
                  </a:lnTo>
                  <a:lnTo>
                    <a:pt x="4667" y="4411"/>
                  </a:lnTo>
                  <a:lnTo>
                    <a:pt x="4633" y="4429"/>
                  </a:lnTo>
                  <a:lnTo>
                    <a:pt x="4597" y="4448"/>
                  </a:lnTo>
                  <a:lnTo>
                    <a:pt x="4560" y="4465"/>
                  </a:lnTo>
                  <a:lnTo>
                    <a:pt x="4524" y="4483"/>
                  </a:lnTo>
                  <a:lnTo>
                    <a:pt x="4487" y="4498"/>
                  </a:lnTo>
                  <a:lnTo>
                    <a:pt x="4449" y="4513"/>
                  </a:lnTo>
                  <a:lnTo>
                    <a:pt x="4412" y="4527"/>
                  </a:lnTo>
                  <a:lnTo>
                    <a:pt x="4374" y="4540"/>
                  </a:lnTo>
                  <a:lnTo>
                    <a:pt x="4336" y="4553"/>
                  </a:lnTo>
                  <a:lnTo>
                    <a:pt x="4297" y="4565"/>
                  </a:lnTo>
                  <a:lnTo>
                    <a:pt x="4259" y="4576"/>
                  </a:lnTo>
                  <a:lnTo>
                    <a:pt x="4270" y="4665"/>
                  </a:lnTo>
                  <a:lnTo>
                    <a:pt x="4285" y="4683"/>
                  </a:lnTo>
                  <a:lnTo>
                    <a:pt x="4299" y="4700"/>
                  </a:lnTo>
                  <a:lnTo>
                    <a:pt x="4312" y="4718"/>
                  </a:lnTo>
                  <a:lnTo>
                    <a:pt x="4324" y="4737"/>
                  </a:lnTo>
                  <a:lnTo>
                    <a:pt x="4335" y="4758"/>
                  </a:lnTo>
                  <a:lnTo>
                    <a:pt x="4343" y="4778"/>
                  </a:lnTo>
                  <a:lnTo>
                    <a:pt x="4350" y="4800"/>
                  </a:lnTo>
                  <a:lnTo>
                    <a:pt x="4354" y="4823"/>
                  </a:lnTo>
                  <a:lnTo>
                    <a:pt x="4375" y="4836"/>
                  </a:lnTo>
                  <a:lnTo>
                    <a:pt x="4396" y="4851"/>
                  </a:lnTo>
                  <a:lnTo>
                    <a:pt x="4413" y="4867"/>
                  </a:lnTo>
                  <a:lnTo>
                    <a:pt x="4430" y="4887"/>
                  </a:lnTo>
                  <a:lnTo>
                    <a:pt x="4445" y="4906"/>
                  </a:lnTo>
                  <a:lnTo>
                    <a:pt x="4458" y="4928"/>
                  </a:lnTo>
                  <a:lnTo>
                    <a:pt x="4470" y="4951"/>
                  </a:lnTo>
                  <a:lnTo>
                    <a:pt x="4478" y="4974"/>
                  </a:lnTo>
                  <a:lnTo>
                    <a:pt x="4485" y="4998"/>
                  </a:lnTo>
                  <a:lnTo>
                    <a:pt x="4489" y="5023"/>
                  </a:lnTo>
                  <a:lnTo>
                    <a:pt x="4491" y="5047"/>
                  </a:lnTo>
                  <a:lnTo>
                    <a:pt x="4491" y="5072"/>
                  </a:lnTo>
                  <a:lnTo>
                    <a:pt x="4489" y="5084"/>
                  </a:lnTo>
                  <a:lnTo>
                    <a:pt x="4488" y="5097"/>
                  </a:lnTo>
                  <a:lnTo>
                    <a:pt x="4485" y="5109"/>
                  </a:lnTo>
                  <a:lnTo>
                    <a:pt x="4482" y="5121"/>
                  </a:lnTo>
                  <a:lnTo>
                    <a:pt x="4478" y="5133"/>
                  </a:lnTo>
                  <a:lnTo>
                    <a:pt x="4473" y="5144"/>
                  </a:lnTo>
                  <a:lnTo>
                    <a:pt x="4467" y="5155"/>
                  </a:lnTo>
                  <a:lnTo>
                    <a:pt x="4462" y="5167"/>
                  </a:lnTo>
                  <a:lnTo>
                    <a:pt x="4448" y="5187"/>
                  </a:lnTo>
                  <a:lnTo>
                    <a:pt x="4433" y="5204"/>
                  </a:lnTo>
                  <a:lnTo>
                    <a:pt x="4416" y="5221"/>
                  </a:lnTo>
                  <a:lnTo>
                    <a:pt x="4399" y="5237"/>
                  </a:lnTo>
                  <a:lnTo>
                    <a:pt x="4380" y="5250"/>
                  </a:lnTo>
                  <a:lnTo>
                    <a:pt x="4361" y="5263"/>
                  </a:lnTo>
                  <a:lnTo>
                    <a:pt x="4341" y="5275"/>
                  </a:lnTo>
                  <a:lnTo>
                    <a:pt x="4321" y="5286"/>
                  </a:lnTo>
                  <a:lnTo>
                    <a:pt x="4299" y="5297"/>
                  </a:lnTo>
                  <a:lnTo>
                    <a:pt x="4277" y="5305"/>
                  </a:lnTo>
                  <a:lnTo>
                    <a:pt x="4255" y="5314"/>
                  </a:lnTo>
                  <a:lnTo>
                    <a:pt x="4233" y="5323"/>
                  </a:lnTo>
                  <a:lnTo>
                    <a:pt x="4188" y="5337"/>
                  </a:lnTo>
                  <a:lnTo>
                    <a:pt x="4143" y="5351"/>
                  </a:lnTo>
                  <a:lnTo>
                    <a:pt x="4146" y="5384"/>
                  </a:lnTo>
                  <a:lnTo>
                    <a:pt x="4148" y="5416"/>
                  </a:lnTo>
                  <a:lnTo>
                    <a:pt x="4149" y="5483"/>
                  </a:lnTo>
                  <a:lnTo>
                    <a:pt x="4150" y="5549"/>
                  </a:lnTo>
                  <a:lnTo>
                    <a:pt x="4151" y="5614"/>
                  </a:lnTo>
                  <a:lnTo>
                    <a:pt x="4153" y="5648"/>
                  </a:lnTo>
                  <a:lnTo>
                    <a:pt x="4155" y="5680"/>
                  </a:lnTo>
                  <a:lnTo>
                    <a:pt x="4159" y="5713"/>
                  </a:lnTo>
                  <a:lnTo>
                    <a:pt x="4163" y="5744"/>
                  </a:lnTo>
                  <a:lnTo>
                    <a:pt x="4170" y="5777"/>
                  </a:lnTo>
                  <a:lnTo>
                    <a:pt x="4177" y="5809"/>
                  </a:lnTo>
                  <a:lnTo>
                    <a:pt x="4186" y="5840"/>
                  </a:lnTo>
                  <a:lnTo>
                    <a:pt x="4197" y="5872"/>
                  </a:lnTo>
                  <a:lnTo>
                    <a:pt x="4214" y="5915"/>
                  </a:lnTo>
                  <a:lnTo>
                    <a:pt x="4234" y="5959"/>
                  </a:lnTo>
                  <a:lnTo>
                    <a:pt x="4254" y="6000"/>
                  </a:lnTo>
                  <a:lnTo>
                    <a:pt x="4277" y="6040"/>
                  </a:lnTo>
                  <a:lnTo>
                    <a:pt x="4301" y="6080"/>
                  </a:lnTo>
                  <a:lnTo>
                    <a:pt x="4327" y="6119"/>
                  </a:lnTo>
                  <a:lnTo>
                    <a:pt x="4353" y="6158"/>
                  </a:lnTo>
                  <a:lnTo>
                    <a:pt x="4382" y="6194"/>
                  </a:lnTo>
                  <a:lnTo>
                    <a:pt x="4411" y="6231"/>
                  </a:lnTo>
                  <a:lnTo>
                    <a:pt x="4441" y="6266"/>
                  </a:lnTo>
                  <a:lnTo>
                    <a:pt x="4472" y="6302"/>
                  </a:lnTo>
                  <a:lnTo>
                    <a:pt x="4504" y="6336"/>
                  </a:lnTo>
                  <a:lnTo>
                    <a:pt x="4536" y="6369"/>
                  </a:lnTo>
                  <a:lnTo>
                    <a:pt x="4570" y="6402"/>
                  </a:lnTo>
                  <a:lnTo>
                    <a:pt x="4603" y="6435"/>
                  </a:lnTo>
                  <a:lnTo>
                    <a:pt x="4637" y="6466"/>
                  </a:lnTo>
                  <a:lnTo>
                    <a:pt x="4648" y="6477"/>
                  </a:lnTo>
                  <a:lnTo>
                    <a:pt x="4660" y="6486"/>
                  </a:lnTo>
                  <a:lnTo>
                    <a:pt x="4673" y="6494"/>
                  </a:lnTo>
                  <a:lnTo>
                    <a:pt x="4686" y="6503"/>
                  </a:lnTo>
                  <a:lnTo>
                    <a:pt x="4712" y="6517"/>
                  </a:lnTo>
                  <a:lnTo>
                    <a:pt x="4739" y="6531"/>
                  </a:lnTo>
                  <a:lnTo>
                    <a:pt x="4765" y="6547"/>
                  </a:lnTo>
                  <a:lnTo>
                    <a:pt x="4778" y="6555"/>
                  </a:lnTo>
                  <a:lnTo>
                    <a:pt x="4790" y="6564"/>
                  </a:lnTo>
                  <a:lnTo>
                    <a:pt x="4802" y="6573"/>
                  </a:lnTo>
                  <a:lnTo>
                    <a:pt x="4813" y="6584"/>
                  </a:lnTo>
                  <a:lnTo>
                    <a:pt x="4823" y="6596"/>
                  </a:lnTo>
                  <a:lnTo>
                    <a:pt x="4832" y="6608"/>
                  </a:lnTo>
                  <a:lnTo>
                    <a:pt x="4840" y="6622"/>
                  </a:lnTo>
                  <a:lnTo>
                    <a:pt x="4847" y="6637"/>
                  </a:lnTo>
                  <a:lnTo>
                    <a:pt x="4852" y="6651"/>
                  </a:lnTo>
                  <a:lnTo>
                    <a:pt x="4855" y="6666"/>
                  </a:lnTo>
                  <a:lnTo>
                    <a:pt x="4857" y="6681"/>
                  </a:lnTo>
                  <a:lnTo>
                    <a:pt x="4858" y="6698"/>
                  </a:lnTo>
                  <a:lnTo>
                    <a:pt x="4857" y="6713"/>
                  </a:lnTo>
                  <a:lnTo>
                    <a:pt x="4855" y="6728"/>
                  </a:lnTo>
                  <a:lnTo>
                    <a:pt x="4852" y="6744"/>
                  </a:lnTo>
                  <a:lnTo>
                    <a:pt x="4849" y="6760"/>
                  </a:lnTo>
                  <a:lnTo>
                    <a:pt x="4841" y="6791"/>
                  </a:lnTo>
                  <a:lnTo>
                    <a:pt x="4833" y="6823"/>
                  </a:lnTo>
                  <a:lnTo>
                    <a:pt x="4825" y="6852"/>
                  </a:lnTo>
                  <a:lnTo>
                    <a:pt x="4865" y="6886"/>
                  </a:lnTo>
                  <a:lnTo>
                    <a:pt x="4908" y="6918"/>
                  </a:lnTo>
                  <a:lnTo>
                    <a:pt x="4992" y="6983"/>
                  </a:lnTo>
                  <a:lnTo>
                    <a:pt x="5035" y="7015"/>
                  </a:lnTo>
                  <a:lnTo>
                    <a:pt x="5076" y="7049"/>
                  </a:lnTo>
                  <a:lnTo>
                    <a:pt x="5096" y="7066"/>
                  </a:lnTo>
                  <a:lnTo>
                    <a:pt x="5115" y="7084"/>
                  </a:lnTo>
                  <a:lnTo>
                    <a:pt x="5135" y="7103"/>
                  </a:lnTo>
                  <a:lnTo>
                    <a:pt x="5153" y="7122"/>
                  </a:lnTo>
                  <a:lnTo>
                    <a:pt x="5166" y="7138"/>
                  </a:lnTo>
                  <a:lnTo>
                    <a:pt x="5179" y="7155"/>
                  </a:lnTo>
                  <a:lnTo>
                    <a:pt x="5189" y="7174"/>
                  </a:lnTo>
                  <a:lnTo>
                    <a:pt x="5198" y="7193"/>
                  </a:lnTo>
                  <a:lnTo>
                    <a:pt x="5205" y="7213"/>
                  </a:lnTo>
                  <a:lnTo>
                    <a:pt x="5211" y="7233"/>
                  </a:lnTo>
                  <a:lnTo>
                    <a:pt x="5215" y="7253"/>
                  </a:lnTo>
                  <a:lnTo>
                    <a:pt x="5218" y="7274"/>
                  </a:lnTo>
                  <a:lnTo>
                    <a:pt x="5220" y="7294"/>
                  </a:lnTo>
                  <a:lnTo>
                    <a:pt x="5221" y="7316"/>
                  </a:lnTo>
                  <a:lnTo>
                    <a:pt x="5220" y="7337"/>
                  </a:lnTo>
                  <a:lnTo>
                    <a:pt x="5217" y="7359"/>
                  </a:lnTo>
                  <a:lnTo>
                    <a:pt x="5215" y="7379"/>
                  </a:lnTo>
                  <a:lnTo>
                    <a:pt x="5211" y="7401"/>
                  </a:lnTo>
                  <a:lnTo>
                    <a:pt x="5207" y="7422"/>
                  </a:lnTo>
                  <a:lnTo>
                    <a:pt x="5201" y="7441"/>
                  </a:lnTo>
                  <a:lnTo>
                    <a:pt x="5214" y="7453"/>
                  </a:lnTo>
                  <a:lnTo>
                    <a:pt x="5227" y="7465"/>
                  </a:lnTo>
                  <a:lnTo>
                    <a:pt x="5239" y="7478"/>
                  </a:lnTo>
                  <a:lnTo>
                    <a:pt x="5250" y="7492"/>
                  </a:lnTo>
                  <a:lnTo>
                    <a:pt x="5261" y="7506"/>
                  </a:lnTo>
                  <a:lnTo>
                    <a:pt x="5270" y="7522"/>
                  </a:lnTo>
                  <a:lnTo>
                    <a:pt x="5279" y="7537"/>
                  </a:lnTo>
                  <a:lnTo>
                    <a:pt x="5287" y="7552"/>
                  </a:lnTo>
                  <a:lnTo>
                    <a:pt x="5293" y="7568"/>
                  </a:lnTo>
                  <a:lnTo>
                    <a:pt x="5299" y="7585"/>
                  </a:lnTo>
                  <a:lnTo>
                    <a:pt x="5304" y="7602"/>
                  </a:lnTo>
                  <a:lnTo>
                    <a:pt x="5308" y="7619"/>
                  </a:lnTo>
                  <a:lnTo>
                    <a:pt x="5310" y="7637"/>
                  </a:lnTo>
                  <a:lnTo>
                    <a:pt x="5311" y="7654"/>
                  </a:lnTo>
                  <a:lnTo>
                    <a:pt x="5310" y="7672"/>
                  </a:lnTo>
                  <a:lnTo>
                    <a:pt x="5308" y="7689"/>
                  </a:lnTo>
                  <a:lnTo>
                    <a:pt x="5307" y="7708"/>
                  </a:lnTo>
                  <a:lnTo>
                    <a:pt x="5303" y="7725"/>
                  </a:lnTo>
                  <a:lnTo>
                    <a:pt x="5298" y="7741"/>
                  </a:lnTo>
                  <a:lnTo>
                    <a:pt x="5291" y="7756"/>
                  </a:lnTo>
                  <a:lnTo>
                    <a:pt x="5284" y="7771"/>
                  </a:lnTo>
                  <a:lnTo>
                    <a:pt x="5274" y="7785"/>
                  </a:lnTo>
                  <a:lnTo>
                    <a:pt x="5264" y="7798"/>
                  </a:lnTo>
                  <a:lnTo>
                    <a:pt x="5252" y="7811"/>
                  </a:lnTo>
                  <a:lnTo>
                    <a:pt x="5240" y="7823"/>
                  </a:lnTo>
                  <a:lnTo>
                    <a:pt x="5227" y="7834"/>
                  </a:lnTo>
                  <a:lnTo>
                    <a:pt x="5213" y="7844"/>
                  </a:lnTo>
                  <a:lnTo>
                    <a:pt x="5199" y="7854"/>
                  </a:lnTo>
                  <a:lnTo>
                    <a:pt x="5170" y="7873"/>
                  </a:lnTo>
                  <a:lnTo>
                    <a:pt x="5140" y="7888"/>
                  </a:lnTo>
                  <a:lnTo>
                    <a:pt x="5108" y="7904"/>
                  </a:lnTo>
                  <a:lnTo>
                    <a:pt x="5074" y="7918"/>
                  </a:lnTo>
                  <a:lnTo>
                    <a:pt x="5041" y="7931"/>
                  </a:lnTo>
                  <a:lnTo>
                    <a:pt x="5008" y="7944"/>
                  </a:lnTo>
                  <a:lnTo>
                    <a:pt x="4974" y="7956"/>
                  </a:lnTo>
                  <a:lnTo>
                    <a:pt x="4939" y="7968"/>
                  </a:lnTo>
                  <a:lnTo>
                    <a:pt x="4904" y="7978"/>
                  </a:lnTo>
                  <a:lnTo>
                    <a:pt x="4870" y="7988"/>
                  </a:lnTo>
                  <a:lnTo>
                    <a:pt x="4800" y="8006"/>
                  </a:lnTo>
                  <a:lnTo>
                    <a:pt x="4730" y="8023"/>
                  </a:lnTo>
                  <a:lnTo>
                    <a:pt x="4660" y="8038"/>
                  </a:lnTo>
                  <a:lnTo>
                    <a:pt x="4589" y="8052"/>
                  </a:lnTo>
                  <a:lnTo>
                    <a:pt x="4508" y="8066"/>
                  </a:lnTo>
                  <a:lnTo>
                    <a:pt x="4426" y="8079"/>
                  </a:lnTo>
                  <a:lnTo>
                    <a:pt x="4345" y="8091"/>
                  </a:lnTo>
                  <a:lnTo>
                    <a:pt x="4263" y="8102"/>
                  </a:lnTo>
                  <a:lnTo>
                    <a:pt x="4180" y="8112"/>
                  </a:lnTo>
                  <a:lnTo>
                    <a:pt x="4099" y="8119"/>
                  </a:lnTo>
                  <a:lnTo>
                    <a:pt x="4016" y="8127"/>
                  </a:lnTo>
                  <a:lnTo>
                    <a:pt x="3935" y="8133"/>
                  </a:lnTo>
                  <a:lnTo>
                    <a:pt x="3852" y="8137"/>
                  </a:lnTo>
                  <a:lnTo>
                    <a:pt x="3770" y="8140"/>
                  </a:lnTo>
                  <a:lnTo>
                    <a:pt x="3687" y="8141"/>
                  </a:lnTo>
                  <a:lnTo>
                    <a:pt x="3604" y="8141"/>
                  </a:lnTo>
                  <a:lnTo>
                    <a:pt x="3522" y="8139"/>
                  </a:lnTo>
                  <a:lnTo>
                    <a:pt x="3439" y="8136"/>
                  </a:lnTo>
                  <a:lnTo>
                    <a:pt x="3358" y="8131"/>
                  </a:lnTo>
                  <a:lnTo>
                    <a:pt x="3275" y="8125"/>
                  </a:lnTo>
                  <a:lnTo>
                    <a:pt x="3157" y="8113"/>
                  </a:lnTo>
                  <a:lnTo>
                    <a:pt x="3038" y="8100"/>
                  </a:lnTo>
                  <a:lnTo>
                    <a:pt x="2920" y="8085"/>
                  </a:lnTo>
                  <a:lnTo>
                    <a:pt x="2860" y="8076"/>
                  </a:lnTo>
                  <a:lnTo>
                    <a:pt x="2801" y="8066"/>
                  </a:lnTo>
                  <a:lnTo>
                    <a:pt x="2742" y="8055"/>
                  </a:lnTo>
                  <a:lnTo>
                    <a:pt x="2684" y="8044"/>
                  </a:lnTo>
                  <a:lnTo>
                    <a:pt x="2626" y="8033"/>
                  </a:lnTo>
                  <a:lnTo>
                    <a:pt x="2567" y="8019"/>
                  </a:lnTo>
                  <a:lnTo>
                    <a:pt x="2510" y="8005"/>
                  </a:lnTo>
                  <a:lnTo>
                    <a:pt x="2452" y="7990"/>
                  </a:lnTo>
                  <a:lnTo>
                    <a:pt x="2395" y="7974"/>
                  </a:lnTo>
                  <a:lnTo>
                    <a:pt x="2338" y="7955"/>
                  </a:lnTo>
                  <a:lnTo>
                    <a:pt x="2296" y="7940"/>
                  </a:lnTo>
                  <a:lnTo>
                    <a:pt x="2254" y="7925"/>
                  </a:lnTo>
                  <a:lnTo>
                    <a:pt x="2213" y="7908"/>
                  </a:lnTo>
                  <a:lnTo>
                    <a:pt x="2192" y="7898"/>
                  </a:lnTo>
                  <a:lnTo>
                    <a:pt x="2172" y="7888"/>
                  </a:lnTo>
                  <a:lnTo>
                    <a:pt x="2152" y="7877"/>
                  </a:lnTo>
                  <a:lnTo>
                    <a:pt x="2134" y="7866"/>
                  </a:lnTo>
                  <a:lnTo>
                    <a:pt x="2115" y="7853"/>
                  </a:lnTo>
                  <a:lnTo>
                    <a:pt x="2097" y="7840"/>
                  </a:lnTo>
                  <a:lnTo>
                    <a:pt x="2080" y="7826"/>
                  </a:lnTo>
                  <a:lnTo>
                    <a:pt x="2064" y="7811"/>
                  </a:lnTo>
                  <a:lnTo>
                    <a:pt x="2049" y="7796"/>
                  </a:lnTo>
                  <a:lnTo>
                    <a:pt x="2034" y="7778"/>
                  </a:lnTo>
                  <a:lnTo>
                    <a:pt x="2028" y="7767"/>
                  </a:lnTo>
                  <a:lnTo>
                    <a:pt x="2023" y="7756"/>
                  </a:lnTo>
                  <a:lnTo>
                    <a:pt x="2014" y="7735"/>
                  </a:lnTo>
                  <a:lnTo>
                    <a:pt x="2009" y="7712"/>
                  </a:lnTo>
                  <a:lnTo>
                    <a:pt x="2005" y="7689"/>
                  </a:lnTo>
                  <a:lnTo>
                    <a:pt x="2003" y="7666"/>
                  </a:lnTo>
                  <a:lnTo>
                    <a:pt x="2004" y="7642"/>
                  </a:lnTo>
                  <a:lnTo>
                    <a:pt x="2008" y="7619"/>
                  </a:lnTo>
                  <a:lnTo>
                    <a:pt x="2012" y="7597"/>
                  </a:lnTo>
                  <a:lnTo>
                    <a:pt x="2019" y="7575"/>
                  </a:lnTo>
                  <a:lnTo>
                    <a:pt x="2027" y="7553"/>
                  </a:lnTo>
                  <a:lnTo>
                    <a:pt x="2038" y="7533"/>
                  </a:lnTo>
                  <a:lnTo>
                    <a:pt x="2050" y="7512"/>
                  </a:lnTo>
                  <a:lnTo>
                    <a:pt x="2063" y="7492"/>
                  </a:lnTo>
                  <a:lnTo>
                    <a:pt x="2078" y="7475"/>
                  </a:lnTo>
                  <a:lnTo>
                    <a:pt x="2095" y="7459"/>
                  </a:lnTo>
                  <a:lnTo>
                    <a:pt x="2113" y="7443"/>
                  </a:lnTo>
                  <a:lnTo>
                    <a:pt x="2108" y="7424"/>
                  </a:lnTo>
                  <a:lnTo>
                    <a:pt x="2103" y="7404"/>
                  </a:lnTo>
                  <a:lnTo>
                    <a:pt x="2100" y="7385"/>
                  </a:lnTo>
                  <a:lnTo>
                    <a:pt x="2097" y="7365"/>
                  </a:lnTo>
                  <a:lnTo>
                    <a:pt x="2095" y="7346"/>
                  </a:lnTo>
                  <a:lnTo>
                    <a:pt x="2094" y="7326"/>
                  </a:lnTo>
                  <a:lnTo>
                    <a:pt x="2094" y="7306"/>
                  </a:lnTo>
                  <a:lnTo>
                    <a:pt x="2095" y="7286"/>
                  </a:lnTo>
                  <a:lnTo>
                    <a:pt x="2097" y="7266"/>
                  </a:lnTo>
                  <a:lnTo>
                    <a:pt x="2099" y="7247"/>
                  </a:lnTo>
                  <a:lnTo>
                    <a:pt x="2104" y="7228"/>
                  </a:lnTo>
                  <a:lnTo>
                    <a:pt x="2110" y="7210"/>
                  </a:lnTo>
                  <a:lnTo>
                    <a:pt x="2116" y="7191"/>
                  </a:lnTo>
                  <a:lnTo>
                    <a:pt x="2125" y="7174"/>
                  </a:lnTo>
                  <a:lnTo>
                    <a:pt x="2136" y="7156"/>
                  </a:lnTo>
                  <a:lnTo>
                    <a:pt x="2148" y="7140"/>
                  </a:lnTo>
                  <a:lnTo>
                    <a:pt x="2166" y="7119"/>
                  </a:lnTo>
                  <a:lnTo>
                    <a:pt x="2185" y="7099"/>
                  </a:lnTo>
                  <a:lnTo>
                    <a:pt x="2205" y="7079"/>
                  </a:lnTo>
                  <a:lnTo>
                    <a:pt x="2226" y="7061"/>
                  </a:lnTo>
                  <a:lnTo>
                    <a:pt x="2247" y="7042"/>
                  </a:lnTo>
                  <a:lnTo>
                    <a:pt x="2269" y="7025"/>
                  </a:lnTo>
                  <a:lnTo>
                    <a:pt x="2312" y="6990"/>
                  </a:lnTo>
                  <a:lnTo>
                    <a:pt x="2402" y="6923"/>
                  </a:lnTo>
                  <a:lnTo>
                    <a:pt x="2446" y="6889"/>
                  </a:lnTo>
                  <a:lnTo>
                    <a:pt x="2489" y="6853"/>
                  </a:lnTo>
                  <a:lnTo>
                    <a:pt x="2483" y="6824"/>
                  </a:lnTo>
                  <a:lnTo>
                    <a:pt x="2474" y="6794"/>
                  </a:lnTo>
                  <a:lnTo>
                    <a:pt x="2466" y="6764"/>
                  </a:lnTo>
                  <a:lnTo>
                    <a:pt x="2460" y="6734"/>
                  </a:lnTo>
                  <a:lnTo>
                    <a:pt x="2458" y="6718"/>
                  </a:lnTo>
                  <a:lnTo>
                    <a:pt x="2457" y="6703"/>
                  </a:lnTo>
                  <a:lnTo>
                    <a:pt x="2457" y="6688"/>
                  </a:lnTo>
                  <a:lnTo>
                    <a:pt x="2458" y="6674"/>
                  </a:lnTo>
                  <a:lnTo>
                    <a:pt x="2460" y="6659"/>
                  </a:lnTo>
                  <a:lnTo>
                    <a:pt x="2464" y="6644"/>
                  </a:lnTo>
                  <a:lnTo>
                    <a:pt x="2470" y="6630"/>
                  </a:lnTo>
                  <a:lnTo>
                    <a:pt x="2477" y="6616"/>
                  </a:lnTo>
                  <a:lnTo>
                    <a:pt x="2486" y="6602"/>
                  </a:lnTo>
                  <a:lnTo>
                    <a:pt x="2495" y="6590"/>
                  </a:lnTo>
                  <a:lnTo>
                    <a:pt x="2505" y="6579"/>
                  </a:lnTo>
                  <a:lnTo>
                    <a:pt x="2516" y="6569"/>
                  </a:lnTo>
                  <a:lnTo>
                    <a:pt x="2528" y="6561"/>
                  </a:lnTo>
                  <a:lnTo>
                    <a:pt x="2541" y="6552"/>
                  </a:lnTo>
                  <a:lnTo>
                    <a:pt x="2567" y="6537"/>
                  </a:lnTo>
                  <a:lnTo>
                    <a:pt x="2595" y="6522"/>
                  </a:lnTo>
                  <a:lnTo>
                    <a:pt x="2622" y="6508"/>
                  </a:lnTo>
                  <a:lnTo>
                    <a:pt x="2635" y="6499"/>
                  </a:lnTo>
                  <a:lnTo>
                    <a:pt x="2647" y="6491"/>
                  </a:lnTo>
                  <a:lnTo>
                    <a:pt x="2659" y="6481"/>
                  </a:lnTo>
                  <a:lnTo>
                    <a:pt x="2671" y="6472"/>
                  </a:lnTo>
                  <a:lnTo>
                    <a:pt x="2705" y="6440"/>
                  </a:lnTo>
                  <a:lnTo>
                    <a:pt x="2739" y="6406"/>
                  </a:lnTo>
                  <a:lnTo>
                    <a:pt x="2773" y="6374"/>
                  </a:lnTo>
                  <a:lnTo>
                    <a:pt x="2807" y="6339"/>
                  </a:lnTo>
                  <a:lnTo>
                    <a:pt x="2839" y="6305"/>
                  </a:lnTo>
                  <a:lnTo>
                    <a:pt x="2871" y="6269"/>
                  </a:lnTo>
                  <a:lnTo>
                    <a:pt x="2901" y="6234"/>
                  </a:lnTo>
                  <a:lnTo>
                    <a:pt x="2932" y="6197"/>
                  </a:lnTo>
                  <a:lnTo>
                    <a:pt x="2960" y="6159"/>
                  </a:lnTo>
                  <a:lnTo>
                    <a:pt x="2987" y="6119"/>
                  </a:lnTo>
                  <a:lnTo>
                    <a:pt x="3013" y="6080"/>
                  </a:lnTo>
                  <a:lnTo>
                    <a:pt x="3038" y="6040"/>
                  </a:lnTo>
                  <a:lnTo>
                    <a:pt x="3061" y="5999"/>
                  </a:lnTo>
                  <a:lnTo>
                    <a:pt x="3082" y="5956"/>
                  </a:lnTo>
                  <a:lnTo>
                    <a:pt x="3101" y="5913"/>
                  </a:lnTo>
                  <a:lnTo>
                    <a:pt x="3119" y="5868"/>
                  </a:lnTo>
                  <a:lnTo>
                    <a:pt x="3129" y="5837"/>
                  </a:lnTo>
                  <a:lnTo>
                    <a:pt x="3138" y="5805"/>
                  </a:lnTo>
                  <a:lnTo>
                    <a:pt x="3146" y="5774"/>
                  </a:lnTo>
                  <a:lnTo>
                    <a:pt x="3151" y="5742"/>
                  </a:lnTo>
                  <a:lnTo>
                    <a:pt x="3155" y="5710"/>
                  </a:lnTo>
                  <a:lnTo>
                    <a:pt x="3159" y="5678"/>
                  </a:lnTo>
                  <a:lnTo>
                    <a:pt x="3161" y="5646"/>
                  </a:lnTo>
                  <a:lnTo>
                    <a:pt x="3163" y="5613"/>
                  </a:lnTo>
                  <a:lnTo>
                    <a:pt x="3164" y="5548"/>
                  </a:lnTo>
                  <a:lnTo>
                    <a:pt x="3165" y="5481"/>
                  </a:lnTo>
                  <a:lnTo>
                    <a:pt x="3167" y="5416"/>
                  </a:lnTo>
                  <a:lnTo>
                    <a:pt x="3169" y="5384"/>
                  </a:lnTo>
                  <a:lnTo>
                    <a:pt x="3172" y="5352"/>
                  </a:lnTo>
                  <a:lnTo>
                    <a:pt x="3125" y="5337"/>
                  </a:lnTo>
                  <a:lnTo>
                    <a:pt x="3077" y="5321"/>
                  </a:lnTo>
                  <a:lnTo>
                    <a:pt x="3053" y="5312"/>
                  </a:lnTo>
                  <a:lnTo>
                    <a:pt x="3030" y="5303"/>
                  </a:lnTo>
                  <a:lnTo>
                    <a:pt x="3008" y="5292"/>
                  </a:lnTo>
                  <a:lnTo>
                    <a:pt x="2985" y="5281"/>
                  </a:lnTo>
                  <a:lnTo>
                    <a:pt x="2963" y="5269"/>
                  </a:lnTo>
                  <a:lnTo>
                    <a:pt x="2942" y="5256"/>
                  </a:lnTo>
                  <a:lnTo>
                    <a:pt x="2923" y="5242"/>
                  </a:lnTo>
                  <a:lnTo>
                    <a:pt x="2903" y="5226"/>
                  </a:lnTo>
                  <a:lnTo>
                    <a:pt x="2886" y="5210"/>
                  </a:lnTo>
                  <a:lnTo>
                    <a:pt x="2870" y="5191"/>
                  </a:lnTo>
                  <a:lnTo>
                    <a:pt x="2855" y="5171"/>
                  </a:lnTo>
                  <a:lnTo>
                    <a:pt x="2842" y="5149"/>
                  </a:lnTo>
                  <a:lnTo>
                    <a:pt x="2838" y="5137"/>
                  </a:lnTo>
                  <a:lnTo>
                    <a:pt x="2834" y="5126"/>
                  </a:lnTo>
                  <a:lnTo>
                    <a:pt x="2830" y="5114"/>
                  </a:lnTo>
                  <a:lnTo>
                    <a:pt x="2827" y="5102"/>
                  </a:lnTo>
                  <a:lnTo>
                    <a:pt x="2824" y="5079"/>
                  </a:lnTo>
                  <a:lnTo>
                    <a:pt x="2823" y="5055"/>
                  </a:lnTo>
                  <a:lnTo>
                    <a:pt x="2824" y="5031"/>
                  </a:lnTo>
                  <a:lnTo>
                    <a:pt x="2827" y="5009"/>
                  </a:lnTo>
                  <a:lnTo>
                    <a:pt x="2833" y="4986"/>
                  </a:lnTo>
                  <a:lnTo>
                    <a:pt x="2840" y="4963"/>
                  </a:lnTo>
                  <a:lnTo>
                    <a:pt x="2850" y="4942"/>
                  </a:lnTo>
                  <a:lnTo>
                    <a:pt x="2861" y="4921"/>
                  </a:lnTo>
                  <a:lnTo>
                    <a:pt x="2874" y="4901"/>
                  </a:lnTo>
                  <a:lnTo>
                    <a:pt x="2889" y="4881"/>
                  </a:lnTo>
                  <a:lnTo>
                    <a:pt x="2905" y="4864"/>
                  </a:lnTo>
                  <a:lnTo>
                    <a:pt x="2923" y="4848"/>
                  </a:lnTo>
                  <a:lnTo>
                    <a:pt x="2941" y="4833"/>
                  </a:lnTo>
                  <a:lnTo>
                    <a:pt x="2961" y="4819"/>
                  </a:lnTo>
                  <a:lnTo>
                    <a:pt x="2965" y="4798"/>
                  </a:lnTo>
                  <a:lnTo>
                    <a:pt x="2973" y="4776"/>
                  </a:lnTo>
                  <a:lnTo>
                    <a:pt x="2982" y="4755"/>
                  </a:lnTo>
                  <a:lnTo>
                    <a:pt x="2991" y="4736"/>
                  </a:lnTo>
                  <a:lnTo>
                    <a:pt x="3003" y="4717"/>
                  </a:lnTo>
                  <a:lnTo>
                    <a:pt x="3016" y="4700"/>
                  </a:lnTo>
                  <a:lnTo>
                    <a:pt x="3032" y="4683"/>
                  </a:lnTo>
                  <a:lnTo>
                    <a:pt x="3047" y="4666"/>
                  </a:lnTo>
                  <a:lnTo>
                    <a:pt x="3048" y="4643"/>
                  </a:lnTo>
                  <a:lnTo>
                    <a:pt x="3050" y="4622"/>
                  </a:lnTo>
                  <a:lnTo>
                    <a:pt x="3055" y="4576"/>
                  </a:lnTo>
                  <a:lnTo>
                    <a:pt x="3016" y="4565"/>
                  </a:lnTo>
                  <a:lnTo>
                    <a:pt x="2978" y="4553"/>
                  </a:lnTo>
                  <a:lnTo>
                    <a:pt x="2940" y="4541"/>
                  </a:lnTo>
                  <a:lnTo>
                    <a:pt x="2902" y="4527"/>
                  </a:lnTo>
                  <a:lnTo>
                    <a:pt x="2864" y="4513"/>
                  </a:lnTo>
                  <a:lnTo>
                    <a:pt x="2827" y="4498"/>
                  </a:lnTo>
                  <a:lnTo>
                    <a:pt x="2790" y="4481"/>
                  </a:lnTo>
                  <a:lnTo>
                    <a:pt x="2754" y="4465"/>
                  </a:lnTo>
                  <a:lnTo>
                    <a:pt x="2717" y="4448"/>
                  </a:lnTo>
                  <a:lnTo>
                    <a:pt x="2682" y="4429"/>
                  </a:lnTo>
                  <a:lnTo>
                    <a:pt x="2647" y="4410"/>
                  </a:lnTo>
                  <a:lnTo>
                    <a:pt x="2612" y="4390"/>
                  </a:lnTo>
                  <a:lnTo>
                    <a:pt x="2577" y="4369"/>
                  </a:lnTo>
                  <a:lnTo>
                    <a:pt x="2542" y="4349"/>
                  </a:lnTo>
                  <a:lnTo>
                    <a:pt x="2509" y="4327"/>
                  </a:lnTo>
                  <a:lnTo>
                    <a:pt x="2476" y="4304"/>
                  </a:lnTo>
                  <a:lnTo>
                    <a:pt x="2444" y="4280"/>
                  </a:lnTo>
                  <a:lnTo>
                    <a:pt x="2411" y="4256"/>
                  </a:lnTo>
                  <a:lnTo>
                    <a:pt x="2379" y="4231"/>
                  </a:lnTo>
                  <a:lnTo>
                    <a:pt x="2348" y="4206"/>
                  </a:lnTo>
                  <a:lnTo>
                    <a:pt x="2317" y="4180"/>
                  </a:lnTo>
                  <a:lnTo>
                    <a:pt x="2287" y="4153"/>
                  </a:lnTo>
                  <a:lnTo>
                    <a:pt x="2258" y="4126"/>
                  </a:lnTo>
                  <a:lnTo>
                    <a:pt x="2228" y="4099"/>
                  </a:lnTo>
                  <a:lnTo>
                    <a:pt x="2200" y="4069"/>
                  </a:lnTo>
                  <a:lnTo>
                    <a:pt x="2173" y="4041"/>
                  </a:lnTo>
                  <a:lnTo>
                    <a:pt x="2146" y="4011"/>
                  </a:lnTo>
                  <a:lnTo>
                    <a:pt x="2119" y="3980"/>
                  </a:lnTo>
                  <a:lnTo>
                    <a:pt x="2094" y="3950"/>
                  </a:lnTo>
                  <a:lnTo>
                    <a:pt x="2069" y="3918"/>
                  </a:lnTo>
                  <a:lnTo>
                    <a:pt x="2044" y="3887"/>
                  </a:lnTo>
                  <a:lnTo>
                    <a:pt x="2020" y="3854"/>
                  </a:lnTo>
                  <a:lnTo>
                    <a:pt x="1991" y="3861"/>
                  </a:lnTo>
                  <a:lnTo>
                    <a:pt x="1963" y="3866"/>
                  </a:lnTo>
                  <a:lnTo>
                    <a:pt x="1934" y="3871"/>
                  </a:lnTo>
                  <a:lnTo>
                    <a:pt x="1905" y="3874"/>
                  </a:lnTo>
                  <a:lnTo>
                    <a:pt x="1876" y="3876"/>
                  </a:lnTo>
                  <a:lnTo>
                    <a:pt x="1848" y="3877"/>
                  </a:lnTo>
                  <a:lnTo>
                    <a:pt x="1819" y="3876"/>
                  </a:lnTo>
                  <a:lnTo>
                    <a:pt x="1789" y="3875"/>
                  </a:lnTo>
                  <a:lnTo>
                    <a:pt x="1761" y="3873"/>
                  </a:lnTo>
                  <a:lnTo>
                    <a:pt x="1732" y="3868"/>
                  </a:lnTo>
                  <a:lnTo>
                    <a:pt x="1703" y="3863"/>
                  </a:lnTo>
                  <a:lnTo>
                    <a:pt x="1675" y="3858"/>
                  </a:lnTo>
                  <a:lnTo>
                    <a:pt x="1647" y="3850"/>
                  </a:lnTo>
                  <a:lnTo>
                    <a:pt x="1619" y="3841"/>
                  </a:lnTo>
                  <a:lnTo>
                    <a:pt x="1591" y="3831"/>
                  </a:lnTo>
                  <a:lnTo>
                    <a:pt x="1564" y="3822"/>
                  </a:lnTo>
                  <a:lnTo>
                    <a:pt x="1548" y="3814"/>
                  </a:lnTo>
                  <a:lnTo>
                    <a:pt x="1532" y="3805"/>
                  </a:lnTo>
                  <a:lnTo>
                    <a:pt x="1515" y="3797"/>
                  </a:lnTo>
                  <a:lnTo>
                    <a:pt x="1500" y="3787"/>
                  </a:lnTo>
                  <a:lnTo>
                    <a:pt x="1485" y="3777"/>
                  </a:lnTo>
                  <a:lnTo>
                    <a:pt x="1470" y="3766"/>
                  </a:lnTo>
                  <a:lnTo>
                    <a:pt x="1456" y="3754"/>
                  </a:lnTo>
                  <a:lnTo>
                    <a:pt x="1441" y="3742"/>
                  </a:lnTo>
                  <a:lnTo>
                    <a:pt x="1429" y="3729"/>
                  </a:lnTo>
                  <a:lnTo>
                    <a:pt x="1416" y="3716"/>
                  </a:lnTo>
                  <a:lnTo>
                    <a:pt x="1406" y="3702"/>
                  </a:lnTo>
                  <a:lnTo>
                    <a:pt x="1396" y="3687"/>
                  </a:lnTo>
                  <a:lnTo>
                    <a:pt x="1386" y="3672"/>
                  </a:lnTo>
                  <a:lnTo>
                    <a:pt x="1378" y="3655"/>
                  </a:lnTo>
                  <a:lnTo>
                    <a:pt x="1372" y="3638"/>
                  </a:lnTo>
                  <a:lnTo>
                    <a:pt x="1366" y="3619"/>
                  </a:lnTo>
                  <a:lnTo>
                    <a:pt x="1362" y="3599"/>
                  </a:lnTo>
                  <a:lnTo>
                    <a:pt x="1359" y="3577"/>
                  </a:lnTo>
                  <a:lnTo>
                    <a:pt x="1359" y="3556"/>
                  </a:lnTo>
                  <a:lnTo>
                    <a:pt x="1360" y="3536"/>
                  </a:lnTo>
                  <a:lnTo>
                    <a:pt x="1363" y="3514"/>
                  </a:lnTo>
                  <a:lnTo>
                    <a:pt x="1367" y="3493"/>
                  </a:lnTo>
                  <a:lnTo>
                    <a:pt x="1374" y="3474"/>
                  </a:lnTo>
                  <a:lnTo>
                    <a:pt x="1382" y="3454"/>
                  </a:lnTo>
                  <a:lnTo>
                    <a:pt x="1390" y="3435"/>
                  </a:lnTo>
                  <a:lnTo>
                    <a:pt x="1401" y="3416"/>
                  </a:lnTo>
                  <a:lnTo>
                    <a:pt x="1412" y="3398"/>
                  </a:lnTo>
                  <a:lnTo>
                    <a:pt x="1425" y="3380"/>
                  </a:lnTo>
                  <a:lnTo>
                    <a:pt x="1439" y="3364"/>
                  </a:lnTo>
                  <a:lnTo>
                    <a:pt x="1454" y="3349"/>
                  </a:lnTo>
                  <a:lnTo>
                    <a:pt x="1470" y="3335"/>
                  </a:lnTo>
                  <a:lnTo>
                    <a:pt x="1486" y="3322"/>
                  </a:lnTo>
                  <a:lnTo>
                    <a:pt x="1497" y="3313"/>
                  </a:lnTo>
                  <a:lnTo>
                    <a:pt x="1507" y="3305"/>
                  </a:lnTo>
                  <a:lnTo>
                    <a:pt x="1529" y="3292"/>
                  </a:lnTo>
                  <a:lnTo>
                    <a:pt x="1552" y="3279"/>
                  </a:lnTo>
                  <a:lnTo>
                    <a:pt x="1576" y="3268"/>
                  </a:lnTo>
                  <a:lnTo>
                    <a:pt x="1600" y="3259"/>
                  </a:lnTo>
                  <a:lnTo>
                    <a:pt x="1624" y="3249"/>
                  </a:lnTo>
                  <a:lnTo>
                    <a:pt x="1673" y="3230"/>
                  </a:lnTo>
                  <a:lnTo>
                    <a:pt x="1679" y="3224"/>
                  </a:lnTo>
                  <a:lnTo>
                    <a:pt x="1685" y="3218"/>
                  </a:lnTo>
                  <a:lnTo>
                    <a:pt x="1689" y="3211"/>
                  </a:lnTo>
                  <a:lnTo>
                    <a:pt x="1691" y="3204"/>
                  </a:lnTo>
                  <a:lnTo>
                    <a:pt x="1692" y="3197"/>
                  </a:lnTo>
                  <a:lnTo>
                    <a:pt x="1691" y="3189"/>
                  </a:lnTo>
                  <a:lnTo>
                    <a:pt x="1690" y="3181"/>
                  </a:lnTo>
                  <a:lnTo>
                    <a:pt x="1688" y="3174"/>
                  </a:lnTo>
                  <a:lnTo>
                    <a:pt x="1682" y="3159"/>
                  </a:lnTo>
                  <a:lnTo>
                    <a:pt x="1673" y="3143"/>
                  </a:lnTo>
                  <a:lnTo>
                    <a:pt x="1663" y="3129"/>
                  </a:lnTo>
                  <a:lnTo>
                    <a:pt x="1654" y="3117"/>
                  </a:lnTo>
                  <a:lnTo>
                    <a:pt x="1640" y="3101"/>
                  </a:lnTo>
                  <a:lnTo>
                    <a:pt x="1625" y="3085"/>
                  </a:lnTo>
                  <a:lnTo>
                    <a:pt x="1596" y="3055"/>
                  </a:lnTo>
                  <a:lnTo>
                    <a:pt x="1564" y="3026"/>
                  </a:lnTo>
                  <a:lnTo>
                    <a:pt x="1532" y="3000"/>
                  </a:lnTo>
                  <a:lnTo>
                    <a:pt x="1497" y="2975"/>
                  </a:lnTo>
                  <a:lnTo>
                    <a:pt x="1462" y="2951"/>
                  </a:lnTo>
                  <a:lnTo>
                    <a:pt x="1426" y="2928"/>
                  </a:lnTo>
                  <a:lnTo>
                    <a:pt x="1389" y="2908"/>
                  </a:lnTo>
                  <a:lnTo>
                    <a:pt x="1352" y="2887"/>
                  </a:lnTo>
                  <a:lnTo>
                    <a:pt x="1314" y="2867"/>
                  </a:lnTo>
                  <a:lnTo>
                    <a:pt x="1237" y="2829"/>
                  </a:lnTo>
                  <a:lnTo>
                    <a:pt x="1160" y="2793"/>
                  </a:lnTo>
                  <a:lnTo>
                    <a:pt x="1084" y="2756"/>
                  </a:lnTo>
                  <a:lnTo>
                    <a:pt x="1029" y="2727"/>
                  </a:lnTo>
                  <a:lnTo>
                    <a:pt x="977" y="2697"/>
                  </a:lnTo>
                  <a:lnTo>
                    <a:pt x="925" y="2664"/>
                  </a:lnTo>
                  <a:lnTo>
                    <a:pt x="874" y="2630"/>
                  </a:lnTo>
                  <a:lnTo>
                    <a:pt x="823" y="2596"/>
                  </a:lnTo>
                  <a:lnTo>
                    <a:pt x="774" y="2560"/>
                  </a:lnTo>
                  <a:lnTo>
                    <a:pt x="725" y="2522"/>
                  </a:lnTo>
                  <a:lnTo>
                    <a:pt x="678" y="2484"/>
                  </a:lnTo>
                  <a:lnTo>
                    <a:pt x="632" y="2443"/>
                  </a:lnTo>
                  <a:lnTo>
                    <a:pt x="586" y="2402"/>
                  </a:lnTo>
                  <a:lnTo>
                    <a:pt x="541" y="2360"/>
                  </a:lnTo>
                  <a:lnTo>
                    <a:pt x="498" y="2317"/>
                  </a:lnTo>
                  <a:lnTo>
                    <a:pt x="456" y="2273"/>
                  </a:lnTo>
                  <a:lnTo>
                    <a:pt x="414" y="2227"/>
                  </a:lnTo>
                  <a:lnTo>
                    <a:pt x="374" y="2181"/>
                  </a:lnTo>
                  <a:lnTo>
                    <a:pt x="335" y="2135"/>
                  </a:lnTo>
                  <a:lnTo>
                    <a:pt x="301" y="2090"/>
                  </a:lnTo>
                  <a:lnTo>
                    <a:pt x="267" y="2046"/>
                  </a:lnTo>
                  <a:lnTo>
                    <a:pt x="236" y="1999"/>
                  </a:lnTo>
                  <a:lnTo>
                    <a:pt x="206" y="1952"/>
                  </a:lnTo>
                  <a:lnTo>
                    <a:pt x="176" y="1903"/>
                  </a:lnTo>
                  <a:lnTo>
                    <a:pt x="148" y="1854"/>
                  </a:lnTo>
                  <a:lnTo>
                    <a:pt x="123" y="1804"/>
                  </a:lnTo>
                  <a:lnTo>
                    <a:pt x="99" y="1753"/>
                  </a:lnTo>
                  <a:lnTo>
                    <a:pt x="77" y="1701"/>
                  </a:lnTo>
                  <a:lnTo>
                    <a:pt x="58" y="1649"/>
                  </a:lnTo>
                  <a:lnTo>
                    <a:pt x="49" y="1623"/>
                  </a:lnTo>
                  <a:lnTo>
                    <a:pt x="41" y="1596"/>
                  </a:lnTo>
                  <a:lnTo>
                    <a:pt x="34" y="1568"/>
                  </a:lnTo>
                  <a:lnTo>
                    <a:pt x="27" y="1541"/>
                  </a:lnTo>
                  <a:lnTo>
                    <a:pt x="21" y="1514"/>
                  </a:lnTo>
                  <a:lnTo>
                    <a:pt x="16" y="1487"/>
                  </a:lnTo>
                  <a:lnTo>
                    <a:pt x="11" y="1459"/>
                  </a:lnTo>
                  <a:lnTo>
                    <a:pt x="8" y="1431"/>
                  </a:lnTo>
                  <a:lnTo>
                    <a:pt x="4" y="1403"/>
                  </a:lnTo>
                  <a:lnTo>
                    <a:pt x="2" y="1375"/>
                  </a:lnTo>
                  <a:lnTo>
                    <a:pt x="1" y="1347"/>
                  </a:lnTo>
                  <a:lnTo>
                    <a:pt x="0" y="1318"/>
                  </a:lnTo>
                  <a:lnTo>
                    <a:pt x="1" y="1286"/>
                  </a:lnTo>
                  <a:lnTo>
                    <a:pt x="4" y="1252"/>
                  </a:lnTo>
                  <a:lnTo>
                    <a:pt x="8" y="1217"/>
                  </a:lnTo>
                  <a:lnTo>
                    <a:pt x="12" y="1184"/>
                  </a:lnTo>
                  <a:lnTo>
                    <a:pt x="19" y="1150"/>
                  </a:lnTo>
                  <a:lnTo>
                    <a:pt x="26" y="1116"/>
                  </a:lnTo>
                  <a:lnTo>
                    <a:pt x="35" y="1084"/>
                  </a:lnTo>
                  <a:lnTo>
                    <a:pt x="47" y="1051"/>
                  </a:lnTo>
                  <a:lnTo>
                    <a:pt x="60" y="1021"/>
                  </a:lnTo>
                  <a:lnTo>
                    <a:pt x="75" y="990"/>
                  </a:lnTo>
                  <a:lnTo>
                    <a:pt x="83" y="976"/>
                  </a:lnTo>
                  <a:lnTo>
                    <a:pt x="92" y="962"/>
                  </a:lnTo>
                  <a:lnTo>
                    <a:pt x="101" y="948"/>
                  </a:lnTo>
                  <a:lnTo>
                    <a:pt x="112" y="935"/>
                  </a:lnTo>
                  <a:lnTo>
                    <a:pt x="123" y="923"/>
                  </a:lnTo>
                  <a:lnTo>
                    <a:pt x="134" y="910"/>
                  </a:lnTo>
                  <a:lnTo>
                    <a:pt x="146" y="899"/>
                  </a:lnTo>
                  <a:lnTo>
                    <a:pt x="159" y="887"/>
                  </a:lnTo>
                  <a:lnTo>
                    <a:pt x="172" y="877"/>
                  </a:lnTo>
                  <a:lnTo>
                    <a:pt x="186" y="867"/>
                  </a:lnTo>
                  <a:lnTo>
                    <a:pt x="201" y="858"/>
                  </a:lnTo>
                  <a:lnTo>
                    <a:pt x="217" y="849"/>
                  </a:lnTo>
                  <a:lnTo>
                    <a:pt x="215" y="829"/>
                  </a:lnTo>
                  <a:lnTo>
                    <a:pt x="214" y="811"/>
                  </a:lnTo>
                  <a:lnTo>
                    <a:pt x="215" y="791"/>
                  </a:lnTo>
                  <a:lnTo>
                    <a:pt x="217" y="772"/>
                  </a:lnTo>
                  <a:lnTo>
                    <a:pt x="221" y="753"/>
                  </a:lnTo>
                  <a:lnTo>
                    <a:pt x="225" y="735"/>
                  </a:lnTo>
                  <a:lnTo>
                    <a:pt x="231" y="716"/>
                  </a:lnTo>
                  <a:lnTo>
                    <a:pt x="237" y="698"/>
                  </a:lnTo>
                  <a:lnTo>
                    <a:pt x="245" y="680"/>
                  </a:lnTo>
                  <a:lnTo>
                    <a:pt x="253" y="663"/>
                  </a:lnTo>
                  <a:lnTo>
                    <a:pt x="263" y="647"/>
                  </a:lnTo>
                  <a:lnTo>
                    <a:pt x="274" y="631"/>
                  </a:lnTo>
                  <a:lnTo>
                    <a:pt x="286" y="616"/>
                  </a:lnTo>
                  <a:lnTo>
                    <a:pt x="299" y="601"/>
                  </a:lnTo>
                  <a:lnTo>
                    <a:pt x="312" y="588"/>
                  </a:lnTo>
                  <a:lnTo>
                    <a:pt x="327" y="575"/>
                  </a:lnTo>
                  <a:lnTo>
                    <a:pt x="353" y="554"/>
                  </a:lnTo>
                  <a:lnTo>
                    <a:pt x="381" y="536"/>
                  </a:lnTo>
                  <a:lnTo>
                    <a:pt x="409" y="519"/>
                  </a:lnTo>
                  <a:lnTo>
                    <a:pt x="438" y="505"/>
                  </a:lnTo>
                  <a:lnTo>
                    <a:pt x="469" y="493"/>
                  </a:lnTo>
                  <a:lnTo>
                    <a:pt x="500" y="484"/>
                  </a:lnTo>
                  <a:lnTo>
                    <a:pt x="532" y="475"/>
                  </a:lnTo>
                  <a:lnTo>
                    <a:pt x="564" y="468"/>
                  </a:lnTo>
                  <a:lnTo>
                    <a:pt x="597" y="464"/>
                  </a:lnTo>
                  <a:lnTo>
                    <a:pt x="629" y="461"/>
                  </a:lnTo>
                  <a:lnTo>
                    <a:pt x="663" y="460"/>
                  </a:lnTo>
                  <a:lnTo>
                    <a:pt x="696" y="460"/>
                  </a:lnTo>
                  <a:lnTo>
                    <a:pt x="729" y="462"/>
                  </a:lnTo>
                  <a:lnTo>
                    <a:pt x="762" y="466"/>
                  </a:lnTo>
                  <a:lnTo>
                    <a:pt x="795" y="471"/>
                  </a:lnTo>
                  <a:lnTo>
                    <a:pt x="826" y="477"/>
                  </a:lnTo>
                  <a:lnTo>
                    <a:pt x="853" y="485"/>
                  </a:lnTo>
                  <a:lnTo>
                    <a:pt x="879" y="493"/>
                  </a:lnTo>
                  <a:lnTo>
                    <a:pt x="904" y="504"/>
                  </a:lnTo>
                  <a:lnTo>
                    <a:pt x="931" y="516"/>
                  </a:lnTo>
                  <a:lnTo>
                    <a:pt x="954" y="529"/>
                  </a:lnTo>
                  <a:lnTo>
                    <a:pt x="978" y="544"/>
                  </a:lnTo>
                  <a:lnTo>
                    <a:pt x="1000" y="561"/>
                  </a:lnTo>
                  <a:lnTo>
                    <a:pt x="1022" y="578"/>
                  </a:lnTo>
                  <a:lnTo>
                    <a:pt x="1041" y="598"/>
                  </a:lnTo>
                  <a:lnTo>
                    <a:pt x="1060" y="617"/>
                  </a:lnTo>
                  <a:lnTo>
                    <a:pt x="1077" y="639"/>
                  </a:lnTo>
                  <a:lnTo>
                    <a:pt x="1091" y="662"/>
                  </a:lnTo>
                  <a:lnTo>
                    <a:pt x="1104" y="687"/>
                  </a:lnTo>
                  <a:lnTo>
                    <a:pt x="1116" y="712"/>
                  </a:lnTo>
                  <a:lnTo>
                    <a:pt x="1125" y="738"/>
                  </a:lnTo>
                  <a:lnTo>
                    <a:pt x="1128" y="752"/>
                  </a:lnTo>
                  <a:lnTo>
                    <a:pt x="1131" y="766"/>
                  </a:lnTo>
                  <a:lnTo>
                    <a:pt x="1172" y="779"/>
                  </a:lnTo>
                  <a:lnTo>
                    <a:pt x="1211" y="793"/>
                  </a:lnTo>
                  <a:lnTo>
                    <a:pt x="1251" y="809"/>
                  </a:lnTo>
                  <a:lnTo>
                    <a:pt x="1290" y="825"/>
                  </a:lnTo>
                  <a:lnTo>
                    <a:pt x="1369" y="858"/>
                  </a:lnTo>
                  <a:lnTo>
                    <a:pt x="1446" y="892"/>
                  </a:lnTo>
                  <a:lnTo>
                    <a:pt x="1436" y="822"/>
                  </a:lnTo>
                  <a:lnTo>
                    <a:pt x="1427" y="750"/>
                  </a:lnTo>
                  <a:lnTo>
                    <a:pt x="1410" y="606"/>
                  </a:lnTo>
                  <a:lnTo>
                    <a:pt x="1388" y="608"/>
                  </a:lnTo>
                  <a:lnTo>
                    <a:pt x="1366" y="608"/>
                  </a:lnTo>
                  <a:lnTo>
                    <a:pt x="1345" y="605"/>
                  </a:lnTo>
                  <a:lnTo>
                    <a:pt x="1323" y="603"/>
                  </a:lnTo>
                  <a:lnTo>
                    <a:pt x="1301" y="599"/>
                  </a:lnTo>
                  <a:lnTo>
                    <a:pt x="1279" y="593"/>
                  </a:lnTo>
                  <a:lnTo>
                    <a:pt x="1259" y="586"/>
                  </a:lnTo>
                  <a:lnTo>
                    <a:pt x="1239" y="578"/>
                  </a:lnTo>
                  <a:lnTo>
                    <a:pt x="1220" y="568"/>
                  </a:lnTo>
                  <a:lnTo>
                    <a:pt x="1200" y="558"/>
                  </a:lnTo>
                  <a:lnTo>
                    <a:pt x="1183" y="546"/>
                  </a:lnTo>
                  <a:lnTo>
                    <a:pt x="1165" y="531"/>
                  </a:lnTo>
                  <a:lnTo>
                    <a:pt x="1149" y="517"/>
                  </a:lnTo>
                  <a:lnTo>
                    <a:pt x="1135" y="501"/>
                  </a:lnTo>
                  <a:lnTo>
                    <a:pt x="1121" y="484"/>
                  </a:lnTo>
                  <a:lnTo>
                    <a:pt x="1109" y="465"/>
                  </a:lnTo>
                  <a:lnTo>
                    <a:pt x="1102" y="453"/>
                  </a:lnTo>
                  <a:lnTo>
                    <a:pt x="1096" y="442"/>
                  </a:lnTo>
                  <a:lnTo>
                    <a:pt x="1084" y="418"/>
                  </a:lnTo>
                  <a:lnTo>
                    <a:pt x="1075" y="393"/>
                  </a:lnTo>
                  <a:lnTo>
                    <a:pt x="1069" y="367"/>
                  </a:lnTo>
                  <a:lnTo>
                    <a:pt x="1064" y="341"/>
                  </a:lnTo>
                  <a:lnTo>
                    <a:pt x="1062" y="315"/>
                  </a:lnTo>
                  <a:lnTo>
                    <a:pt x="1063" y="289"/>
                  </a:lnTo>
                  <a:lnTo>
                    <a:pt x="1065" y="263"/>
                  </a:lnTo>
                  <a:lnTo>
                    <a:pt x="1070" y="237"/>
                  </a:lnTo>
                  <a:lnTo>
                    <a:pt x="1076" y="211"/>
                  </a:lnTo>
                  <a:lnTo>
                    <a:pt x="1086" y="186"/>
                  </a:lnTo>
                  <a:lnTo>
                    <a:pt x="1097" y="162"/>
                  </a:lnTo>
                  <a:lnTo>
                    <a:pt x="1110" y="139"/>
                  </a:lnTo>
                  <a:lnTo>
                    <a:pt x="1125" y="118"/>
                  </a:lnTo>
                  <a:lnTo>
                    <a:pt x="1134" y="108"/>
                  </a:lnTo>
                  <a:lnTo>
                    <a:pt x="1142" y="98"/>
                  </a:lnTo>
                  <a:lnTo>
                    <a:pt x="1152" y="89"/>
                  </a:lnTo>
                  <a:lnTo>
                    <a:pt x="1162" y="79"/>
                  </a:lnTo>
                  <a:close/>
                  <a:moveTo>
                    <a:pt x="925" y="1586"/>
                  </a:moveTo>
                  <a:lnTo>
                    <a:pt x="925" y="1586"/>
                  </a:lnTo>
                  <a:lnTo>
                    <a:pt x="917" y="1609"/>
                  </a:lnTo>
                  <a:lnTo>
                    <a:pt x="912" y="1631"/>
                  </a:lnTo>
                  <a:lnTo>
                    <a:pt x="910" y="1654"/>
                  </a:lnTo>
                  <a:lnTo>
                    <a:pt x="909" y="1677"/>
                  </a:lnTo>
                  <a:lnTo>
                    <a:pt x="910" y="1700"/>
                  </a:lnTo>
                  <a:lnTo>
                    <a:pt x="913" y="1723"/>
                  </a:lnTo>
                  <a:lnTo>
                    <a:pt x="917" y="1746"/>
                  </a:lnTo>
                  <a:lnTo>
                    <a:pt x="924" y="1768"/>
                  </a:lnTo>
                  <a:lnTo>
                    <a:pt x="932" y="1790"/>
                  </a:lnTo>
                  <a:lnTo>
                    <a:pt x="940" y="1813"/>
                  </a:lnTo>
                  <a:lnTo>
                    <a:pt x="950" y="1834"/>
                  </a:lnTo>
                  <a:lnTo>
                    <a:pt x="961" y="1855"/>
                  </a:lnTo>
                  <a:lnTo>
                    <a:pt x="972" y="1876"/>
                  </a:lnTo>
                  <a:lnTo>
                    <a:pt x="984" y="1897"/>
                  </a:lnTo>
                  <a:lnTo>
                    <a:pt x="1009" y="1935"/>
                  </a:lnTo>
                  <a:lnTo>
                    <a:pt x="1039" y="1976"/>
                  </a:lnTo>
                  <a:lnTo>
                    <a:pt x="1071" y="2015"/>
                  </a:lnTo>
                  <a:lnTo>
                    <a:pt x="1104" y="2053"/>
                  </a:lnTo>
                  <a:lnTo>
                    <a:pt x="1139" y="2090"/>
                  </a:lnTo>
                  <a:lnTo>
                    <a:pt x="1176" y="2125"/>
                  </a:lnTo>
                  <a:lnTo>
                    <a:pt x="1213" y="2160"/>
                  </a:lnTo>
                  <a:lnTo>
                    <a:pt x="1252" y="2192"/>
                  </a:lnTo>
                  <a:lnTo>
                    <a:pt x="1291" y="2224"/>
                  </a:lnTo>
                  <a:lnTo>
                    <a:pt x="1332" y="2254"/>
                  </a:lnTo>
                  <a:lnTo>
                    <a:pt x="1373" y="2285"/>
                  </a:lnTo>
                  <a:lnTo>
                    <a:pt x="1415" y="2313"/>
                  </a:lnTo>
                  <a:lnTo>
                    <a:pt x="1458" y="2341"/>
                  </a:lnTo>
                  <a:lnTo>
                    <a:pt x="1501" y="2367"/>
                  </a:lnTo>
                  <a:lnTo>
                    <a:pt x="1545" y="2393"/>
                  </a:lnTo>
                  <a:lnTo>
                    <a:pt x="1589" y="2419"/>
                  </a:lnTo>
                  <a:lnTo>
                    <a:pt x="1634" y="2443"/>
                  </a:lnTo>
                  <a:lnTo>
                    <a:pt x="1540" y="1683"/>
                  </a:lnTo>
                  <a:lnTo>
                    <a:pt x="1517" y="1669"/>
                  </a:lnTo>
                  <a:lnTo>
                    <a:pt x="1496" y="1656"/>
                  </a:lnTo>
                  <a:lnTo>
                    <a:pt x="1474" y="1642"/>
                  </a:lnTo>
                  <a:lnTo>
                    <a:pt x="1452" y="1628"/>
                  </a:lnTo>
                  <a:lnTo>
                    <a:pt x="1411" y="1598"/>
                  </a:lnTo>
                  <a:lnTo>
                    <a:pt x="1370" y="1566"/>
                  </a:lnTo>
                  <a:lnTo>
                    <a:pt x="1328" y="1536"/>
                  </a:lnTo>
                  <a:lnTo>
                    <a:pt x="1287" y="1505"/>
                  </a:lnTo>
                  <a:lnTo>
                    <a:pt x="1265" y="1491"/>
                  </a:lnTo>
                  <a:lnTo>
                    <a:pt x="1244" y="1477"/>
                  </a:lnTo>
                  <a:lnTo>
                    <a:pt x="1221" y="1465"/>
                  </a:lnTo>
                  <a:lnTo>
                    <a:pt x="1198" y="1453"/>
                  </a:lnTo>
                  <a:lnTo>
                    <a:pt x="1188" y="1448"/>
                  </a:lnTo>
                  <a:lnTo>
                    <a:pt x="1177" y="1444"/>
                  </a:lnTo>
                  <a:lnTo>
                    <a:pt x="1167" y="1441"/>
                  </a:lnTo>
                  <a:lnTo>
                    <a:pt x="1157" y="1439"/>
                  </a:lnTo>
                  <a:lnTo>
                    <a:pt x="1147" y="1437"/>
                  </a:lnTo>
                  <a:lnTo>
                    <a:pt x="1136" y="1436"/>
                  </a:lnTo>
                  <a:lnTo>
                    <a:pt x="1126" y="1436"/>
                  </a:lnTo>
                  <a:lnTo>
                    <a:pt x="1115" y="1436"/>
                  </a:lnTo>
                  <a:lnTo>
                    <a:pt x="1096" y="1439"/>
                  </a:lnTo>
                  <a:lnTo>
                    <a:pt x="1075" y="1444"/>
                  </a:lnTo>
                  <a:lnTo>
                    <a:pt x="1056" y="1452"/>
                  </a:lnTo>
                  <a:lnTo>
                    <a:pt x="1037" y="1462"/>
                  </a:lnTo>
                  <a:lnTo>
                    <a:pt x="1019" y="1473"/>
                  </a:lnTo>
                  <a:lnTo>
                    <a:pt x="1002" y="1486"/>
                  </a:lnTo>
                  <a:lnTo>
                    <a:pt x="986" y="1500"/>
                  </a:lnTo>
                  <a:lnTo>
                    <a:pt x="971" y="1515"/>
                  </a:lnTo>
                  <a:lnTo>
                    <a:pt x="957" y="1533"/>
                  </a:lnTo>
                  <a:lnTo>
                    <a:pt x="945" y="1550"/>
                  </a:lnTo>
                  <a:lnTo>
                    <a:pt x="934" y="1567"/>
                  </a:lnTo>
                  <a:lnTo>
                    <a:pt x="925" y="1586"/>
                  </a:lnTo>
                  <a:close/>
                  <a:moveTo>
                    <a:pt x="6110" y="1456"/>
                  </a:moveTo>
                  <a:lnTo>
                    <a:pt x="6110" y="1456"/>
                  </a:lnTo>
                  <a:lnTo>
                    <a:pt x="6088" y="1468"/>
                  </a:lnTo>
                  <a:lnTo>
                    <a:pt x="6065" y="1481"/>
                  </a:lnTo>
                  <a:lnTo>
                    <a:pt x="6045" y="1494"/>
                  </a:lnTo>
                  <a:lnTo>
                    <a:pt x="6023" y="1509"/>
                  </a:lnTo>
                  <a:lnTo>
                    <a:pt x="5983" y="1538"/>
                  </a:lnTo>
                  <a:lnTo>
                    <a:pt x="5941" y="1568"/>
                  </a:lnTo>
                  <a:lnTo>
                    <a:pt x="5901" y="1599"/>
                  </a:lnTo>
                  <a:lnTo>
                    <a:pt x="5861" y="1629"/>
                  </a:lnTo>
                  <a:lnTo>
                    <a:pt x="5840" y="1643"/>
                  </a:lnTo>
                  <a:lnTo>
                    <a:pt x="5818" y="1658"/>
                  </a:lnTo>
                  <a:lnTo>
                    <a:pt x="5797" y="1671"/>
                  </a:lnTo>
                  <a:lnTo>
                    <a:pt x="5775" y="1683"/>
                  </a:lnTo>
                  <a:lnTo>
                    <a:pt x="5751" y="1873"/>
                  </a:lnTo>
                  <a:lnTo>
                    <a:pt x="5727" y="2063"/>
                  </a:lnTo>
                  <a:lnTo>
                    <a:pt x="5683" y="2443"/>
                  </a:lnTo>
                  <a:lnTo>
                    <a:pt x="5743" y="2410"/>
                  </a:lnTo>
                  <a:lnTo>
                    <a:pt x="5804" y="2374"/>
                  </a:lnTo>
                  <a:lnTo>
                    <a:pt x="5863" y="2337"/>
                  </a:lnTo>
                  <a:lnTo>
                    <a:pt x="5922" y="2298"/>
                  </a:lnTo>
                  <a:lnTo>
                    <a:pt x="5979" y="2258"/>
                  </a:lnTo>
                  <a:lnTo>
                    <a:pt x="6008" y="2236"/>
                  </a:lnTo>
                  <a:lnTo>
                    <a:pt x="6035" y="2214"/>
                  </a:lnTo>
                  <a:lnTo>
                    <a:pt x="6063" y="2192"/>
                  </a:lnTo>
                  <a:lnTo>
                    <a:pt x="6089" y="2169"/>
                  </a:lnTo>
                  <a:lnTo>
                    <a:pt x="6116" y="2147"/>
                  </a:lnTo>
                  <a:lnTo>
                    <a:pt x="6141" y="2123"/>
                  </a:lnTo>
                  <a:lnTo>
                    <a:pt x="6186" y="2078"/>
                  </a:lnTo>
                  <a:lnTo>
                    <a:pt x="6208" y="2055"/>
                  </a:lnTo>
                  <a:lnTo>
                    <a:pt x="6229" y="2033"/>
                  </a:lnTo>
                  <a:lnTo>
                    <a:pt x="6250" y="2009"/>
                  </a:lnTo>
                  <a:lnTo>
                    <a:pt x="6271" y="1984"/>
                  </a:lnTo>
                  <a:lnTo>
                    <a:pt x="6289" y="1959"/>
                  </a:lnTo>
                  <a:lnTo>
                    <a:pt x="6308" y="1933"/>
                  </a:lnTo>
                  <a:lnTo>
                    <a:pt x="6325" y="1906"/>
                  </a:lnTo>
                  <a:lnTo>
                    <a:pt x="6341" y="1879"/>
                  </a:lnTo>
                  <a:lnTo>
                    <a:pt x="6355" y="1851"/>
                  </a:lnTo>
                  <a:lnTo>
                    <a:pt x="6368" y="1823"/>
                  </a:lnTo>
                  <a:lnTo>
                    <a:pt x="6380" y="1793"/>
                  </a:lnTo>
                  <a:lnTo>
                    <a:pt x="6390" y="1764"/>
                  </a:lnTo>
                  <a:lnTo>
                    <a:pt x="6398" y="1734"/>
                  </a:lnTo>
                  <a:lnTo>
                    <a:pt x="6404" y="1702"/>
                  </a:lnTo>
                  <a:lnTo>
                    <a:pt x="6406" y="1688"/>
                  </a:lnTo>
                  <a:lnTo>
                    <a:pt x="6406" y="1674"/>
                  </a:lnTo>
                  <a:lnTo>
                    <a:pt x="6406" y="1659"/>
                  </a:lnTo>
                  <a:lnTo>
                    <a:pt x="6405" y="1644"/>
                  </a:lnTo>
                  <a:lnTo>
                    <a:pt x="6403" y="1630"/>
                  </a:lnTo>
                  <a:lnTo>
                    <a:pt x="6400" y="1616"/>
                  </a:lnTo>
                  <a:lnTo>
                    <a:pt x="6396" y="1602"/>
                  </a:lnTo>
                  <a:lnTo>
                    <a:pt x="6390" y="1589"/>
                  </a:lnTo>
                  <a:lnTo>
                    <a:pt x="6385" y="1575"/>
                  </a:lnTo>
                  <a:lnTo>
                    <a:pt x="6378" y="1562"/>
                  </a:lnTo>
                  <a:lnTo>
                    <a:pt x="6371" y="1550"/>
                  </a:lnTo>
                  <a:lnTo>
                    <a:pt x="6362" y="1537"/>
                  </a:lnTo>
                  <a:lnTo>
                    <a:pt x="6353" y="1525"/>
                  </a:lnTo>
                  <a:lnTo>
                    <a:pt x="6343" y="1514"/>
                  </a:lnTo>
                  <a:lnTo>
                    <a:pt x="6334" y="1503"/>
                  </a:lnTo>
                  <a:lnTo>
                    <a:pt x="6323" y="1493"/>
                  </a:lnTo>
                  <a:lnTo>
                    <a:pt x="6312" y="1484"/>
                  </a:lnTo>
                  <a:lnTo>
                    <a:pt x="6300" y="1475"/>
                  </a:lnTo>
                  <a:lnTo>
                    <a:pt x="6288" y="1467"/>
                  </a:lnTo>
                  <a:lnTo>
                    <a:pt x="6276" y="1460"/>
                  </a:lnTo>
                  <a:lnTo>
                    <a:pt x="6263" y="1453"/>
                  </a:lnTo>
                  <a:lnTo>
                    <a:pt x="6250" y="1449"/>
                  </a:lnTo>
                  <a:lnTo>
                    <a:pt x="6236" y="1444"/>
                  </a:lnTo>
                  <a:lnTo>
                    <a:pt x="6223" y="1440"/>
                  </a:lnTo>
                  <a:lnTo>
                    <a:pt x="6209" y="1438"/>
                  </a:lnTo>
                  <a:lnTo>
                    <a:pt x="6195" y="1437"/>
                  </a:lnTo>
                  <a:lnTo>
                    <a:pt x="6180" y="1437"/>
                  </a:lnTo>
                  <a:lnTo>
                    <a:pt x="6166" y="1438"/>
                  </a:lnTo>
                  <a:lnTo>
                    <a:pt x="6152" y="1441"/>
                  </a:lnTo>
                  <a:lnTo>
                    <a:pt x="6138" y="1444"/>
                  </a:lnTo>
                  <a:lnTo>
                    <a:pt x="6124" y="1450"/>
                  </a:lnTo>
                  <a:lnTo>
                    <a:pt x="6110" y="14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bIns="900000"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488142" y="3376291"/>
            <a:ext cx="1685925" cy="649366"/>
            <a:chOff x="1300164" y="3644900"/>
            <a:chExt cx="1685925" cy="649366"/>
          </a:xfrm>
        </p:grpSpPr>
        <p:sp>
          <p:nvSpPr>
            <p:cNvPr id="41" name="文本框 40"/>
            <p:cNvSpPr txBox="1"/>
            <p:nvPr/>
          </p:nvSpPr>
          <p:spPr>
            <a:xfrm>
              <a:off x="1300164" y="3644900"/>
              <a:ext cx="16859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zh-CN" altLang="en-US" sz="1400" b="1" dirty="0"/>
                <a:t>目标用户分析</a:t>
              </a:r>
            </a:p>
          </p:txBody>
        </p:sp>
        <p:sp>
          <p:nvSpPr>
            <p:cNvPr id="42" name="KSO_Shape"/>
            <p:cNvSpPr>
              <a:spLocks/>
            </p:cNvSpPr>
            <p:nvPr/>
          </p:nvSpPr>
          <p:spPr bwMode="auto">
            <a:xfrm>
              <a:off x="1710065" y="3950475"/>
              <a:ext cx="366385" cy="343791"/>
            </a:xfrm>
            <a:custGeom>
              <a:avLst/>
              <a:gdLst>
                <a:gd name="T0" fmla="*/ 1646201 w 2921000"/>
                <a:gd name="T1" fmla="*/ 1934112 h 2743200"/>
                <a:gd name="T2" fmla="*/ 1749643 w 2921000"/>
                <a:gd name="T3" fmla="*/ 1872613 h 2743200"/>
                <a:gd name="T4" fmla="*/ 2051083 w 2921000"/>
                <a:gd name="T5" fmla="*/ 2015900 h 2743200"/>
                <a:gd name="T6" fmla="*/ 2102487 w 2921000"/>
                <a:gd name="T7" fmla="*/ 2213078 h 2743200"/>
                <a:gd name="T8" fmla="*/ 1908296 w 2921000"/>
                <a:gd name="T9" fmla="*/ 2213395 h 2743200"/>
                <a:gd name="T10" fmla="*/ 1430751 w 2921000"/>
                <a:gd name="T11" fmla="*/ 2480314 h 2743200"/>
                <a:gd name="T12" fmla="*/ 1254012 w 2921000"/>
                <a:gd name="T13" fmla="*/ 2348440 h 2743200"/>
                <a:gd name="T14" fmla="*/ 1083936 w 2921000"/>
                <a:gd name="T15" fmla="*/ 2125267 h 2743200"/>
                <a:gd name="T16" fmla="*/ 1188330 w 2921000"/>
                <a:gd name="T17" fmla="*/ 1958522 h 2743200"/>
                <a:gd name="T18" fmla="*/ 1648386 w 2921000"/>
                <a:gd name="T19" fmla="*/ 1223950 h 2743200"/>
                <a:gd name="T20" fmla="*/ 1786964 w 2921000"/>
                <a:gd name="T21" fmla="*/ 1348536 h 2743200"/>
                <a:gd name="T22" fmla="*/ 1838654 w 2921000"/>
                <a:gd name="T23" fmla="*/ 1488021 h 2743200"/>
                <a:gd name="T24" fmla="*/ 1830409 w 2921000"/>
                <a:gd name="T25" fmla="*/ 1585343 h 2743200"/>
                <a:gd name="T26" fmla="*/ 1756204 w 2921000"/>
                <a:gd name="T27" fmla="*/ 1724828 h 2743200"/>
                <a:gd name="T28" fmla="*/ 1630627 w 2921000"/>
                <a:gd name="T29" fmla="*/ 1828491 h 2743200"/>
                <a:gd name="T30" fmla="*/ 1475876 w 2921000"/>
                <a:gd name="T31" fmla="*/ 1788548 h 2743200"/>
                <a:gd name="T32" fmla="*/ 1387084 w 2921000"/>
                <a:gd name="T33" fmla="*/ 1637016 h 2743200"/>
                <a:gd name="T34" fmla="*/ 1328418 w 2921000"/>
                <a:gd name="T35" fmla="*/ 1536523 h 2743200"/>
                <a:gd name="T36" fmla="*/ 1358544 w 2921000"/>
                <a:gd name="T37" fmla="*/ 1470585 h 2743200"/>
                <a:gd name="T38" fmla="*/ 1425138 w 2921000"/>
                <a:gd name="T39" fmla="*/ 1298131 h 2743200"/>
                <a:gd name="T40" fmla="*/ 1590354 w 2921000"/>
                <a:gd name="T41" fmla="*/ 1216025 h 2743200"/>
                <a:gd name="T42" fmla="*/ 604203 w 2921000"/>
                <a:gd name="T43" fmla="*/ 1090421 h 2743200"/>
                <a:gd name="T44" fmla="*/ 443230 w 2921000"/>
                <a:gd name="T45" fmla="*/ 2410422 h 2743200"/>
                <a:gd name="T46" fmla="*/ 2573655 w 2921000"/>
                <a:gd name="T47" fmla="*/ 2613963 h 2743200"/>
                <a:gd name="T48" fmla="*/ 2652077 w 2921000"/>
                <a:gd name="T49" fmla="*/ 2574271 h 2743200"/>
                <a:gd name="T50" fmla="*/ 2808605 w 2921000"/>
                <a:gd name="T51" fmla="*/ 1152341 h 2743200"/>
                <a:gd name="T52" fmla="*/ 2764790 w 2921000"/>
                <a:gd name="T53" fmla="*/ 1076132 h 2743200"/>
                <a:gd name="T54" fmla="*/ 1391618 w 2921000"/>
                <a:gd name="T55" fmla="*/ 763587 h 2743200"/>
                <a:gd name="T56" fmla="*/ 2455863 w 2921000"/>
                <a:gd name="T57" fmla="*/ 816769 h 2743200"/>
                <a:gd name="T58" fmla="*/ 1391618 w 2921000"/>
                <a:gd name="T59" fmla="*/ 869950 h 2743200"/>
                <a:gd name="T60" fmla="*/ 1338581 w 2921000"/>
                <a:gd name="T61" fmla="*/ 811387 h 2743200"/>
                <a:gd name="T62" fmla="*/ 1888758 w 2921000"/>
                <a:gd name="T63" fmla="*/ 538801 h 2743200"/>
                <a:gd name="T64" fmla="*/ 1935480 w 2921000"/>
                <a:gd name="T65" fmla="*/ 602996 h 2743200"/>
                <a:gd name="T66" fmla="*/ 1380853 w 2921000"/>
                <a:gd name="T67" fmla="*/ 644835 h 2743200"/>
                <a:gd name="T68" fmla="*/ 1340488 w 2921000"/>
                <a:gd name="T69" fmla="*/ 576168 h 2743200"/>
                <a:gd name="T70" fmla="*/ 2105660 w 2921000"/>
                <a:gd name="T71" fmla="*/ 537590 h 2743200"/>
                <a:gd name="T72" fmla="*/ 2147887 w 2921000"/>
                <a:gd name="T73" fmla="*/ 611258 h 2743200"/>
                <a:gd name="T74" fmla="*/ 2556510 w 2921000"/>
                <a:gd name="T75" fmla="*/ 602685 h 2743200"/>
                <a:gd name="T76" fmla="*/ 1286827 w 2921000"/>
                <a:gd name="T77" fmla="*/ 94944 h 2743200"/>
                <a:gd name="T78" fmla="*/ 1199833 w 2921000"/>
                <a:gd name="T79" fmla="*/ 140987 h 2743200"/>
                <a:gd name="T80" fmla="*/ 2636520 w 2921000"/>
                <a:gd name="T81" fmla="*/ 925302 h 2743200"/>
                <a:gd name="T82" fmla="*/ 2070735 w 2921000"/>
                <a:gd name="T83" fmla="*/ 676671 h 2743200"/>
                <a:gd name="T84" fmla="*/ 2008187 w 2921000"/>
                <a:gd name="T85" fmla="*/ 526476 h 2743200"/>
                <a:gd name="T86" fmla="*/ 2112327 w 2921000"/>
                <a:gd name="T87" fmla="*/ 19687 h 2743200"/>
                <a:gd name="T88" fmla="*/ 2586990 w 2921000"/>
                <a:gd name="T89" fmla="*/ 462969 h 2743200"/>
                <a:gd name="T90" fmla="*/ 2737485 w 2921000"/>
                <a:gd name="T91" fmla="*/ 686197 h 2743200"/>
                <a:gd name="T92" fmla="*/ 2856230 w 2921000"/>
                <a:gd name="T93" fmla="*/ 1017388 h 2743200"/>
                <a:gd name="T94" fmla="*/ 2920683 w 2921000"/>
                <a:gd name="T95" fmla="*/ 1179014 h 2743200"/>
                <a:gd name="T96" fmla="*/ 2725103 w 2921000"/>
                <a:gd name="T97" fmla="*/ 2656195 h 2743200"/>
                <a:gd name="T98" fmla="*/ 2528887 w 2921000"/>
                <a:gd name="T99" fmla="*/ 2743200 h 2743200"/>
                <a:gd name="T100" fmla="*/ 95250 w 2921000"/>
                <a:gd name="T101" fmla="*/ 2679693 h 2743200"/>
                <a:gd name="T102" fmla="*/ 317 w 2921000"/>
                <a:gd name="T103" fmla="*/ 2485360 h 2743200"/>
                <a:gd name="T104" fmla="*/ 67945 w 2921000"/>
                <a:gd name="T105" fmla="*/ 450267 h 2743200"/>
                <a:gd name="T106" fmla="*/ 265113 w 2921000"/>
                <a:gd name="T107" fmla="*/ 360087 h 2743200"/>
                <a:gd name="T108" fmla="*/ 162243 w 2921000"/>
                <a:gd name="T109" fmla="*/ 531874 h 2743200"/>
                <a:gd name="T110" fmla="*/ 123190 w 2921000"/>
                <a:gd name="T111" fmla="*/ 2488536 h 2743200"/>
                <a:gd name="T112" fmla="*/ 193993 w 2921000"/>
                <a:gd name="T113" fmla="*/ 2581574 h 2743200"/>
                <a:gd name="T114" fmla="*/ 302577 w 2921000"/>
                <a:gd name="T115" fmla="*/ 2508223 h 2743200"/>
                <a:gd name="T116" fmla="*/ 482917 w 2921000"/>
                <a:gd name="T117" fmla="*/ 1075497 h 2743200"/>
                <a:gd name="T118" fmla="*/ 642937 w 2921000"/>
                <a:gd name="T119" fmla="*/ 937369 h 2743200"/>
                <a:gd name="T120" fmla="*/ 1087437 w 2921000"/>
                <a:gd name="T121" fmla="*/ 125110 h 2743200"/>
                <a:gd name="T122" fmla="*/ 1221105 w 2921000"/>
                <a:gd name="T123" fmla="*/ 9844 h 27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21000" h="2743200">
                  <a:moveTo>
                    <a:pt x="1429165" y="1871662"/>
                  </a:moveTo>
                  <a:lnTo>
                    <a:pt x="1430751" y="1884976"/>
                  </a:lnTo>
                  <a:lnTo>
                    <a:pt x="1434242" y="1903680"/>
                  </a:lnTo>
                  <a:lnTo>
                    <a:pt x="1438367" y="1927455"/>
                  </a:lnTo>
                  <a:lnTo>
                    <a:pt x="1443761" y="1954718"/>
                  </a:lnTo>
                  <a:lnTo>
                    <a:pt x="1457087" y="2018119"/>
                  </a:lnTo>
                  <a:lnTo>
                    <a:pt x="1471684" y="2085641"/>
                  </a:lnTo>
                  <a:lnTo>
                    <a:pt x="1485962" y="2151579"/>
                  </a:lnTo>
                  <a:lnTo>
                    <a:pt x="1498337" y="2207372"/>
                  </a:lnTo>
                  <a:lnTo>
                    <a:pt x="1510395" y="2260312"/>
                  </a:lnTo>
                  <a:lnTo>
                    <a:pt x="1555769" y="1996563"/>
                  </a:lnTo>
                  <a:lnTo>
                    <a:pt x="1528799" y="1934112"/>
                  </a:lnTo>
                  <a:lnTo>
                    <a:pt x="1572587" y="1892902"/>
                  </a:lnTo>
                  <a:lnTo>
                    <a:pt x="1586231" y="1892902"/>
                  </a:lnTo>
                  <a:lnTo>
                    <a:pt x="1589404" y="1892902"/>
                  </a:lnTo>
                  <a:lnTo>
                    <a:pt x="1603048" y="1892902"/>
                  </a:lnTo>
                  <a:lnTo>
                    <a:pt x="1646201" y="1934112"/>
                  </a:lnTo>
                  <a:lnTo>
                    <a:pt x="1632875" y="1965179"/>
                  </a:lnTo>
                  <a:lnTo>
                    <a:pt x="1623355" y="1986418"/>
                  </a:lnTo>
                  <a:lnTo>
                    <a:pt x="1620500" y="1993710"/>
                  </a:lnTo>
                  <a:lnTo>
                    <a:pt x="1619865" y="1996563"/>
                  </a:lnTo>
                  <a:lnTo>
                    <a:pt x="1627163" y="2038090"/>
                  </a:lnTo>
                  <a:lnTo>
                    <a:pt x="1642394" y="2128437"/>
                  </a:lnTo>
                  <a:lnTo>
                    <a:pt x="1664923" y="2260312"/>
                  </a:lnTo>
                  <a:lnTo>
                    <a:pt x="1676980" y="2206738"/>
                  </a:lnTo>
                  <a:lnTo>
                    <a:pt x="1689355" y="2151579"/>
                  </a:lnTo>
                  <a:lnTo>
                    <a:pt x="1703634" y="2085641"/>
                  </a:lnTo>
                  <a:lnTo>
                    <a:pt x="1718547" y="2017802"/>
                  </a:lnTo>
                  <a:lnTo>
                    <a:pt x="1731557" y="1954718"/>
                  </a:lnTo>
                  <a:lnTo>
                    <a:pt x="1736951" y="1927455"/>
                  </a:lnTo>
                  <a:lnTo>
                    <a:pt x="1741393" y="1903680"/>
                  </a:lnTo>
                  <a:lnTo>
                    <a:pt x="1744566" y="1884976"/>
                  </a:lnTo>
                  <a:lnTo>
                    <a:pt x="1746470" y="1871662"/>
                  </a:lnTo>
                  <a:lnTo>
                    <a:pt x="1749643" y="1872613"/>
                  </a:lnTo>
                  <a:lnTo>
                    <a:pt x="1753768" y="1873881"/>
                  </a:lnTo>
                  <a:lnTo>
                    <a:pt x="1776931" y="1881172"/>
                  </a:lnTo>
                  <a:lnTo>
                    <a:pt x="1807075" y="1891000"/>
                  </a:lnTo>
                  <a:lnTo>
                    <a:pt x="1841662" y="1902412"/>
                  </a:lnTo>
                  <a:lnTo>
                    <a:pt x="1878469" y="1915092"/>
                  </a:lnTo>
                  <a:lnTo>
                    <a:pt x="1916228" y="1929357"/>
                  </a:lnTo>
                  <a:lnTo>
                    <a:pt x="1934949" y="1936331"/>
                  </a:lnTo>
                  <a:lnTo>
                    <a:pt x="1953353" y="1943623"/>
                  </a:lnTo>
                  <a:lnTo>
                    <a:pt x="1970488" y="1951231"/>
                  </a:lnTo>
                  <a:lnTo>
                    <a:pt x="1986987" y="1958522"/>
                  </a:lnTo>
                  <a:lnTo>
                    <a:pt x="2002218" y="1965813"/>
                  </a:lnTo>
                  <a:lnTo>
                    <a:pt x="2016497" y="1973104"/>
                  </a:lnTo>
                  <a:lnTo>
                    <a:pt x="2026651" y="1984199"/>
                  </a:lnTo>
                  <a:lnTo>
                    <a:pt x="2032362" y="1990539"/>
                  </a:lnTo>
                  <a:lnTo>
                    <a:pt x="2038391" y="1997831"/>
                  </a:lnTo>
                  <a:lnTo>
                    <a:pt x="2044737" y="2006390"/>
                  </a:lnTo>
                  <a:lnTo>
                    <a:pt x="2051083" y="2015900"/>
                  </a:lnTo>
                  <a:lnTo>
                    <a:pt x="2057747" y="2026678"/>
                  </a:lnTo>
                  <a:lnTo>
                    <a:pt x="2063775" y="2038724"/>
                  </a:lnTo>
                  <a:lnTo>
                    <a:pt x="2069804" y="2052673"/>
                  </a:lnTo>
                  <a:lnTo>
                    <a:pt x="2075833" y="2067889"/>
                  </a:lnTo>
                  <a:lnTo>
                    <a:pt x="2078689" y="2076131"/>
                  </a:lnTo>
                  <a:lnTo>
                    <a:pt x="2081227" y="2085007"/>
                  </a:lnTo>
                  <a:lnTo>
                    <a:pt x="2084083" y="2094201"/>
                  </a:lnTo>
                  <a:lnTo>
                    <a:pt x="2086621" y="2104028"/>
                  </a:lnTo>
                  <a:lnTo>
                    <a:pt x="2088842" y="2114489"/>
                  </a:lnTo>
                  <a:lnTo>
                    <a:pt x="2091381" y="2125267"/>
                  </a:lnTo>
                  <a:lnTo>
                    <a:pt x="2093602" y="2136679"/>
                  </a:lnTo>
                  <a:lnTo>
                    <a:pt x="2095506" y="2148409"/>
                  </a:lnTo>
                  <a:lnTo>
                    <a:pt x="2097410" y="2161089"/>
                  </a:lnTo>
                  <a:lnTo>
                    <a:pt x="2098996" y="2174086"/>
                  </a:lnTo>
                  <a:lnTo>
                    <a:pt x="2100583" y="2187717"/>
                  </a:lnTo>
                  <a:lnTo>
                    <a:pt x="2101852" y="2202300"/>
                  </a:lnTo>
                  <a:lnTo>
                    <a:pt x="2102487" y="2213078"/>
                  </a:lnTo>
                  <a:lnTo>
                    <a:pt x="2102804" y="2232732"/>
                  </a:lnTo>
                  <a:lnTo>
                    <a:pt x="2103439" y="2293597"/>
                  </a:lnTo>
                  <a:lnTo>
                    <a:pt x="2105025" y="2449882"/>
                  </a:lnTo>
                  <a:lnTo>
                    <a:pt x="2082179" y="2452735"/>
                  </a:lnTo>
                  <a:lnTo>
                    <a:pt x="2059016" y="2455588"/>
                  </a:lnTo>
                  <a:lnTo>
                    <a:pt x="2036170" y="2457807"/>
                  </a:lnTo>
                  <a:lnTo>
                    <a:pt x="2013324" y="2460026"/>
                  </a:lnTo>
                  <a:lnTo>
                    <a:pt x="1966363" y="2464147"/>
                  </a:lnTo>
                  <a:lnTo>
                    <a:pt x="1915911" y="2467951"/>
                  </a:lnTo>
                  <a:lnTo>
                    <a:pt x="1914959" y="2345586"/>
                  </a:lnTo>
                  <a:lnTo>
                    <a:pt x="1914642" y="2258410"/>
                  </a:lnTo>
                  <a:lnTo>
                    <a:pt x="1914642" y="2252387"/>
                  </a:lnTo>
                  <a:lnTo>
                    <a:pt x="1914325" y="2246046"/>
                  </a:lnTo>
                  <a:lnTo>
                    <a:pt x="1913373" y="2240023"/>
                  </a:lnTo>
                  <a:lnTo>
                    <a:pt x="1912738" y="2234317"/>
                  </a:lnTo>
                  <a:lnTo>
                    <a:pt x="1910834" y="2223539"/>
                  </a:lnTo>
                  <a:lnTo>
                    <a:pt x="1908296" y="2213395"/>
                  </a:lnTo>
                  <a:lnTo>
                    <a:pt x="1904805" y="2203885"/>
                  </a:lnTo>
                  <a:lnTo>
                    <a:pt x="1900998" y="2195008"/>
                  </a:lnTo>
                  <a:lnTo>
                    <a:pt x="1896555" y="2187083"/>
                  </a:lnTo>
                  <a:lnTo>
                    <a:pt x="1892430" y="2178841"/>
                  </a:lnTo>
                  <a:lnTo>
                    <a:pt x="1892430" y="2473023"/>
                  </a:lnTo>
                  <a:lnTo>
                    <a:pt x="1857210" y="2475242"/>
                  </a:lnTo>
                  <a:lnTo>
                    <a:pt x="1820085" y="2477144"/>
                  </a:lnTo>
                  <a:lnTo>
                    <a:pt x="1782325" y="2478729"/>
                  </a:lnTo>
                  <a:lnTo>
                    <a:pt x="1743297" y="2480314"/>
                  </a:lnTo>
                  <a:lnTo>
                    <a:pt x="1703951" y="2481582"/>
                  </a:lnTo>
                  <a:lnTo>
                    <a:pt x="1664605" y="2482216"/>
                  </a:lnTo>
                  <a:lnTo>
                    <a:pt x="1625894" y="2482533"/>
                  </a:lnTo>
                  <a:lnTo>
                    <a:pt x="1587817" y="2482850"/>
                  </a:lnTo>
                  <a:lnTo>
                    <a:pt x="1549423" y="2482533"/>
                  </a:lnTo>
                  <a:lnTo>
                    <a:pt x="1510077" y="2482216"/>
                  </a:lnTo>
                  <a:lnTo>
                    <a:pt x="1470414" y="2481582"/>
                  </a:lnTo>
                  <a:lnTo>
                    <a:pt x="1430751" y="2480314"/>
                  </a:lnTo>
                  <a:lnTo>
                    <a:pt x="1391723" y="2478729"/>
                  </a:lnTo>
                  <a:lnTo>
                    <a:pt x="1353011" y="2477144"/>
                  </a:lnTo>
                  <a:lnTo>
                    <a:pt x="1315887" y="2475242"/>
                  </a:lnTo>
                  <a:lnTo>
                    <a:pt x="1280348" y="2473023"/>
                  </a:lnTo>
                  <a:lnTo>
                    <a:pt x="1280348" y="2178841"/>
                  </a:lnTo>
                  <a:lnTo>
                    <a:pt x="1276541" y="2187400"/>
                  </a:lnTo>
                  <a:lnTo>
                    <a:pt x="1272416" y="2196277"/>
                  </a:lnTo>
                  <a:lnTo>
                    <a:pt x="1268291" y="2205787"/>
                  </a:lnTo>
                  <a:lnTo>
                    <a:pt x="1263849" y="2215614"/>
                  </a:lnTo>
                  <a:lnTo>
                    <a:pt x="1260041" y="2226075"/>
                  </a:lnTo>
                  <a:lnTo>
                    <a:pt x="1258454" y="2231781"/>
                  </a:lnTo>
                  <a:lnTo>
                    <a:pt x="1257185" y="2237170"/>
                  </a:lnTo>
                  <a:lnTo>
                    <a:pt x="1255916" y="2242876"/>
                  </a:lnTo>
                  <a:lnTo>
                    <a:pt x="1255281" y="2248900"/>
                  </a:lnTo>
                  <a:lnTo>
                    <a:pt x="1254329" y="2254923"/>
                  </a:lnTo>
                  <a:lnTo>
                    <a:pt x="1254329" y="2261580"/>
                  </a:lnTo>
                  <a:lnTo>
                    <a:pt x="1254012" y="2348440"/>
                  </a:lnTo>
                  <a:lnTo>
                    <a:pt x="1253377" y="2471121"/>
                  </a:lnTo>
                  <a:lnTo>
                    <a:pt x="1227993" y="2468902"/>
                  </a:lnTo>
                  <a:lnTo>
                    <a:pt x="1203878" y="2466683"/>
                  </a:lnTo>
                  <a:lnTo>
                    <a:pt x="1181032" y="2464147"/>
                  </a:lnTo>
                  <a:lnTo>
                    <a:pt x="1158820" y="2461611"/>
                  </a:lnTo>
                  <a:lnTo>
                    <a:pt x="1115350" y="2455905"/>
                  </a:lnTo>
                  <a:lnTo>
                    <a:pt x="1069975" y="2449882"/>
                  </a:lnTo>
                  <a:lnTo>
                    <a:pt x="1071562" y="2293597"/>
                  </a:lnTo>
                  <a:lnTo>
                    <a:pt x="1072513" y="2232732"/>
                  </a:lnTo>
                  <a:lnTo>
                    <a:pt x="1072831" y="2213078"/>
                  </a:lnTo>
                  <a:lnTo>
                    <a:pt x="1073465" y="2202300"/>
                  </a:lnTo>
                  <a:lnTo>
                    <a:pt x="1074735" y="2187717"/>
                  </a:lnTo>
                  <a:lnTo>
                    <a:pt x="1076321" y="2174086"/>
                  </a:lnTo>
                  <a:lnTo>
                    <a:pt x="1077908" y="2161089"/>
                  </a:lnTo>
                  <a:lnTo>
                    <a:pt x="1079811" y="2148409"/>
                  </a:lnTo>
                  <a:lnTo>
                    <a:pt x="1082033" y="2136679"/>
                  </a:lnTo>
                  <a:lnTo>
                    <a:pt x="1083936" y="2125267"/>
                  </a:lnTo>
                  <a:lnTo>
                    <a:pt x="1086158" y="2114489"/>
                  </a:lnTo>
                  <a:lnTo>
                    <a:pt x="1089013" y="2104028"/>
                  </a:lnTo>
                  <a:lnTo>
                    <a:pt x="1091234" y="2094201"/>
                  </a:lnTo>
                  <a:lnTo>
                    <a:pt x="1093773" y="2085007"/>
                  </a:lnTo>
                  <a:lnTo>
                    <a:pt x="1096946" y="2076131"/>
                  </a:lnTo>
                  <a:lnTo>
                    <a:pt x="1099484" y="2067889"/>
                  </a:lnTo>
                  <a:lnTo>
                    <a:pt x="1105196" y="2052673"/>
                  </a:lnTo>
                  <a:lnTo>
                    <a:pt x="1111542" y="2038724"/>
                  </a:lnTo>
                  <a:lnTo>
                    <a:pt x="1117888" y="2026678"/>
                  </a:lnTo>
                  <a:lnTo>
                    <a:pt x="1123917" y="2015900"/>
                  </a:lnTo>
                  <a:lnTo>
                    <a:pt x="1130580" y="2006390"/>
                  </a:lnTo>
                  <a:lnTo>
                    <a:pt x="1136609" y="1997831"/>
                  </a:lnTo>
                  <a:lnTo>
                    <a:pt x="1142638" y="1990539"/>
                  </a:lnTo>
                  <a:lnTo>
                    <a:pt x="1148349" y="1984199"/>
                  </a:lnTo>
                  <a:lnTo>
                    <a:pt x="1159138" y="1973104"/>
                  </a:lnTo>
                  <a:lnTo>
                    <a:pt x="1173099" y="1965813"/>
                  </a:lnTo>
                  <a:lnTo>
                    <a:pt x="1188330" y="1958522"/>
                  </a:lnTo>
                  <a:lnTo>
                    <a:pt x="1204830" y="1951231"/>
                  </a:lnTo>
                  <a:lnTo>
                    <a:pt x="1222282" y="1943623"/>
                  </a:lnTo>
                  <a:lnTo>
                    <a:pt x="1240368" y="1936331"/>
                  </a:lnTo>
                  <a:lnTo>
                    <a:pt x="1259089" y="1929357"/>
                  </a:lnTo>
                  <a:lnTo>
                    <a:pt x="1296848" y="1915409"/>
                  </a:lnTo>
                  <a:lnTo>
                    <a:pt x="1333656" y="1902412"/>
                  </a:lnTo>
                  <a:lnTo>
                    <a:pt x="1367925" y="1891000"/>
                  </a:lnTo>
                  <a:lnTo>
                    <a:pt x="1398069" y="1881489"/>
                  </a:lnTo>
                  <a:lnTo>
                    <a:pt x="1421867" y="1873881"/>
                  </a:lnTo>
                  <a:lnTo>
                    <a:pt x="1426309" y="1872296"/>
                  </a:lnTo>
                  <a:lnTo>
                    <a:pt x="1429165" y="1871662"/>
                  </a:lnTo>
                  <a:close/>
                  <a:moveTo>
                    <a:pt x="1590354" y="1216025"/>
                  </a:moveTo>
                  <a:lnTo>
                    <a:pt x="1602721" y="1216342"/>
                  </a:lnTo>
                  <a:lnTo>
                    <a:pt x="1614455" y="1217610"/>
                  </a:lnTo>
                  <a:lnTo>
                    <a:pt x="1626505" y="1219195"/>
                  </a:lnTo>
                  <a:lnTo>
                    <a:pt x="1637287" y="1221414"/>
                  </a:lnTo>
                  <a:lnTo>
                    <a:pt x="1648386" y="1223950"/>
                  </a:lnTo>
                  <a:lnTo>
                    <a:pt x="1659485" y="1227437"/>
                  </a:lnTo>
                  <a:lnTo>
                    <a:pt x="1669949" y="1231242"/>
                  </a:lnTo>
                  <a:lnTo>
                    <a:pt x="1680097" y="1235997"/>
                  </a:lnTo>
                  <a:lnTo>
                    <a:pt x="1689928" y="1240752"/>
                  </a:lnTo>
                  <a:lnTo>
                    <a:pt x="1699441" y="1246458"/>
                  </a:lnTo>
                  <a:lnTo>
                    <a:pt x="1708637" y="1252798"/>
                  </a:lnTo>
                  <a:lnTo>
                    <a:pt x="1717834" y="1259139"/>
                  </a:lnTo>
                  <a:lnTo>
                    <a:pt x="1726079" y="1266113"/>
                  </a:lnTo>
                  <a:lnTo>
                    <a:pt x="1734641" y="1273721"/>
                  </a:lnTo>
                  <a:lnTo>
                    <a:pt x="1742251" y="1281646"/>
                  </a:lnTo>
                  <a:lnTo>
                    <a:pt x="1749862" y="1290206"/>
                  </a:lnTo>
                  <a:lnTo>
                    <a:pt x="1756521" y="1298765"/>
                  </a:lnTo>
                  <a:lnTo>
                    <a:pt x="1763498" y="1307958"/>
                  </a:lnTo>
                  <a:lnTo>
                    <a:pt x="1770157" y="1317469"/>
                  </a:lnTo>
                  <a:lnTo>
                    <a:pt x="1775865" y="1327613"/>
                  </a:lnTo>
                  <a:lnTo>
                    <a:pt x="1781573" y="1337757"/>
                  </a:lnTo>
                  <a:lnTo>
                    <a:pt x="1786964" y="1348536"/>
                  </a:lnTo>
                  <a:lnTo>
                    <a:pt x="1791404" y="1359631"/>
                  </a:lnTo>
                  <a:lnTo>
                    <a:pt x="1796161" y="1370727"/>
                  </a:lnTo>
                  <a:lnTo>
                    <a:pt x="1799966" y="1382456"/>
                  </a:lnTo>
                  <a:lnTo>
                    <a:pt x="1803771" y="1394185"/>
                  </a:lnTo>
                  <a:lnTo>
                    <a:pt x="1806625" y="1406549"/>
                  </a:lnTo>
                  <a:lnTo>
                    <a:pt x="1809479" y="1418912"/>
                  </a:lnTo>
                  <a:lnTo>
                    <a:pt x="1811699" y="1431276"/>
                  </a:lnTo>
                  <a:lnTo>
                    <a:pt x="1813285" y="1444273"/>
                  </a:lnTo>
                  <a:lnTo>
                    <a:pt x="1814870" y="1457271"/>
                  </a:lnTo>
                  <a:lnTo>
                    <a:pt x="1815504" y="1470268"/>
                  </a:lnTo>
                  <a:lnTo>
                    <a:pt x="1821530" y="1473121"/>
                  </a:lnTo>
                  <a:lnTo>
                    <a:pt x="1827238" y="1476608"/>
                  </a:lnTo>
                  <a:lnTo>
                    <a:pt x="1830092" y="1478510"/>
                  </a:lnTo>
                  <a:lnTo>
                    <a:pt x="1832311" y="1480412"/>
                  </a:lnTo>
                  <a:lnTo>
                    <a:pt x="1834531" y="1482632"/>
                  </a:lnTo>
                  <a:lnTo>
                    <a:pt x="1836751" y="1485168"/>
                  </a:lnTo>
                  <a:lnTo>
                    <a:pt x="1838654" y="1488021"/>
                  </a:lnTo>
                  <a:lnTo>
                    <a:pt x="1840556" y="1490874"/>
                  </a:lnTo>
                  <a:lnTo>
                    <a:pt x="1842142" y="1494044"/>
                  </a:lnTo>
                  <a:lnTo>
                    <a:pt x="1843728" y="1497531"/>
                  </a:lnTo>
                  <a:lnTo>
                    <a:pt x="1844996" y="1501018"/>
                  </a:lnTo>
                  <a:lnTo>
                    <a:pt x="1845947" y="1505139"/>
                  </a:lnTo>
                  <a:lnTo>
                    <a:pt x="1846899" y="1508944"/>
                  </a:lnTo>
                  <a:lnTo>
                    <a:pt x="1847533" y="1513382"/>
                  </a:lnTo>
                  <a:lnTo>
                    <a:pt x="1847850" y="1520356"/>
                  </a:lnTo>
                  <a:lnTo>
                    <a:pt x="1847850" y="1527647"/>
                  </a:lnTo>
                  <a:lnTo>
                    <a:pt x="1847216" y="1534938"/>
                  </a:lnTo>
                  <a:lnTo>
                    <a:pt x="1846582" y="1542547"/>
                  </a:lnTo>
                  <a:lnTo>
                    <a:pt x="1844996" y="1550155"/>
                  </a:lnTo>
                  <a:lnTo>
                    <a:pt x="1842776" y="1557446"/>
                  </a:lnTo>
                  <a:lnTo>
                    <a:pt x="1840239" y="1564738"/>
                  </a:lnTo>
                  <a:lnTo>
                    <a:pt x="1837385" y="1572029"/>
                  </a:lnTo>
                  <a:lnTo>
                    <a:pt x="1833897" y="1578686"/>
                  </a:lnTo>
                  <a:lnTo>
                    <a:pt x="1830409" y="1585343"/>
                  </a:lnTo>
                  <a:lnTo>
                    <a:pt x="1826286" y="1591366"/>
                  </a:lnTo>
                  <a:lnTo>
                    <a:pt x="1821530" y="1597073"/>
                  </a:lnTo>
                  <a:lnTo>
                    <a:pt x="1817090" y="1602145"/>
                  </a:lnTo>
                  <a:lnTo>
                    <a:pt x="1811699" y="1606583"/>
                  </a:lnTo>
                  <a:lnTo>
                    <a:pt x="1806308" y="1610387"/>
                  </a:lnTo>
                  <a:lnTo>
                    <a:pt x="1800600" y="1613557"/>
                  </a:lnTo>
                  <a:lnTo>
                    <a:pt x="1797429" y="1624336"/>
                  </a:lnTo>
                  <a:lnTo>
                    <a:pt x="1794575" y="1634797"/>
                  </a:lnTo>
                  <a:lnTo>
                    <a:pt x="1791404" y="1645575"/>
                  </a:lnTo>
                  <a:lnTo>
                    <a:pt x="1787598" y="1656037"/>
                  </a:lnTo>
                  <a:lnTo>
                    <a:pt x="1784110" y="1666181"/>
                  </a:lnTo>
                  <a:lnTo>
                    <a:pt x="1779988" y="1676642"/>
                  </a:lnTo>
                  <a:lnTo>
                    <a:pt x="1775865" y="1686470"/>
                  </a:lnTo>
                  <a:lnTo>
                    <a:pt x="1771109" y="1696297"/>
                  </a:lnTo>
                  <a:lnTo>
                    <a:pt x="1766669" y="1706125"/>
                  </a:lnTo>
                  <a:lnTo>
                    <a:pt x="1761595" y="1715635"/>
                  </a:lnTo>
                  <a:lnTo>
                    <a:pt x="1756204" y="1724828"/>
                  </a:lnTo>
                  <a:lnTo>
                    <a:pt x="1750813" y="1733388"/>
                  </a:lnTo>
                  <a:lnTo>
                    <a:pt x="1745105" y="1742264"/>
                  </a:lnTo>
                  <a:lnTo>
                    <a:pt x="1739397" y="1750823"/>
                  </a:lnTo>
                  <a:lnTo>
                    <a:pt x="1733372" y="1758748"/>
                  </a:lnTo>
                  <a:lnTo>
                    <a:pt x="1726713" y="1766674"/>
                  </a:lnTo>
                  <a:lnTo>
                    <a:pt x="1720053" y="1773965"/>
                  </a:lnTo>
                  <a:lnTo>
                    <a:pt x="1713077" y="1781256"/>
                  </a:lnTo>
                  <a:lnTo>
                    <a:pt x="1706100" y="1787597"/>
                  </a:lnTo>
                  <a:lnTo>
                    <a:pt x="1698490" y="1794254"/>
                  </a:lnTo>
                  <a:lnTo>
                    <a:pt x="1690879" y="1799960"/>
                  </a:lnTo>
                  <a:lnTo>
                    <a:pt x="1683268" y="1805666"/>
                  </a:lnTo>
                  <a:lnTo>
                    <a:pt x="1675023" y="1810738"/>
                  </a:lnTo>
                  <a:lnTo>
                    <a:pt x="1666461" y="1815177"/>
                  </a:lnTo>
                  <a:lnTo>
                    <a:pt x="1658216" y="1819298"/>
                  </a:lnTo>
                  <a:lnTo>
                    <a:pt x="1649337" y="1822785"/>
                  </a:lnTo>
                  <a:lnTo>
                    <a:pt x="1640141" y="1825955"/>
                  </a:lnTo>
                  <a:lnTo>
                    <a:pt x="1630627" y="1828491"/>
                  </a:lnTo>
                  <a:lnTo>
                    <a:pt x="1621114" y="1831027"/>
                  </a:lnTo>
                  <a:lnTo>
                    <a:pt x="1610966" y="1831978"/>
                  </a:lnTo>
                  <a:lnTo>
                    <a:pt x="1601136" y="1833246"/>
                  </a:lnTo>
                  <a:lnTo>
                    <a:pt x="1590354" y="1833563"/>
                  </a:lnTo>
                  <a:lnTo>
                    <a:pt x="1580206" y="1833246"/>
                  </a:lnTo>
                  <a:lnTo>
                    <a:pt x="1570059" y="1831978"/>
                  </a:lnTo>
                  <a:lnTo>
                    <a:pt x="1560228" y="1831027"/>
                  </a:lnTo>
                  <a:lnTo>
                    <a:pt x="1550715" y="1828491"/>
                  </a:lnTo>
                  <a:lnTo>
                    <a:pt x="1541519" y="1826272"/>
                  </a:lnTo>
                  <a:lnTo>
                    <a:pt x="1532322" y="1823102"/>
                  </a:lnTo>
                  <a:lnTo>
                    <a:pt x="1523443" y="1819298"/>
                  </a:lnTo>
                  <a:lnTo>
                    <a:pt x="1514881" y="1815494"/>
                  </a:lnTo>
                  <a:lnTo>
                    <a:pt x="1506636" y="1811055"/>
                  </a:lnTo>
                  <a:lnTo>
                    <a:pt x="1498391" y="1805983"/>
                  </a:lnTo>
                  <a:lnTo>
                    <a:pt x="1490780" y="1800277"/>
                  </a:lnTo>
                  <a:lnTo>
                    <a:pt x="1483170" y="1794571"/>
                  </a:lnTo>
                  <a:lnTo>
                    <a:pt x="1475876" y="1788548"/>
                  </a:lnTo>
                  <a:lnTo>
                    <a:pt x="1468583" y="1781573"/>
                  </a:lnTo>
                  <a:lnTo>
                    <a:pt x="1461606" y="1774599"/>
                  </a:lnTo>
                  <a:lnTo>
                    <a:pt x="1455264" y="1767625"/>
                  </a:lnTo>
                  <a:lnTo>
                    <a:pt x="1448604" y="1759382"/>
                  </a:lnTo>
                  <a:lnTo>
                    <a:pt x="1442579" y="1751457"/>
                  </a:lnTo>
                  <a:lnTo>
                    <a:pt x="1436554" y="1743532"/>
                  </a:lnTo>
                  <a:lnTo>
                    <a:pt x="1430846" y="1734656"/>
                  </a:lnTo>
                  <a:lnTo>
                    <a:pt x="1425455" y="1725779"/>
                  </a:lnTo>
                  <a:lnTo>
                    <a:pt x="1420064" y="1716586"/>
                  </a:lnTo>
                  <a:lnTo>
                    <a:pt x="1414990" y="1707076"/>
                  </a:lnTo>
                  <a:lnTo>
                    <a:pt x="1410551" y="1697565"/>
                  </a:lnTo>
                  <a:lnTo>
                    <a:pt x="1405794" y="1688055"/>
                  </a:lnTo>
                  <a:lnTo>
                    <a:pt x="1401672" y="1678228"/>
                  </a:lnTo>
                  <a:lnTo>
                    <a:pt x="1397866" y="1667766"/>
                  </a:lnTo>
                  <a:lnTo>
                    <a:pt x="1394061" y="1657622"/>
                  </a:lnTo>
                  <a:lnTo>
                    <a:pt x="1390256" y="1647160"/>
                  </a:lnTo>
                  <a:lnTo>
                    <a:pt x="1387084" y="1637016"/>
                  </a:lnTo>
                  <a:lnTo>
                    <a:pt x="1384230" y="1626238"/>
                  </a:lnTo>
                  <a:lnTo>
                    <a:pt x="1381059" y="1615459"/>
                  </a:lnTo>
                  <a:lnTo>
                    <a:pt x="1377888" y="1614191"/>
                  </a:lnTo>
                  <a:lnTo>
                    <a:pt x="1374717" y="1613240"/>
                  </a:lnTo>
                  <a:lnTo>
                    <a:pt x="1371546" y="1611655"/>
                  </a:lnTo>
                  <a:lnTo>
                    <a:pt x="1368375" y="1609753"/>
                  </a:lnTo>
                  <a:lnTo>
                    <a:pt x="1362667" y="1605632"/>
                  </a:lnTo>
                  <a:lnTo>
                    <a:pt x="1357276" y="1600877"/>
                  </a:lnTo>
                  <a:lnTo>
                    <a:pt x="1352519" y="1595171"/>
                  </a:lnTo>
                  <a:lnTo>
                    <a:pt x="1347762" y="1589147"/>
                  </a:lnTo>
                  <a:lnTo>
                    <a:pt x="1343640" y="1582173"/>
                  </a:lnTo>
                  <a:lnTo>
                    <a:pt x="1339835" y="1575516"/>
                  </a:lnTo>
                  <a:lnTo>
                    <a:pt x="1336346" y="1567591"/>
                  </a:lnTo>
                  <a:lnTo>
                    <a:pt x="1333809" y="1559982"/>
                  </a:lnTo>
                  <a:lnTo>
                    <a:pt x="1331272" y="1552374"/>
                  </a:lnTo>
                  <a:lnTo>
                    <a:pt x="1329370" y="1544449"/>
                  </a:lnTo>
                  <a:lnTo>
                    <a:pt x="1328418" y="1536523"/>
                  </a:lnTo>
                  <a:lnTo>
                    <a:pt x="1327467" y="1528281"/>
                  </a:lnTo>
                  <a:lnTo>
                    <a:pt x="1327150" y="1520673"/>
                  </a:lnTo>
                  <a:lnTo>
                    <a:pt x="1328101" y="1513382"/>
                  </a:lnTo>
                  <a:lnTo>
                    <a:pt x="1328736" y="1508627"/>
                  </a:lnTo>
                  <a:lnTo>
                    <a:pt x="1329370" y="1503871"/>
                  </a:lnTo>
                  <a:lnTo>
                    <a:pt x="1330638" y="1499750"/>
                  </a:lnTo>
                  <a:lnTo>
                    <a:pt x="1332224" y="1495946"/>
                  </a:lnTo>
                  <a:lnTo>
                    <a:pt x="1334126" y="1492142"/>
                  </a:lnTo>
                  <a:lnTo>
                    <a:pt x="1336029" y="1488655"/>
                  </a:lnTo>
                  <a:lnTo>
                    <a:pt x="1337932" y="1485485"/>
                  </a:lnTo>
                  <a:lnTo>
                    <a:pt x="1340152" y="1482949"/>
                  </a:lnTo>
                  <a:lnTo>
                    <a:pt x="1343006" y="1480412"/>
                  </a:lnTo>
                  <a:lnTo>
                    <a:pt x="1345543" y="1477876"/>
                  </a:lnTo>
                  <a:lnTo>
                    <a:pt x="1348714" y="1475657"/>
                  </a:lnTo>
                  <a:lnTo>
                    <a:pt x="1351568" y="1473755"/>
                  </a:lnTo>
                  <a:lnTo>
                    <a:pt x="1355056" y="1472170"/>
                  </a:lnTo>
                  <a:lnTo>
                    <a:pt x="1358544" y="1470585"/>
                  </a:lnTo>
                  <a:lnTo>
                    <a:pt x="1362032" y="1469634"/>
                  </a:lnTo>
                  <a:lnTo>
                    <a:pt x="1365838" y="1468683"/>
                  </a:lnTo>
                  <a:lnTo>
                    <a:pt x="1366472" y="1455369"/>
                  </a:lnTo>
                  <a:lnTo>
                    <a:pt x="1368058" y="1442371"/>
                  </a:lnTo>
                  <a:lnTo>
                    <a:pt x="1369960" y="1430008"/>
                  </a:lnTo>
                  <a:lnTo>
                    <a:pt x="1372180" y="1417327"/>
                  </a:lnTo>
                  <a:lnTo>
                    <a:pt x="1375034" y="1404964"/>
                  </a:lnTo>
                  <a:lnTo>
                    <a:pt x="1377888" y="1392917"/>
                  </a:lnTo>
                  <a:lnTo>
                    <a:pt x="1381693" y="1380871"/>
                  </a:lnTo>
                  <a:lnTo>
                    <a:pt x="1385499" y="1369459"/>
                  </a:lnTo>
                  <a:lnTo>
                    <a:pt x="1390256" y="1358363"/>
                  </a:lnTo>
                  <a:lnTo>
                    <a:pt x="1394695" y="1347268"/>
                  </a:lnTo>
                  <a:lnTo>
                    <a:pt x="1400086" y="1337123"/>
                  </a:lnTo>
                  <a:lnTo>
                    <a:pt x="1405794" y="1326662"/>
                  </a:lnTo>
                  <a:lnTo>
                    <a:pt x="1411502" y="1316835"/>
                  </a:lnTo>
                  <a:lnTo>
                    <a:pt x="1418162" y="1307324"/>
                  </a:lnTo>
                  <a:lnTo>
                    <a:pt x="1425138" y="1298131"/>
                  </a:lnTo>
                  <a:lnTo>
                    <a:pt x="1432114" y="1289255"/>
                  </a:lnTo>
                  <a:lnTo>
                    <a:pt x="1439408" y="1281329"/>
                  </a:lnTo>
                  <a:lnTo>
                    <a:pt x="1447653" y="1273404"/>
                  </a:lnTo>
                  <a:lnTo>
                    <a:pt x="1455581" y="1265479"/>
                  </a:lnTo>
                  <a:lnTo>
                    <a:pt x="1463826" y="1258822"/>
                  </a:lnTo>
                  <a:lnTo>
                    <a:pt x="1473022" y="1252164"/>
                  </a:lnTo>
                  <a:lnTo>
                    <a:pt x="1482218" y="1246141"/>
                  </a:lnTo>
                  <a:lnTo>
                    <a:pt x="1491732" y="1240752"/>
                  </a:lnTo>
                  <a:lnTo>
                    <a:pt x="1501562" y="1235997"/>
                  </a:lnTo>
                  <a:lnTo>
                    <a:pt x="1511710" y="1231242"/>
                  </a:lnTo>
                  <a:lnTo>
                    <a:pt x="1522175" y="1227437"/>
                  </a:lnTo>
                  <a:lnTo>
                    <a:pt x="1532639" y="1223950"/>
                  </a:lnTo>
                  <a:lnTo>
                    <a:pt x="1543738" y="1221097"/>
                  </a:lnTo>
                  <a:lnTo>
                    <a:pt x="1555154" y="1219195"/>
                  </a:lnTo>
                  <a:lnTo>
                    <a:pt x="1566888" y="1217610"/>
                  </a:lnTo>
                  <a:lnTo>
                    <a:pt x="1578621" y="1216342"/>
                  </a:lnTo>
                  <a:lnTo>
                    <a:pt x="1590354" y="1216025"/>
                  </a:lnTo>
                  <a:close/>
                  <a:moveTo>
                    <a:pt x="679450" y="1054222"/>
                  </a:moveTo>
                  <a:lnTo>
                    <a:pt x="673417" y="1054857"/>
                  </a:lnTo>
                  <a:lnTo>
                    <a:pt x="668337" y="1055492"/>
                  </a:lnTo>
                  <a:lnTo>
                    <a:pt x="662940" y="1056762"/>
                  </a:lnTo>
                  <a:lnTo>
                    <a:pt x="657543" y="1057715"/>
                  </a:lnTo>
                  <a:lnTo>
                    <a:pt x="652463" y="1059303"/>
                  </a:lnTo>
                  <a:lnTo>
                    <a:pt x="647700" y="1060890"/>
                  </a:lnTo>
                  <a:lnTo>
                    <a:pt x="642620" y="1062796"/>
                  </a:lnTo>
                  <a:lnTo>
                    <a:pt x="637540" y="1065018"/>
                  </a:lnTo>
                  <a:lnTo>
                    <a:pt x="633095" y="1067241"/>
                  </a:lnTo>
                  <a:lnTo>
                    <a:pt x="628333" y="1070099"/>
                  </a:lnTo>
                  <a:lnTo>
                    <a:pt x="624205" y="1073274"/>
                  </a:lnTo>
                  <a:lnTo>
                    <a:pt x="620077" y="1076132"/>
                  </a:lnTo>
                  <a:lnTo>
                    <a:pt x="615950" y="1079307"/>
                  </a:lnTo>
                  <a:lnTo>
                    <a:pt x="611505" y="1082800"/>
                  </a:lnTo>
                  <a:lnTo>
                    <a:pt x="607695" y="1085976"/>
                  </a:lnTo>
                  <a:lnTo>
                    <a:pt x="604203" y="1090421"/>
                  </a:lnTo>
                  <a:lnTo>
                    <a:pt x="600393" y="1094232"/>
                  </a:lnTo>
                  <a:lnTo>
                    <a:pt x="597535" y="1098360"/>
                  </a:lnTo>
                  <a:lnTo>
                    <a:pt x="594360" y="1102488"/>
                  </a:lnTo>
                  <a:lnTo>
                    <a:pt x="591185" y="1107251"/>
                  </a:lnTo>
                  <a:lnTo>
                    <a:pt x="588963" y="1111696"/>
                  </a:lnTo>
                  <a:lnTo>
                    <a:pt x="586423" y="1116459"/>
                  </a:lnTo>
                  <a:lnTo>
                    <a:pt x="584517" y="1121222"/>
                  </a:lnTo>
                  <a:lnTo>
                    <a:pt x="582613" y="1126303"/>
                  </a:lnTo>
                  <a:lnTo>
                    <a:pt x="580707" y="1131384"/>
                  </a:lnTo>
                  <a:lnTo>
                    <a:pt x="579120" y="1136147"/>
                  </a:lnTo>
                  <a:lnTo>
                    <a:pt x="577850" y="1141545"/>
                  </a:lnTo>
                  <a:lnTo>
                    <a:pt x="577215" y="1146943"/>
                  </a:lnTo>
                  <a:lnTo>
                    <a:pt x="576263" y="1152341"/>
                  </a:lnTo>
                  <a:lnTo>
                    <a:pt x="575945" y="1157739"/>
                  </a:lnTo>
                  <a:lnTo>
                    <a:pt x="575945" y="1163455"/>
                  </a:lnTo>
                  <a:lnTo>
                    <a:pt x="443547" y="2394227"/>
                  </a:lnTo>
                  <a:lnTo>
                    <a:pt x="443230" y="2410422"/>
                  </a:lnTo>
                  <a:lnTo>
                    <a:pt x="442595" y="2426934"/>
                  </a:lnTo>
                  <a:lnTo>
                    <a:pt x="441643" y="2442810"/>
                  </a:lnTo>
                  <a:lnTo>
                    <a:pt x="440055" y="2458370"/>
                  </a:lnTo>
                  <a:lnTo>
                    <a:pt x="438150" y="2473294"/>
                  </a:lnTo>
                  <a:lnTo>
                    <a:pt x="435927" y="2487901"/>
                  </a:lnTo>
                  <a:lnTo>
                    <a:pt x="433705" y="2502190"/>
                  </a:lnTo>
                  <a:lnTo>
                    <a:pt x="430530" y="2516161"/>
                  </a:lnTo>
                  <a:lnTo>
                    <a:pt x="427355" y="2529498"/>
                  </a:lnTo>
                  <a:lnTo>
                    <a:pt x="423863" y="2542834"/>
                  </a:lnTo>
                  <a:lnTo>
                    <a:pt x="420053" y="2555536"/>
                  </a:lnTo>
                  <a:lnTo>
                    <a:pt x="415607" y="2568237"/>
                  </a:lnTo>
                  <a:lnTo>
                    <a:pt x="411163" y="2579986"/>
                  </a:lnTo>
                  <a:lnTo>
                    <a:pt x="406400" y="2591735"/>
                  </a:lnTo>
                  <a:lnTo>
                    <a:pt x="401637" y="2603484"/>
                  </a:lnTo>
                  <a:lnTo>
                    <a:pt x="396240" y="2613963"/>
                  </a:lnTo>
                  <a:lnTo>
                    <a:pt x="2567940" y="2613963"/>
                  </a:lnTo>
                  <a:lnTo>
                    <a:pt x="2573655" y="2613963"/>
                  </a:lnTo>
                  <a:lnTo>
                    <a:pt x="2579053" y="2613645"/>
                  </a:lnTo>
                  <a:lnTo>
                    <a:pt x="2584450" y="2613010"/>
                  </a:lnTo>
                  <a:lnTo>
                    <a:pt x="2589847" y="2612057"/>
                  </a:lnTo>
                  <a:lnTo>
                    <a:pt x="2594927" y="2610470"/>
                  </a:lnTo>
                  <a:lnTo>
                    <a:pt x="2600007" y="2609517"/>
                  </a:lnTo>
                  <a:lnTo>
                    <a:pt x="2605405" y="2607612"/>
                  </a:lnTo>
                  <a:lnTo>
                    <a:pt x="2610485" y="2605707"/>
                  </a:lnTo>
                  <a:lnTo>
                    <a:pt x="2614930" y="2603484"/>
                  </a:lnTo>
                  <a:lnTo>
                    <a:pt x="2619693" y="2600944"/>
                  </a:lnTo>
                  <a:lnTo>
                    <a:pt x="2624137" y="2598403"/>
                  </a:lnTo>
                  <a:lnTo>
                    <a:pt x="2628583" y="2595546"/>
                  </a:lnTo>
                  <a:lnTo>
                    <a:pt x="2633027" y="2592688"/>
                  </a:lnTo>
                  <a:lnTo>
                    <a:pt x="2637155" y="2589195"/>
                  </a:lnTo>
                  <a:lnTo>
                    <a:pt x="2641283" y="2585702"/>
                  </a:lnTo>
                  <a:lnTo>
                    <a:pt x="2645093" y="2582209"/>
                  </a:lnTo>
                  <a:lnTo>
                    <a:pt x="2648585" y="2578399"/>
                  </a:lnTo>
                  <a:lnTo>
                    <a:pt x="2652077" y="2574271"/>
                  </a:lnTo>
                  <a:lnTo>
                    <a:pt x="2655570" y="2570460"/>
                  </a:lnTo>
                  <a:lnTo>
                    <a:pt x="2658427" y="2565697"/>
                  </a:lnTo>
                  <a:lnTo>
                    <a:pt x="2661285" y="2561569"/>
                  </a:lnTo>
                  <a:lnTo>
                    <a:pt x="2663825" y="2557124"/>
                  </a:lnTo>
                  <a:lnTo>
                    <a:pt x="2666365" y="2552361"/>
                  </a:lnTo>
                  <a:lnTo>
                    <a:pt x="2668587" y="2547597"/>
                  </a:lnTo>
                  <a:lnTo>
                    <a:pt x="2670493" y="2542517"/>
                  </a:lnTo>
                  <a:lnTo>
                    <a:pt x="2672080" y="2537436"/>
                  </a:lnTo>
                  <a:lnTo>
                    <a:pt x="2673350" y="2532673"/>
                  </a:lnTo>
                  <a:lnTo>
                    <a:pt x="2674620" y="2527275"/>
                  </a:lnTo>
                  <a:lnTo>
                    <a:pt x="2675890" y="2521877"/>
                  </a:lnTo>
                  <a:lnTo>
                    <a:pt x="2676525" y="2516479"/>
                  </a:lnTo>
                  <a:lnTo>
                    <a:pt x="2676843" y="2511081"/>
                  </a:lnTo>
                  <a:lnTo>
                    <a:pt x="2676843" y="2505365"/>
                  </a:lnTo>
                  <a:lnTo>
                    <a:pt x="2809240" y="1163455"/>
                  </a:lnTo>
                  <a:lnTo>
                    <a:pt x="2808923" y="1157739"/>
                  </a:lnTo>
                  <a:lnTo>
                    <a:pt x="2808605" y="1152341"/>
                  </a:lnTo>
                  <a:lnTo>
                    <a:pt x="2807653" y="1146943"/>
                  </a:lnTo>
                  <a:lnTo>
                    <a:pt x="2807017" y="1141545"/>
                  </a:lnTo>
                  <a:lnTo>
                    <a:pt x="2805747" y="1136147"/>
                  </a:lnTo>
                  <a:lnTo>
                    <a:pt x="2804477" y="1131384"/>
                  </a:lnTo>
                  <a:lnTo>
                    <a:pt x="2802255" y="1126303"/>
                  </a:lnTo>
                  <a:lnTo>
                    <a:pt x="2800350" y="1121222"/>
                  </a:lnTo>
                  <a:lnTo>
                    <a:pt x="2798127" y="1116459"/>
                  </a:lnTo>
                  <a:lnTo>
                    <a:pt x="2795905" y="1111696"/>
                  </a:lnTo>
                  <a:lnTo>
                    <a:pt x="2793365" y="1107251"/>
                  </a:lnTo>
                  <a:lnTo>
                    <a:pt x="2790507" y="1102488"/>
                  </a:lnTo>
                  <a:lnTo>
                    <a:pt x="2787650" y="1098360"/>
                  </a:lnTo>
                  <a:lnTo>
                    <a:pt x="2784157" y="1094232"/>
                  </a:lnTo>
                  <a:lnTo>
                    <a:pt x="2780665" y="1090421"/>
                  </a:lnTo>
                  <a:lnTo>
                    <a:pt x="2776855" y="1085976"/>
                  </a:lnTo>
                  <a:lnTo>
                    <a:pt x="2773045" y="1082800"/>
                  </a:lnTo>
                  <a:lnTo>
                    <a:pt x="2769235" y="1079307"/>
                  </a:lnTo>
                  <a:lnTo>
                    <a:pt x="2764790" y="1076132"/>
                  </a:lnTo>
                  <a:lnTo>
                    <a:pt x="2760663" y="1073274"/>
                  </a:lnTo>
                  <a:lnTo>
                    <a:pt x="2756535" y="1070099"/>
                  </a:lnTo>
                  <a:lnTo>
                    <a:pt x="2751773" y="1067241"/>
                  </a:lnTo>
                  <a:lnTo>
                    <a:pt x="2747327" y="1065018"/>
                  </a:lnTo>
                  <a:lnTo>
                    <a:pt x="2742247" y="1062796"/>
                  </a:lnTo>
                  <a:lnTo>
                    <a:pt x="2737485" y="1060890"/>
                  </a:lnTo>
                  <a:lnTo>
                    <a:pt x="2732405" y="1059303"/>
                  </a:lnTo>
                  <a:lnTo>
                    <a:pt x="2727325" y="1057715"/>
                  </a:lnTo>
                  <a:lnTo>
                    <a:pt x="2721927" y="1056762"/>
                  </a:lnTo>
                  <a:lnTo>
                    <a:pt x="2716847" y="1055492"/>
                  </a:lnTo>
                  <a:lnTo>
                    <a:pt x="2711450" y="1054857"/>
                  </a:lnTo>
                  <a:lnTo>
                    <a:pt x="2705735" y="1054222"/>
                  </a:lnTo>
                  <a:lnTo>
                    <a:pt x="2700020" y="1054222"/>
                  </a:lnTo>
                  <a:lnTo>
                    <a:pt x="684530" y="1054222"/>
                  </a:lnTo>
                  <a:lnTo>
                    <a:pt x="679450" y="1054222"/>
                  </a:lnTo>
                  <a:close/>
                  <a:moveTo>
                    <a:pt x="1386219" y="763587"/>
                  </a:moveTo>
                  <a:lnTo>
                    <a:pt x="1391618" y="763587"/>
                  </a:lnTo>
                  <a:lnTo>
                    <a:pt x="2402190" y="763587"/>
                  </a:lnTo>
                  <a:lnTo>
                    <a:pt x="2407589" y="763587"/>
                  </a:lnTo>
                  <a:lnTo>
                    <a:pt x="2412988" y="764220"/>
                  </a:lnTo>
                  <a:lnTo>
                    <a:pt x="2418070" y="765803"/>
                  </a:lnTo>
                  <a:lnTo>
                    <a:pt x="2422834" y="767386"/>
                  </a:lnTo>
                  <a:lnTo>
                    <a:pt x="2427597" y="769602"/>
                  </a:lnTo>
                  <a:lnTo>
                    <a:pt x="2432044" y="772451"/>
                  </a:lnTo>
                  <a:lnTo>
                    <a:pt x="2436172" y="775300"/>
                  </a:lnTo>
                  <a:lnTo>
                    <a:pt x="2439983" y="778782"/>
                  </a:lnTo>
                  <a:lnTo>
                    <a:pt x="2443477" y="782580"/>
                  </a:lnTo>
                  <a:lnTo>
                    <a:pt x="2446653" y="787012"/>
                  </a:lnTo>
                  <a:lnTo>
                    <a:pt x="2449194" y="791444"/>
                  </a:lnTo>
                  <a:lnTo>
                    <a:pt x="2451734" y="795876"/>
                  </a:lnTo>
                  <a:lnTo>
                    <a:pt x="2453005" y="800941"/>
                  </a:lnTo>
                  <a:lnTo>
                    <a:pt x="2454593" y="806006"/>
                  </a:lnTo>
                  <a:lnTo>
                    <a:pt x="2455545" y="811387"/>
                  </a:lnTo>
                  <a:lnTo>
                    <a:pt x="2455863" y="816769"/>
                  </a:lnTo>
                  <a:lnTo>
                    <a:pt x="2455545" y="822467"/>
                  </a:lnTo>
                  <a:lnTo>
                    <a:pt x="2454593" y="827531"/>
                  </a:lnTo>
                  <a:lnTo>
                    <a:pt x="2453005" y="832596"/>
                  </a:lnTo>
                  <a:lnTo>
                    <a:pt x="2451734" y="837661"/>
                  </a:lnTo>
                  <a:lnTo>
                    <a:pt x="2449194" y="842093"/>
                  </a:lnTo>
                  <a:lnTo>
                    <a:pt x="2446653" y="846841"/>
                  </a:lnTo>
                  <a:lnTo>
                    <a:pt x="2443477" y="850640"/>
                  </a:lnTo>
                  <a:lnTo>
                    <a:pt x="2439983" y="854439"/>
                  </a:lnTo>
                  <a:lnTo>
                    <a:pt x="2436172" y="857921"/>
                  </a:lnTo>
                  <a:lnTo>
                    <a:pt x="2432044" y="861086"/>
                  </a:lnTo>
                  <a:lnTo>
                    <a:pt x="2427597" y="863619"/>
                  </a:lnTo>
                  <a:lnTo>
                    <a:pt x="2422834" y="865835"/>
                  </a:lnTo>
                  <a:lnTo>
                    <a:pt x="2418070" y="867734"/>
                  </a:lnTo>
                  <a:lnTo>
                    <a:pt x="2412988" y="869317"/>
                  </a:lnTo>
                  <a:lnTo>
                    <a:pt x="2407589" y="869950"/>
                  </a:lnTo>
                  <a:lnTo>
                    <a:pt x="2402190" y="869950"/>
                  </a:lnTo>
                  <a:lnTo>
                    <a:pt x="1391618" y="869950"/>
                  </a:lnTo>
                  <a:lnTo>
                    <a:pt x="1386219" y="869950"/>
                  </a:lnTo>
                  <a:lnTo>
                    <a:pt x="1380820" y="869317"/>
                  </a:lnTo>
                  <a:lnTo>
                    <a:pt x="1375739" y="867734"/>
                  </a:lnTo>
                  <a:lnTo>
                    <a:pt x="1370657" y="865835"/>
                  </a:lnTo>
                  <a:lnTo>
                    <a:pt x="1365893" y="863619"/>
                  </a:lnTo>
                  <a:lnTo>
                    <a:pt x="1361765" y="861086"/>
                  </a:lnTo>
                  <a:lnTo>
                    <a:pt x="1357636" y="857921"/>
                  </a:lnTo>
                  <a:lnTo>
                    <a:pt x="1353825" y="854439"/>
                  </a:lnTo>
                  <a:lnTo>
                    <a:pt x="1350331" y="850640"/>
                  </a:lnTo>
                  <a:lnTo>
                    <a:pt x="1347156" y="846841"/>
                  </a:lnTo>
                  <a:lnTo>
                    <a:pt x="1344615" y="842093"/>
                  </a:lnTo>
                  <a:lnTo>
                    <a:pt x="1342392" y="837661"/>
                  </a:lnTo>
                  <a:lnTo>
                    <a:pt x="1340486" y="832596"/>
                  </a:lnTo>
                  <a:lnTo>
                    <a:pt x="1339216" y="827531"/>
                  </a:lnTo>
                  <a:lnTo>
                    <a:pt x="1338581" y="822467"/>
                  </a:lnTo>
                  <a:lnTo>
                    <a:pt x="1338263" y="816769"/>
                  </a:lnTo>
                  <a:lnTo>
                    <a:pt x="1338581" y="811387"/>
                  </a:lnTo>
                  <a:lnTo>
                    <a:pt x="1339216" y="806006"/>
                  </a:lnTo>
                  <a:lnTo>
                    <a:pt x="1340486" y="800941"/>
                  </a:lnTo>
                  <a:lnTo>
                    <a:pt x="1342392" y="795876"/>
                  </a:lnTo>
                  <a:lnTo>
                    <a:pt x="1344615" y="791444"/>
                  </a:lnTo>
                  <a:lnTo>
                    <a:pt x="1347156" y="787012"/>
                  </a:lnTo>
                  <a:lnTo>
                    <a:pt x="1350331" y="782580"/>
                  </a:lnTo>
                  <a:lnTo>
                    <a:pt x="1353825" y="778782"/>
                  </a:lnTo>
                  <a:lnTo>
                    <a:pt x="1357636" y="775300"/>
                  </a:lnTo>
                  <a:lnTo>
                    <a:pt x="1361765" y="772451"/>
                  </a:lnTo>
                  <a:lnTo>
                    <a:pt x="1365893" y="769602"/>
                  </a:lnTo>
                  <a:lnTo>
                    <a:pt x="1370657" y="767386"/>
                  </a:lnTo>
                  <a:lnTo>
                    <a:pt x="1375739" y="765803"/>
                  </a:lnTo>
                  <a:lnTo>
                    <a:pt x="1380820" y="764220"/>
                  </a:lnTo>
                  <a:lnTo>
                    <a:pt x="1386219" y="763587"/>
                  </a:lnTo>
                  <a:close/>
                  <a:moveTo>
                    <a:pt x="1391660" y="538162"/>
                  </a:moveTo>
                  <a:lnTo>
                    <a:pt x="1883036" y="538162"/>
                  </a:lnTo>
                  <a:lnTo>
                    <a:pt x="1888758" y="538801"/>
                  </a:lnTo>
                  <a:lnTo>
                    <a:pt x="1894161" y="539440"/>
                  </a:lnTo>
                  <a:lnTo>
                    <a:pt x="1899246" y="540717"/>
                  </a:lnTo>
                  <a:lnTo>
                    <a:pt x="1904014" y="542633"/>
                  </a:lnTo>
                  <a:lnTo>
                    <a:pt x="1908781" y="544869"/>
                  </a:lnTo>
                  <a:lnTo>
                    <a:pt x="1912913" y="547424"/>
                  </a:lnTo>
                  <a:lnTo>
                    <a:pt x="1917045" y="550618"/>
                  </a:lnTo>
                  <a:lnTo>
                    <a:pt x="1920859" y="554131"/>
                  </a:lnTo>
                  <a:lnTo>
                    <a:pt x="1924355" y="557964"/>
                  </a:lnTo>
                  <a:lnTo>
                    <a:pt x="1927534" y="561796"/>
                  </a:lnTo>
                  <a:lnTo>
                    <a:pt x="1930076" y="566267"/>
                  </a:lnTo>
                  <a:lnTo>
                    <a:pt x="1932301" y="571058"/>
                  </a:lnTo>
                  <a:lnTo>
                    <a:pt x="1934208" y="576168"/>
                  </a:lnTo>
                  <a:lnTo>
                    <a:pt x="1935480" y="580959"/>
                  </a:lnTo>
                  <a:lnTo>
                    <a:pt x="1936115" y="586388"/>
                  </a:lnTo>
                  <a:lnTo>
                    <a:pt x="1936751" y="592137"/>
                  </a:lnTo>
                  <a:lnTo>
                    <a:pt x="1936115" y="597567"/>
                  </a:lnTo>
                  <a:lnTo>
                    <a:pt x="1935480" y="602996"/>
                  </a:lnTo>
                  <a:lnTo>
                    <a:pt x="1934208" y="608106"/>
                  </a:lnTo>
                  <a:lnTo>
                    <a:pt x="1932301" y="612897"/>
                  </a:lnTo>
                  <a:lnTo>
                    <a:pt x="1930076" y="618007"/>
                  </a:lnTo>
                  <a:lnTo>
                    <a:pt x="1927534" y="622159"/>
                  </a:lnTo>
                  <a:lnTo>
                    <a:pt x="1924355" y="626311"/>
                  </a:lnTo>
                  <a:lnTo>
                    <a:pt x="1920859" y="630143"/>
                  </a:lnTo>
                  <a:lnTo>
                    <a:pt x="1917045" y="633656"/>
                  </a:lnTo>
                  <a:lnTo>
                    <a:pt x="1912913" y="636850"/>
                  </a:lnTo>
                  <a:lnTo>
                    <a:pt x="1908781" y="639405"/>
                  </a:lnTo>
                  <a:lnTo>
                    <a:pt x="1904014" y="641960"/>
                  </a:lnTo>
                  <a:lnTo>
                    <a:pt x="1899246" y="643877"/>
                  </a:lnTo>
                  <a:lnTo>
                    <a:pt x="1894161" y="644835"/>
                  </a:lnTo>
                  <a:lnTo>
                    <a:pt x="1888758" y="645793"/>
                  </a:lnTo>
                  <a:lnTo>
                    <a:pt x="1883036" y="646112"/>
                  </a:lnTo>
                  <a:lnTo>
                    <a:pt x="1391660" y="646112"/>
                  </a:lnTo>
                  <a:lnTo>
                    <a:pt x="1386256" y="645793"/>
                  </a:lnTo>
                  <a:lnTo>
                    <a:pt x="1380853" y="644835"/>
                  </a:lnTo>
                  <a:lnTo>
                    <a:pt x="1375768" y="643877"/>
                  </a:lnTo>
                  <a:lnTo>
                    <a:pt x="1370682" y="641960"/>
                  </a:lnTo>
                  <a:lnTo>
                    <a:pt x="1365915" y="639405"/>
                  </a:lnTo>
                  <a:lnTo>
                    <a:pt x="1361783" y="636850"/>
                  </a:lnTo>
                  <a:lnTo>
                    <a:pt x="1357651" y="633656"/>
                  </a:lnTo>
                  <a:lnTo>
                    <a:pt x="1353837" y="630143"/>
                  </a:lnTo>
                  <a:lnTo>
                    <a:pt x="1350341" y="626311"/>
                  </a:lnTo>
                  <a:lnTo>
                    <a:pt x="1347162" y="622159"/>
                  </a:lnTo>
                  <a:lnTo>
                    <a:pt x="1344620" y="618007"/>
                  </a:lnTo>
                  <a:lnTo>
                    <a:pt x="1342395" y="612897"/>
                  </a:lnTo>
                  <a:lnTo>
                    <a:pt x="1340488" y="608106"/>
                  </a:lnTo>
                  <a:lnTo>
                    <a:pt x="1339217" y="602996"/>
                  </a:lnTo>
                  <a:lnTo>
                    <a:pt x="1338581" y="597567"/>
                  </a:lnTo>
                  <a:lnTo>
                    <a:pt x="1338263" y="592137"/>
                  </a:lnTo>
                  <a:lnTo>
                    <a:pt x="1338581" y="586388"/>
                  </a:lnTo>
                  <a:lnTo>
                    <a:pt x="1339217" y="580959"/>
                  </a:lnTo>
                  <a:lnTo>
                    <a:pt x="1340488" y="576168"/>
                  </a:lnTo>
                  <a:lnTo>
                    <a:pt x="1342395" y="571058"/>
                  </a:lnTo>
                  <a:lnTo>
                    <a:pt x="1344620" y="566267"/>
                  </a:lnTo>
                  <a:lnTo>
                    <a:pt x="1347162" y="561796"/>
                  </a:lnTo>
                  <a:lnTo>
                    <a:pt x="1350341" y="557964"/>
                  </a:lnTo>
                  <a:lnTo>
                    <a:pt x="1353837" y="554131"/>
                  </a:lnTo>
                  <a:lnTo>
                    <a:pt x="1357651" y="550618"/>
                  </a:lnTo>
                  <a:lnTo>
                    <a:pt x="1361783" y="547424"/>
                  </a:lnTo>
                  <a:lnTo>
                    <a:pt x="1365915" y="544869"/>
                  </a:lnTo>
                  <a:lnTo>
                    <a:pt x="1370682" y="542633"/>
                  </a:lnTo>
                  <a:lnTo>
                    <a:pt x="1375768" y="540717"/>
                  </a:lnTo>
                  <a:lnTo>
                    <a:pt x="1380853" y="539440"/>
                  </a:lnTo>
                  <a:lnTo>
                    <a:pt x="1386256" y="538801"/>
                  </a:lnTo>
                  <a:lnTo>
                    <a:pt x="1391660" y="538162"/>
                  </a:lnTo>
                  <a:close/>
                  <a:moveTo>
                    <a:pt x="2105025" y="156863"/>
                  </a:moveTo>
                  <a:lnTo>
                    <a:pt x="2105025" y="526476"/>
                  </a:lnTo>
                  <a:lnTo>
                    <a:pt x="2105343" y="531874"/>
                  </a:lnTo>
                  <a:lnTo>
                    <a:pt x="2105660" y="537590"/>
                  </a:lnTo>
                  <a:lnTo>
                    <a:pt x="2106613" y="542671"/>
                  </a:lnTo>
                  <a:lnTo>
                    <a:pt x="2107247" y="547751"/>
                  </a:lnTo>
                  <a:lnTo>
                    <a:pt x="2108517" y="552832"/>
                  </a:lnTo>
                  <a:lnTo>
                    <a:pt x="2110105" y="557912"/>
                  </a:lnTo>
                  <a:lnTo>
                    <a:pt x="2111693" y="562675"/>
                  </a:lnTo>
                  <a:lnTo>
                    <a:pt x="2113597" y="567756"/>
                  </a:lnTo>
                  <a:lnTo>
                    <a:pt x="2115820" y="572201"/>
                  </a:lnTo>
                  <a:lnTo>
                    <a:pt x="2118043" y="576965"/>
                  </a:lnTo>
                  <a:lnTo>
                    <a:pt x="2120583" y="581410"/>
                  </a:lnTo>
                  <a:lnTo>
                    <a:pt x="2123440" y="585856"/>
                  </a:lnTo>
                  <a:lnTo>
                    <a:pt x="2126615" y="589984"/>
                  </a:lnTo>
                  <a:lnTo>
                    <a:pt x="2129473" y="593794"/>
                  </a:lnTo>
                  <a:lnTo>
                    <a:pt x="2132647" y="597604"/>
                  </a:lnTo>
                  <a:lnTo>
                    <a:pt x="2136457" y="601415"/>
                  </a:lnTo>
                  <a:lnTo>
                    <a:pt x="2139950" y="604908"/>
                  </a:lnTo>
                  <a:lnTo>
                    <a:pt x="2143760" y="608401"/>
                  </a:lnTo>
                  <a:lnTo>
                    <a:pt x="2147887" y="611258"/>
                  </a:lnTo>
                  <a:lnTo>
                    <a:pt x="2152015" y="614116"/>
                  </a:lnTo>
                  <a:lnTo>
                    <a:pt x="2156143" y="616974"/>
                  </a:lnTo>
                  <a:lnTo>
                    <a:pt x="2160587" y="619514"/>
                  </a:lnTo>
                  <a:lnTo>
                    <a:pt x="2165033" y="621737"/>
                  </a:lnTo>
                  <a:lnTo>
                    <a:pt x="2170113" y="623960"/>
                  </a:lnTo>
                  <a:lnTo>
                    <a:pt x="2174557" y="625865"/>
                  </a:lnTo>
                  <a:lnTo>
                    <a:pt x="2179637" y="627453"/>
                  </a:lnTo>
                  <a:lnTo>
                    <a:pt x="2184717" y="629041"/>
                  </a:lnTo>
                  <a:lnTo>
                    <a:pt x="2189480" y="629993"/>
                  </a:lnTo>
                  <a:lnTo>
                    <a:pt x="2194877" y="631263"/>
                  </a:lnTo>
                  <a:lnTo>
                    <a:pt x="2200275" y="631581"/>
                  </a:lnTo>
                  <a:lnTo>
                    <a:pt x="2205673" y="631898"/>
                  </a:lnTo>
                  <a:lnTo>
                    <a:pt x="2211070" y="632533"/>
                  </a:lnTo>
                  <a:lnTo>
                    <a:pt x="2580957" y="632533"/>
                  </a:lnTo>
                  <a:lnTo>
                    <a:pt x="2576195" y="626183"/>
                  </a:lnTo>
                  <a:lnTo>
                    <a:pt x="2571750" y="620467"/>
                  </a:lnTo>
                  <a:lnTo>
                    <a:pt x="2556510" y="602685"/>
                  </a:lnTo>
                  <a:lnTo>
                    <a:pt x="2540317" y="583315"/>
                  </a:lnTo>
                  <a:lnTo>
                    <a:pt x="2522855" y="563628"/>
                  </a:lnTo>
                  <a:lnTo>
                    <a:pt x="2504123" y="542988"/>
                  </a:lnTo>
                  <a:lnTo>
                    <a:pt x="2484437" y="521396"/>
                  </a:lnTo>
                  <a:lnTo>
                    <a:pt x="2464117" y="499803"/>
                  </a:lnTo>
                  <a:lnTo>
                    <a:pt x="2421255" y="454078"/>
                  </a:lnTo>
                  <a:lnTo>
                    <a:pt x="2379663" y="411528"/>
                  </a:lnTo>
                  <a:lnTo>
                    <a:pt x="2337753" y="369295"/>
                  </a:lnTo>
                  <a:lnTo>
                    <a:pt x="2294890" y="327381"/>
                  </a:lnTo>
                  <a:lnTo>
                    <a:pt x="2252663" y="287371"/>
                  </a:lnTo>
                  <a:lnTo>
                    <a:pt x="2212023" y="249584"/>
                  </a:lnTo>
                  <a:lnTo>
                    <a:pt x="2173287" y="214655"/>
                  </a:lnTo>
                  <a:lnTo>
                    <a:pt x="2155190" y="198461"/>
                  </a:lnTo>
                  <a:lnTo>
                    <a:pt x="2137410" y="183219"/>
                  </a:lnTo>
                  <a:lnTo>
                    <a:pt x="2120583" y="169565"/>
                  </a:lnTo>
                  <a:lnTo>
                    <a:pt x="2105025" y="156863"/>
                  </a:lnTo>
                  <a:close/>
                  <a:moveTo>
                    <a:pt x="1286827" y="94944"/>
                  </a:moveTo>
                  <a:lnTo>
                    <a:pt x="1281430" y="95261"/>
                  </a:lnTo>
                  <a:lnTo>
                    <a:pt x="1275715" y="95579"/>
                  </a:lnTo>
                  <a:lnTo>
                    <a:pt x="1270317" y="96849"/>
                  </a:lnTo>
                  <a:lnTo>
                    <a:pt x="1264920" y="98119"/>
                  </a:lnTo>
                  <a:lnTo>
                    <a:pt x="1259205" y="100024"/>
                  </a:lnTo>
                  <a:lnTo>
                    <a:pt x="1253807" y="101929"/>
                  </a:lnTo>
                  <a:lnTo>
                    <a:pt x="1248410" y="104152"/>
                  </a:lnTo>
                  <a:lnTo>
                    <a:pt x="1243013" y="106375"/>
                  </a:lnTo>
                  <a:lnTo>
                    <a:pt x="1237933" y="109550"/>
                  </a:lnTo>
                  <a:lnTo>
                    <a:pt x="1232853" y="112408"/>
                  </a:lnTo>
                  <a:lnTo>
                    <a:pt x="1227455" y="115901"/>
                  </a:lnTo>
                  <a:lnTo>
                    <a:pt x="1222375" y="119394"/>
                  </a:lnTo>
                  <a:lnTo>
                    <a:pt x="1217930" y="123204"/>
                  </a:lnTo>
                  <a:lnTo>
                    <a:pt x="1212850" y="127332"/>
                  </a:lnTo>
                  <a:lnTo>
                    <a:pt x="1208405" y="131778"/>
                  </a:lnTo>
                  <a:lnTo>
                    <a:pt x="1204277" y="136223"/>
                  </a:lnTo>
                  <a:lnTo>
                    <a:pt x="1199833" y="140987"/>
                  </a:lnTo>
                  <a:lnTo>
                    <a:pt x="1195705" y="145432"/>
                  </a:lnTo>
                  <a:lnTo>
                    <a:pt x="1191895" y="150513"/>
                  </a:lnTo>
                  <a:lnTo>
                    <a:pt x="1188085" y="155911"/>
                  </a:lnTo>
                  <a:lnTo>
                    <a:pt x="1184593" y="160674"/>
                  </a:lnTo>
                  <a:lnTo>
                    <a:pt x="1181735" y="166072"/>
                  </a:lnTo>
                  <a:lnTo>
                    <a:pt x="1178560" y="171470"/>
                  </a:lnTo>
                  <a:lnTo>
                    <a:pt x="1175703" y="176868"/>
                  </a:lnTo>
                  <a:lnTo>
                    <a:pt x="1173480" y="182266"/>
                  </a:lnTo>
                  <a:lnTo>
                    <a:pt x="1171257" y="187982"/>
                  </a:lnTo>
                  <a:lnTo>
                    <a:pt x="1169353" y="193380"/>
                  </a:lnTo>
                  <a:lnTo>
                    <a:pt x="1167765" y="199096"/>
                  </a:lnTo>
                  <a:lnTo>
                    <a:pt x="1166813" y="204494"/>
                  </a:lnTo>
                  <a:lnTo>
                    <a:pt x="1165543" y="210209"/>
                  </a:lnTo>
                  <a:lnTo>
                    <a:pt x="1165225" y="215925"/>
                  </a:lnTo>
                  <a:lnTo>
                    <a:pt x="1164590" y="221323"/>
                  </a:lnTo>
                  <a:lnTo>
                    <a:pt x="1164590" y="925302"/>
                  </a:lnTo>
                  <a:lnTo>
                    <a:pt x="2636520" y="925302"/>
                  </a:lnTo>
                  <a:lnTo>
                    <a:pt x="2636520" y="723349"/>
                  </a:lnTo>
                  <a:lnTo>
                    <a:pt x="2211070" y="723349"/>
                  </a:lnTo>
                  <a:lnTo>
                    <a:pt x="2199640" y="723031"/>
                  </a:lnTo>
                  <a:lnTo>
                    <a:pt x="2188527" y="722714"/>
                  </a:lnTo>
                  <a:lnTo>
                    <a:pt x="2177733" y="721444"/>
                  </a:lnTo>
                  <a:lnTo>
                    <a:pt x="2167255" y="720173"/>
                  </a:lnTo>
                  <a:lnTo>
                    <a:pt x="2157095" y="717951"/>
                  </a:lnTo>
                  <a:lnTo>
                    <a:pt x="2147253" y="715728"/>
                  </a:lnTo>
                  <a:lnTo>
                    <a:pt x="2137093" y="713188"/>
                  </a:lnTo>
                  <a:lnTo>
                    <a:pt x="2127885" y="709695"/>
                  </a:lnTo>
                  <a:lnTo>
                    <a:pt x="2118677" y="706202"/>
                  </a:lnTo>
                  <a:lnTo>
                    <a:pt x="2110105" y="702392"/>
                  </a:lnTo>
                  <a:lnTo>
                    <a:pt x="2101215" y="697946"/>
                  </a:lnTo>
                  <a:lnTo>
                    <a:pt x="2093277" y="693183"/>
                  </a:lnTo>
                  <a:lnTo>
                    <a:pt x="2085023" y="688420"/>
                  </a:lnTo>
                  <a:lnTo>
                    <a:pt x="2077720" y="683022"/>
                  </a:lnTo>
                  <a:lnTo>
                    <a:pt x="2070735" y="676671"/>
                  </a:lnTo>
                  <a:lnTo>
                    <a:pt x="2063750" y="670638"/>
                  </a:lnTo>
                  <a:lnTo>
                    <a:pt x="2057083" y="664287"/>
                  </a:lnTo>
                  <a:lnTo>
                    <a:pt x="2051050" y="657301"/>
                  </a:lnTo>
                  <a:lnTo>
                    <a:pt x="2045335" y="649998"/>
                  </a:lnTo>
                  <a:lnTo>
                    <a:pt x="2039937" y="642377"/>
                  </a:lnTo>
                  <a:lnTo>
                    <a:pt x="2035175" y="634756"/>
                  </a:lnTo>
                  <a:lnTo>
                    <a:pt x="2030413" y="626183"/>
                  </a:lnTo>
                  <a:lnTo>
                    <a:pt x="2026603" y="617927"/>
                  </a:lnTo>
                  <a:lnTo>
                    <a:pt x="2022793" y="608718"/>
                  </a:lnTo>
                  <a:lnTo>
                    <a:pt x="2019300" y="599510"/>
                  </a:lnTo>
                  <a:lnTo>
                    <a:pt x="2016443" y="589984"/>
                  </a:lnTo>
                  <a:lnTo>
                    <a:pt x="2013903" y="580140"/>
                  </a:lnTo>
                  <a:lnTo>
                    <a:pt x="2011680" y="569979"/>
                  </a:lnTo>
                  <a:lnTo>
                    <a:pt x="2010093" y="559817"/>
                  </a:lnTo>
                  <a:lnTo>
                    <a:pt x="2009140" y="549021"/>
                  </a:lnTo>
                  <a:lnTo>
                    <a:pt x="2008187" y="537907"/>
                  </a:lnTo>
                  <a:lnTo>
                    <a:pt x="2008187" y="526476"/>
                  </a:lnTo>
                  <a:lnTo>
                    <a:pt x="2008187" y="94944"/>
                  </a:lnTo>
                  <a:lnTo>
                    <a:pt x="1286827" y="94944"/>
                  </a:lnTo>
                  <a:close/>
                  <a:moveTo>
                    <a:pt x="1275397" y="0"/>
                  </a:moveTo>
                  <a:lnTo>
                    <a:pt x="1286827" y="0"/>
                  </a:lnTo>
                  <a:lnTo>
                    <a:pt x="2047557" y="0"/>
                  </a:lnTo>
                  <a:lnTo>
                    <a:pt x="2047557" y="318"/>
                  </a:lnTo>
                  <a:lnTo>
                    <a:pt x="2051367" y="0"/>
                  </a:lnTo>
                  <a:lnTo>
                    <a:pt x="2054860" y="0"/>
                  </a:lnTo>
                  <a:lnTo>
                    <a:pt x="2060257" y="0"/>
                  </a:lnTo>
                  <a:lnTo>
                    <a:pt x="2065655" y="953"/>
                  </a:lnTo>
                  <a:lnTo>
                    <a:pt x="2070100" y="1588"/>
                  </a:lnTo>
                  <a:lnTo>
                    <a:pt x="2074545" y="2223"/>
                  </a:lnTo>
                  <a:lnTo>
                    <a:pt x="2081847" y="4763"/>
                  </a:lnTo>
                  <a:lnTo>
                    <a:pt x="2088515" y="6986"/>
                  </a:lnTo>
                  <a:lnTo>
                    <a:pt x="2094865" y="9844"/>
                  </a:lnTo>
                  <a:lnTo>
                    <a:pt x="2100897" y="13019"/>
                  </a:lnTo>
                  <a:lnTo>
                    <a:pt x="2112327" y="19687"/>
                  </a:lnTo>
                  <a:lnTo>
                    <a:pt x="2124075" y="26991"/>
                  </a:lnTo>
                  <a:lnTo>
                    <a:pt x="2136457" y="35564"/>
                  </a:lnTo>
                  <a:lnTo>
                    <a:pt x="2149475" y="44773"/>
                  </a:lnTo>
                  <a:lnTo>
                    <a:pt x="2163127" y="55252"/>
                  </a:lnTo>
                  <a:lnTo>
                    <a:pt x="2177415" y="66683"/>
                  </a:lnTo>
                  <a:lnTo>
                    <a:pt x="2192337" y="78432"/>
                  </a:lnTo>
                  <a:lnTo>
                    <a:pt x="2223770" y="105105"/>
                  </a:lnTo>
                  <a:lnTo>
                    <a:pt x="2257743" y="134953"/>
                  </a:lnTo>
                  <a:lnTo>
                    <a:pt x="2293303" y="167342"/>
                  </a:lnTo>
                  <a:lnTo>
                    <a:pt x="2329815" y="201636"/>
                  </a:lnTo>
                  <a:lnTo>
                    <a:pt x="2367915" y="237518"/>
                  </a:lnTo>
                  <a:lnTo>
                    <a:pt x="2406015" y="274670"/>
                  </a:lnTo>
                  <a:lnTo>
                    <a:pt x="2444433" y="313091"/>
                  </a:lnTo>
                  <a:lnTo>
                    <a:pt x="2481897" y="351196"/>
                  </a:lnTo>
                  <a:lnTo>
                    <a:pt x="2518410" y="388983"/>
                  </a:lnTo>
                  <a:lnTo>
                    <a:pt x="2553653" y="426452"/>
                  </a:lnTo>
                  <a:lnTo>
                    <a:pt x="2586990" y="462969"/>
                  </a:lnTo>
                  <a:lnTo>
                    <a:pt x="2607945" y="486149"/>
                  </a:lnTo>
                  <a:lnTo>
                    <a:pt x="2627947" y="508377"/>
                  </a:lnTo>
                  <a:lnTo>
                    <a:pt x="2646363" y="530287"/>
                  </a:lnTo>
                  <a:lnTo>
                    <a:pt x="2663507" y="550609"/>
                  </a:lnTo>
                  <a:lnTo>
                    <a:pt x="2679383" y="569979"/>
                  </a:lnTo>
                  <a:lnTo>
                    <a:pt x="2693035" y="588396"/>
                  </a:lnTo>
                  <a:lnTo>
                    <a:pt x="2705100" y="605543"/>
                  </a:lnTo>
                  <a:lnTo>
                    <a:pt x="2715577" y="621737"/>
                  </a:lnTo>
                  <a:lnTo>
                    <a:pt x="2720657" y="629993"/>
                  </a:lnTo>
                  <a:lnTo>
                    <a:pt x="2725103" y="638249"/>
                  </a:lnTo>
                  <a:lnTo>
                    <a:pt x="2729230" y="646823"/>
                  </a:lnTo>
                  <a:lnTo>
                    <a:pt x="2733040" y="656031"/>
                  </a:lnTo>
                  <a:lnTo>
                    <a:pt x="2734627" y="661747"/>
                  </a:lnTo>
                  <a:lnTo>
                    <a:pt x="2736215" y="667462"/>
                  </a:lnTo>
                  <a:lnTo>
                    <a:pt x="2737485" y="674766"/>
                  </a:lnTo>
                  <a:lnTo>
                    <a:pt x="2737803" y="683022"/>
                  </a:lnTo>
                  <a:lnTo>
                    <a:pt x="2737485" y="686197"/>
                  </a:lnTo>
                  <a:lnTo>
                    <a:pt x="2736850" y="690325"/>
                  </a:lnTo>
                  <a:lnTo>
                    <a:pt x="2737803" y="690325"/>
                  </a:lnTo>
                  <a:lnTo>
                    <a:pt x="2737803" y="938321"/>
                  </a:lnTo>
                  <a:lnTo>
                    <a:pt x="2747645" y="941814"/>
                  </a:lnTo>
                  <a:lnTo>
                    <a:pt x="2757170" y="945625"/>
                  </a:lnTo>
                  <a:lnTo>
                    <a:pt x="2766695" y="950070"/>
                  </a:lnTo>
                  <a:lnTo>
                    <a:pt x="2775903" y="954516"/>
                  </a:lnTo>
                  <a:lnTo>
                    <a:pt x="2785110" y="959596"/>
                  </a:lnTo>
                  <a:lnTo>
                    <a:pt x="2794000" y="964359"/>
                  </a:lnTo>
                  <a:lnTo>
                    <a:pt x="2802890" y="970075"/>
                  </a:lnTo>
                  <a:lnTo>
                    <a:pt x="2811145" y="975791"/>
                  </a:lnTo>
                  <a:lnTo>
                    <a:pt x="2819400" y="982141"/>
                  </a:lnTo>
                  <a:lnTo>
                    <a:pt x="2827337" y="988492"/>
                  </a:lnTo>
                  <a:lnTo>
                    <a:pt x="2834957" y="995478"/>
                  </a:lnTo>
                  <a:lnTo>
                    <a:pt x="2842260" y="1002464"/>
                  </a:lnTo>
                  <a:lnTo>
                    <a:pt x="2849563" y="1009767"/>
                  </a:lnTo>
                  <a:lnTo>
                    <a:pt x="2856230" y="1017388"/>
                  </a:lnTo>
                  <a:lnTo>
                    <a:pt x="2862897" y="1025326"/>
                  </a:lnTo>
                  <a:lnTo>
                    <a:pt x="2868930" y="1033265"/>
                  </a:lnTo>
                  <a:lnTo>
                    <a:pt x="2874963" y="1041838"/>
                  </a:lnTo>
                  <a:lnTo>
                    <a:pt x="2880677" y="1050094"/>
                  </a:lnTo>
                  <a:lnTo>
                    <a:pt x="2885757" y="1058985"/>
                  </a:lnTo>
                  <a:lnTo>
                    <a:pt x="2890837" y="1068194"/>
                  </a:lnTo>
                  <a:lnTo>
                    <a:pt x="2895283" y="1077402"/>
                  </a:lnTo>
                  <a:lnTo>
                    <a:pt x="2900045" y="1086611"/>
                  </a:lnTo>
                  <a:lnTo>
                    <a:pt x="2903855" y="1096454"/>
                  </a:lnTo>
                  <a:lnTo>
                    <a:pt x="2907347" y="1105981"/>
                  </a:lnTo>
                  <a:lnTo>
                    <a:pt x="2910205" y="1115824"/>
                  </a:lnTo>
                  <a:lnTo>
                    <a:pt x="2913063" y="1126303"/>
                  </a:lnTo>
                  <a:lnTo>
                    <a:pt x="2915603" y="1136464"/>
                  </a:lnTo>
                  <a:lnTo>
                    <a:pt x="2917507" y="1146943"/>
                  </a:lnTo>
                  <a:lnTo>
                    <a:pt x="2919095" y="1157739"/>
                  </a:lnTo>
                  <a:lnTo>
                    <a:pt x="2920365" y="1168218"/>
                  </a:lnTo>
                  <a:lnTo>
                    <a:pt x="2920683" y="1179014"/>
                  </a:lnTo>
                  <a:lnTo>
                    <a:pt x="2921000" y="1190128"/>
                  </a:lnTo>
                  <a:lnTo>
                    <a:pt x="2794000" y="2478374"/>
                  </a:lnTo>
                  <a:lnTo>
                    <a:pt x="2793683" y="2492029"/>
                  </a:lnTo>
                  <a:lnTo>
                    <a:pt x="2792413" y="2505365"/>
                  </a:lnTo>
                  <a:lnTo>
                    <a:pt x="2790825" y="2518702"/>
                  </a:lnTo>
                  <a:lnTo>
                    <a:pt x="2788603" y="2531721"/>
                  </a:lnTo>
                  <a:lnTo>
                    <a:pt x="2785427" y="2544422"/>
                  </a:lnTo>
                  <a:lnTo>
                    <a:pt x="2782253" y="2557124"/>
                  </a:lnTo>
                  <a:lnTo>
                    <a:pt x="2777807" y="2569190"/>
                  </a:lnTo>
                  <a:lnTo>
                    <a:pt x="2773363" y="2581574"/>
                  </a:lnTo>
                  <a:lnTo>
                    <a:pt x="2767965" y="2593005"/>
                  </a:lnTo>
                  <a:lnTo>
                    <a:pt x="2761933" y="2604437"/>
                  </a:lnTo>
                  <a:lnTo>
                    <a:pt x="2755900" y="2615550"/>
                  </a:lnTo>
                  <a:lnTo>
                    <a:pt x="2748915" y="2626347"/>
                  </a:lnTo>
                  <a:lnTo>
                    <a:pt x="2741295" y="2636508"/>
                  </a:lnTo>
                  <a:lnTo>
                    <a:pt x="2733675" y="2646669"/>
                  </a:lnTo>
                  <a:lnTo>
                    <a:pt x="2725103" y="2656195"/>
                  </a:lnTo>
                  <a:lnTo>
                    <a:pt x="2716213" y="2665721"/>
                  </a:lnTo>
                  <a:lnTo>
                    <a:pt x="2707005" y="2673977"/>
                  </a:lnTo>
                  <a:lnTo>
                    <a:pt x="2697480" y="2682551"/>
                  </a:lnTo>
                  <a:lnTo>
                    <a:pt x="2687637" y="2690489"/>
                  </a:lnTo>
                  <a:lnTo>
                    <a:pt x="2677477" y="2697792"/>
                  </a:lnTo>
                  <a:lnTo>
                    <a:pt x="2666683" y="2704778"/>
                  </a:lnTo>
                  <a:lnTo>
                    <a:pt x="2655570" y="2711129"/>
                  </a:lnTo>
                  <a:lnTo>
                    <a:pt x="2644140" y="2716845"/>
                  </a:lnTo>
                  <a:lnTo>
                    <a:pt x="2632075" y="2722243"/>
                  </a:lnTo>
                  <a:lnTo>
                    <a:pt x="2620327" y="2727006"/>
                  </a:lnTo>
                  <a:lnTo>
                    <a:pt x="2607945" y="2731134"/>
                  </a:lnTo>
                  <a:lnTo>
                    <a:pt x="2595563" y="2734944"/>
                  </a:lnTo>
                  <a:lnTo>
                    <a:pt x="2582545" y="2737484"/>
                  </a:lnTo>
                  <a:lnTo>
                    <a:pt x="2569527" y="2740342"/>
                  </a:lnTo>
                  <a:lnTo>
                    <a:pt x="2556193" y="2741930"/>
                  </a:lnTo>
                  <a:lnTo>
                    <a:pt x="2542540" y="2742883"/>
                  </a:lnTo>
                  <a:lnTo>
                    <a:pt x="2528887" y="2743200"/>
                  </a:lnTo>
                  <a:lnTo>
                    <a:pt x="263525" y="2743200"/>
                  </a:lnTo>
                  <a:lnTo>
                    <a:pt x="261937" y="2742883"/>
                  </a:lnTo>
                  <a:lnTo>
                    <a:pt x="260350" y="2742565"/>
                  </a:lnTo>
                  <a:lnTo>
                    <a:pt x="247015" y="2742248"/>
                  </a:lnTo>
                  <a:lnTo>
                    <a:pt x="233997" y="2740977"/>
                  </a:lnTo>
                  <a:lnTo>
                    <a:pt x="220980" y="2739072"/>
                  </a:lnTo>
                  <a:lnTo>
                    <a:pt x="207963" y="2736532"/>
                  </a:lnTo>
                  <a:lnTo>
                    <a:pt x="195263" y="2733356"/>
                  </a:lnTo>
                  <a:lnTo>
                    <a:pt x="183197" y="2729546"/>
                  </a:lnTo>
                  <a:lnTo>
                    <a:pt x="170815" y="2725418"/>
                  </a:lnTo>
                  <a:lnTo>
                    <a:pt x="159067" y="2720337"/>
                  </a:lnTo>
                  <a:lnTo>
                    <a:pt x="147637" y="2714939"/>
                  </a:lnTo>
                  <a:lnTo>
                    <a:pt x="136525" y="2708906"/>
                  </a:lnTo>
                  <a:lnTo>
                    <a:pt x="125413" y="2702555"/>
                  </a:lnTo>
                  <a:lnTo>
                    <a:pt x="114935" y="2695252"/>
                  </a:lnTo>
                  <a:lnTo>
                    <a:pt x="104775" y="2687949"/>
                  </a:lnTo>
                  <a:lnTo>
                    <a:pt x="95250" y="2679693"/>
                  </a:lnTo>
                  <a:lnTo>
                    <a:pt x="85725" y="2671437"/>
                  </a:lnTo>
                  <a:lnTo>
                    <a:pt x="76835" y="2662546"/>
                  </a:lnTo>
                  <a:lnTo>
                    <a:pt x="67945" y="2653020"/>
                  </a:lnTo>
                  <a:lnTo>
                    <a:pt x="60007" y="2643176"/>
                  </a:lnTo>
                  <a:lnTo>
                    <a:pt x="52070" y="2632697"/>
                  </a:lnTo>
                  <a:lnTo>
                    <a:pt x="44767" y="2622536"/>
                  </a:lnTo>
                  <a:lnTo>
                    <a:pt x="37783" y="2611422"/>
                  </a:lnTo>
                  <a:lnTo>
                    <a:pt x="31750" y="2599991"/>
                  </a:lnTo>
                  <a:lnTo>
                    <a:pt x="26035" y="2588560"/>
                  </a:lnTo>
                  <a:lnTo>
                    <a:pt x="20637" y="2576493"/>
                  </a:lnTo>
                  <a:lnTo>
                    <a:pt x="15875" y="2563792"/>
                  </a:lnTo>
                  <a:lnTo>
                    <a:pt x="11747" y="2551725"/>
                  </a:lnTo>
                  <a:lnTo>
                    <a:pt x="8255" y="2538706"/>
                  </a:lnTo>
                  <a:lnTo>
                    <a:pt x="5397" y="2525687"/>
                  </a:lnTo>
                  <a:lnTo>
                    <a:pt x="2857" y="2512668"/>
                  </a:lnTo>
                  <a:lnTo>
                    <a:pt x="1587" y="2499332"/>
                  </a:lnTo>
                  <a:lnTo>
                    <a:pt x="317" y="2485360"/>
                  </a:lnTo>
                  <a:lnTo>
                    <a:pt x="0" y="2471706"/>
                  </a:lnTo>
                  <a:lnTo>
                    <a:pt x="0" y="631263"/>
                  </a:lnTo>
                  <a:lnTo>
                    <a:pt x="317" y="617609"/>
                  </a:lnTo>
                  <a:lnTo>
                    <a:pt x="1587" y="603955"/>
                  </a:lnTo>
                  <a:lnTo>
                    <a:pt x="2857" y="590619"/>
                  </a:lnTo>
                  <a:lnTo>
                    <a:pt x="5397" y="577282"/>
                  </a:lnTo>
                  <a:lnTo>
                    <a:pt x="8255" y="564263"/>
                  </a:lnTo>
                  <a:lnTo>
                    <a:pt x="11747" y="551562"/>
                  </a:lnTo>
                  <a:lnTo>
                    <a:pt x="15875" y="539178"/>
                  </a:lnTo>
                  <a:lnTo>
                    <a:pt x="20637" y="526794"/>
                  </a:lnTo>
                  <a:lnTo>
                    <a:pt x="26035" y="515045"/>
                  </a:lnTo>
                  <a:lnTo>
                    <a:pt x="31750" y="502978"/>
                  </a:lnTo>
                  <a:lnTo>
                    <a:pt x="37783" y="491865"/>
                  </a:lnTo>
                  <a:lnTo>
                    <a:pt x="44767" y="481068"/>
                  </a:lnTo>
                  <a:lnTo>
                    <a:pt x="52070" y="470272"/>
                  </a:lnTo>
                  <a:lnTo>
                    <a:pt x="60007" y="459794"/>
                  </a:lnTo>
                  <a:lnTo>
                    <a:pt x="67945" y="450267"/>
                  </a:lnTo>
                  <a:lnTo>
                    <a:pt x="76835" y="440741"/>
                  </a:lnTo>
                  <a:lnTo>
                    <a:pt x="86043" y="431533"/>
                  </a:lnTo>
                  <a:lnTo>
                    <a:pt x="95567" y="423277"/>
                  </a:lnTo>
                  <a:lnTo>
                    <a:pt x="105410" y="415021"/>
                  </a:lnTo>
                  <a:lnTo>
                    <a:pt x="115887" y="407400"/>
                  </a:lnTo>
                  <a:lnTo>
                    <a:pt x="126683" y="400097"/>
                  </a:lnTo>
                  <a:lnTo>
                    <a:pt x="137477" y="393746"/>
                  </a:lnTo>
                  <a:lnTo>
                    <a:pt x="149225" y="387713"/>
                  </a:lnTo>
                  <a:lnTo>
                    <a:pt x="160973" y="381997"/>
                  </a:lnTo>
                  <a:lnTo>
                    <a:pt x="172720" y="376916"/>
                  </a:lnTo>
                  <a:lnTo>
                    <a:pt x="185420" y="372788"/>
                  </a:lnTo>
                  <a:lnTo>
                    <a:pt x="198120" y="368978"/>
                  </a:lnTo>
                  <a:lnTo>
                    <a:pt x="211137" y="365803"/>
                  </a:lnTo>
                  <a:lnTo>
                    <a:pt x="224155" y="362945"/>
                  </a:lnTo>
                  <a:lnTo>
                    <a:pt x="237490" y="361675"/>
                  </a:lnTo>
                  <a:lnTo>
                    <a:pt x="251143" y="360405"/>
                  </a:lnTo>
                  <a:lnTo>
                    <a:pt x="265113" y="360087"/>
                  </a:lnTo>
                  <a:lnTo>
                    <a:pt x="970280" y="360087"/>
                  </a:lnTo>
                  <a:lnTo>
                    <a:pt x="970280" y="480116"/>
                  </a:lnTo>
                  <a:lnTo>
                    <a:pt x="265113" y="480116"/>
                  </a:lnTo>
                  <a:lnTo>
                    <a:pt x="254953" y="480433"/>
                  </a:lnTo>
                  <a:lnTo>
                    <a:pt x="245745" y="481704"/>
                  </a:lnTo>
                  <a:lnTo>
                    <a:pt x="237173" y="483291"/>
                  </a:lnTo>
                  <a:lnTo>
                    <a:pt x="228283" y="485514"/>
                  </a:lnTo>
                  <a:lnTo>
                    <a:pt x="220345" y="488054"/>
                  </a:lnTo>
                  <a:lnTo>
                    <a:pt x="212090" y="491547"/>
                  </a:lnTo>
                  <a:lnTo>
                    <a:pt x="205105" y="495040"/>
                  </a:lnTo>
                  <a:lnTo>
                    <a:pt x="197803" y="499168"/>
                  </a:lnTo>
                  <a:lnTo>
                    <a:pt x="190817" y="503931"/>
                  </a:lnTo>
                  <a:lnTo>
                    <a:pt x="184785" y="508694"/>
                  </a:lnTo>
                  <a:lnTo>
                    <a:pt x="178435" y="514092"/>
                  </a:lnTo>
                  <a:lnTo>
                    <a:pt x="172403" y="519808"/>
                  </a:lnTo>
                  <a:lnTo>
                    <a:pt x="167005" y="525841"/>
                  </a:lnTo>
                  <a:lnTo>
                    <a:pt x="162243" y="531874"/>
                  </a:lnTo>
                  <a:lnTo>
                    <a:pt x="157163" y="537907"/>
                  </a:lnTo>
                  <a:lnTo>
                    <a:pt x="152400" y="543941"/>
                  </a:lnTo>
                  <a:lnTo>
                    <a:pt x="148273" y="550609"/>
                  </a:lnTo>
                  <a:lnTo>
                    <a:pt x="144463" y="556960"/>
                  </a:lnTo>
                  <a:lnTo>
                    <a:pt x="140970" y="563628"/>
                  </a:lnTo>
                  <a:lnTo>
                    <a:pt x="137477" y="569661"/>
                  </a:lnTo>
                  <a:lnTo>
                    <a:pt x="131763" y="582680"/>
                  </a:lnTo>
                  <a:lnTo>
                    <a:pt x="127317" y="594429"/>
                  </a:lnTo>
                  <a:lnTo>
                    <a:pt x="123825" y="605860"/>
                  </a:lnTo>
                  <a:lnTo>
                    <a:pt x="121603" y="616022"/>
                  </a:lnTo>
                  <a:lnTo>
                    <a:pt x="120015" y="624913"/>
                  </a:lnTo>
                  <a:lnTo>
                    <a:pt x="119697" y="631263"/>
                  </a:lnTo>
                  <a:lnTo>
                    <a:pt x="119697" y="2454559"/>
                  </a:lnTo>
                  <a:lnTo>
                    <a:pt x="119697" y="2460910"/>
                  </a:lnTo>
                  <a:lnTo>
                    <a:pt x="120333" y="2469483"/>
                  </a:lnTo>
                  <a:lnTo>
                    <a:pt x="121285" y="2478692"/>
                  </a:lnTo>
                  <a:lnTo>
                    <a:pt x="123190" y="2488536"/>
                  </a:lnTo>
                  <a:lnTo>
                    <a:pt x="125413" y="2499332"/>
                  </a:lnTo>
                  <a:lnTo>
                    <a:pt x="128905" y="2510763"/>
                  </a:lnTo>
                  <a:lnTo>
                    <a:pt x="130810" y="2516161"/>
                  </a:lnTo>
                  <a:lnTo>
                    <a:pt x="133033" y="2521877"/>
                  </a:lnTo>
                  <a:lnTo>
                    <a:pt x="135573" y="2527593"/>
                  </a:lnTo>
                  <a:lnTo>
                    <a:pt x="138430" y="2533308"/>
                  </a:lnTo>
                  <a:lnTo>
                    <a:pt x="141923" y="2538706"/>
                  </a:lnTo>
                  <a:lnTo>
                    <a:pt x="145415" y="2544105"/>
                  </a:lnTo>
                  <a:lnTo>
                    <a:pt x="149225" y="2549503"/>
                  </a:lnTo>
                  <a:lnTo>
                    <a:pt x="153353" y="2554266"/>
                  </a:lnTo>
                  <a:lnTo>
                    <a:pt x="157797" y="2559029"/>
                  </a:lnTo>
                  <a:lnTo>
                    <a:pt x="162877" y="2563474"/>
                  </a:lnTo>
                  <a:lnTo>
                    <a:pt x="167957" y="2567602"/>
                  </a:lnTo>
                  <a:lnTo>
                    <a:pt x="173990" y="2572048"/>
                  </a:lnTo>
                  <a:lnTo>
                    <a:pt x="180023" y="2575541"/>
                  </a:lnTo>
                  <a:lnTo>
                    <a:pt x="186690" y="2578716"/>
                  </a:lnTo>
                  <a:lnTo>
                    <a:pt x="193993" y="2581574"/>
                  </a:lnTo>
                  <a:lnTo>
                    <a:pt x="200977" y="2583797"/>
                  </a:lnTo>
                  <a:lnTo>
                    <a:pt x="209233" y="2585702"/>
                  </a:lnTo>
                  <a:lnTo>
                    <a:pt x="217805" y="2587290"/>
                  </a:lnTo>
                  <a:lnTo>
                    <a:pt x="226695" y="2587925"/>
                  </a:lnTo>
                  <a:lnTo>
                    <a:pt x="236855" y="2588560"/>
                  </a:lnTo>
                  <a:lnTo>
                    <a:pt x="241935" y="2583797"/>
                  </a:lnTo>
                  <a:lnTo>
                    <a:pt x="248603" y="2578399"/>
                  </a:lnTo>
                  <a:lnTo>
                    <a:pt x="255587" y="2572365"/>
                  </a:lnTo>
                  <a:lnTo>
                    <a:pt x="262573" y="2565062"/>
                  </a:lnTo>
                  <a:lnTo>
                    <a:pt x="269875" y="2557759"/>
                  </a:lnTo>
                  <a:lnTo>
                    <a:pt x="277177" y="2549820"/>
                  </a:lnTo>
                  <a:lnTo>
                    <a:pt x="283845" y="2541882"/>
                  </a:lnTo>
                  <a:lnTo>
                    <a:pt x="289560" y="2533626"/>
                  </a:lnTo>
                  <a:lnTo>
                    <a:pt x="293370" y="2527593"/>
                  </a:lnTo>
                  <a:lnTo>
                    <a:pt x="296227" y="2520924"/>
                  </a:lnTo>
                  <a:lnTo>
                    <a:pt x="299403" y="2514574"/>
                  </a:lnTo>
                  <a:lnTo>
                    <a:pt x="302577" y="2508223"/>
                  </a:lnTo>
                  <a:lnTo>
                    <a:pt x="304800" y="2500920"/>
                  </a:lnTo>
                  <a:lnTo>
                    <a:pt x="307023" y="2493299"/>
                  </a:lnTo>
                  <a:lnTo>
                    <a:pt x="309245" y="2484725"/>
                  </a:lnTo>
                  <a:lnTo>
                    <a:pt x="311785" y="2475834"/>
                  </a:lnTo>
                  <a:lnTo>
                    <a:pt x="315595" y="2456147"/>
                  </a:lnTo>
                  <a:lnTo>
                    <a:pt x="319723" y="2432332"/>
                  </a:lnTo>
                  <a:lnTo>
                    <a:pt x="329565" y="2371365"/>
                  </a:lnTo>
                  <a:lnTo>
                    <a:pt x="457200" y="1190128"/>
                  </a:lnTo>
                  <a:lnTo>
                    <a:pt x="457517" y="1176474"/>
                  </a:lnTo>
                  <a:lnTo>
                    <a:pt x="458153" y="1163137"/>
                  </a:lnTo>
                  <a:lnTo>
                    <a:pt x="460057" y="1150118"/>
                  </a:lnTo>
                  <a:lnTo>
                    <a:pt x="462280" y="1137099"/>
                  </a:lnTo>
                  <a:lnTo>
                    <a:pt x="465455" y="1124080"/>
                  </a:lnTo>
                  <a:lnTo>
                    <a:pt x="468947" y="1111379"/>
                  </a:lnTo>
                  <a:lnTo>
                    <a:pt x="473075" y="1098995"/>
                  </a:lnTo>
                  <a:lnTo>
                    <a:pt x="477837" y="1087246"/>
                  </a:lnTo>
                  <a:lnTo>
                    <a:pt x="482917" y="1075497"/>
                  </a:lnTo>
                  <a:lnTo>
                    <a:pt x="488950" y="1064066"/>
                  </a:lnTo>
                  <a:lnTo>
                    <a:pt x="495300" y="1052952"/>
                  </a:lnTo>
                  <a:lnTo>
                    <a:pt x="502285" y="1042156"/>
                  </a:lnTo>
                  <a:lnTo>
                    <a:pt x="509587" y="1031677"/>
                  </a:lnTo>
                  <a:lnTo>
                    <a:pt x="517525" y="1021833"/>
                  </a:lnTo>
                  <a:lnTo>
                    <a:pt x="525780" y="1012307"/>
                  </a:lnTo>
                  <a:lnTo>
                    <a:pt x="534353" y="1003099"/>
                  </a:lnTo>
                  <a:lnTo>
                    <a:pt x="543877" y="994208"/>
                  </a:lnTo>
                  <a:lnTo>
                    <a:pt x="553403" y="985952"/>
                  </a:lnTo>
                  <a:lnTo>
                    <a:pt x="563245" y="978331"/>
                  </a:lnTo>
                  <a:lnTo>
                    <a:pt x="573723" y="970710"/>
                  </a:lnTo>
                  <a:lnTo>
                    <a:pt x="584517" y="963724"/>
                  </a:lnTo>
                  <a:lnTo>
                    <a:pt x="595630" y="957691"/>
                  </a:lnTo>
                  <a:lnTo>
                    <a:pt x="607060" y="951340"/>
                  </a:lnTo>
                  <a:lnTo>
                    <a:pt x="618490" y="946577"/>
                  </a:lnTo>
                  <a:lnTo>
                    <a:pt x="630873" y="941497"/>
                  </a:lnTo>
                  <a:lnTo>
                    <a:pt x="642937" y="937369"/>
                  </a:lnTo>
                  <a:lnTo>
                    <a:pt x="655637" y="933876"/>
                  </a:lnTo>
                  <a:lnTo>
                    <a:pt x="668337" y="930700"/>
                  </a:lnTo>
                  <a:lnTo>
                    <a:pt x="681673" y="928478"/>
                  </a:lnTo>
                  <a:lnTo>
                    <a:pt x="694690" y="926890"/>
                  </a:lnTo>
                  <a:lnTo>
                    <a:pt x="708025" y="925937"/>
                  </a:lnTo>
                  <a:lnTo>
                    <a:pt x="721677" y="925302"/>
                  </a:lnTo>
                  <a:lnTo>
                    <a:pt x="1065530" y="925302"/>
                  </a:lnTo>
                  <a:lnTo>
                    <a:pt x="1065530" y="221323"/>
                  </a:lnTo>
                  <a:lnTo>
                    <a:pt x="1066165" y="209574"/>
                  </a:lnTo>
                  <a:lnTo>
                    <a:pt x="1066800" y="198461"/>
                  </a:lnTo>
                  <a:lnTo>
                    <a:pt x="1068387" y="187664"/>
                  </a:lnTo>
                  <a:lnTo>
                    <a:pt x="1070293" y="176551"/>
                  </a:lnTo>
                  <a:lnTo>
                    <a:pt x="1072515" y="165754"/>
                  </a:lnTo>
                  <a:lnTo>
                    <a:pt x="1075690" y="155276"/>
                  </a:lnTo>
                  <a:lnTo>
                    <a:pt x="1079183" y="145114"/>
                  </a:lnTo>
                  <a:lnTo>
                    <a:pt x="1083310" y="134953"/>
                  </a:lnTo>
                  <a:lnTo>
                    <a:pt x="1087437" y="125110"/>
                  </a:lnTo>
                  <a:lnTo>
                    <a:pt x="1092517" y="115584"/>
                  </a:lnTo>
                  <a:lnTo>
                    <a:pt x="1097915" y="106375"/>
                  </a:lnTo>
                  <a:lnTo>
                    <a:pt x="1103630" y="97166"/>
                  </a:lnTo>
                  <a:lnTo>
                    <a:pt x="1109663" y="88910"/>
                  </a:lnTo>
                  <a:lnTo>
                    <a:pt x="1116013" y="80337"/>
                  </a:lnTo>
                  <a:lnTo>
                    <a:pt x="1122997" y="72399"/>
                  </a:lnTo>
                  <a:lnTo>
                    <a:pt x="1130617" y="64778"/>
                  </a:lnTo>
                  <a:lnTo>
                    <a:pt x="1138237" y="57474"/>
                  </a:lnTo>
                  <a:lnTo>
                    <a:pt x="1146493" y="50488"/>
                  </a:lnTo>
                  <a:lnTo>
                    <a:pt x="1154430" y="43820"/>
                  </a:lnTo>
                  <a:lnTo>
                    <a:pt x="1163320" y="37469"/>
                  </a:lnTo>
                  <a:lnTo>
                    <a:pt x="1171893" y="31754"/>
                  </a:lnTo>
                  <a:lnTo>
                    <a:pt x="1181735" y="26356"/>
                  </a:lnTo>
                  <a:lnTo>
                    <a:pt x="1191260" y="21910"/>
                  </a:lnTo>
                  <a:lnTo>
                    <a:pt x="1200785" y="17147"/>
                  </a:lnTo>
                  <a:lnTo>
                    <a:pt x="1210627" y="13337"/>
                  </a:lnTo>
                  <a:lnTo>
                    <a:pt x="1221105" y="9844"/>
                  </a:lnTo>
                  <a:lnTo>
                    <a:pt x="1231583" y="6986"/>
                  </a:lnTo>
                  <a:lnTo>
                    <a:pt x="1242377" y="4128"/>
                  </a:lnTo>
                  <a:lnTo>
                    <a:pt x="1253173" y="2223"/>
                  </a:lnTo>
                  <a:lnTo>
                    <a:pt x="1264285" y="1270"/>
                  </a:lnTo>
                  <a:lnTo>
                    <a:pt x="127539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2629631" y="2128703"/>
            <a:ext cx="1614080" cy="593535"/>
            <a:chOff x="2240281" y="2450226"/>
            <a:chExt cx="1685925" cy="593535"/>
          </a:xfrm>
        </p:grpSpPr>
        <p:sp>
          <p:nvSpPr>
            <p:cNvPr id="47" name="文本框 46"/>
            <p:cNvSpPr txBox="1"/>
            <p:nvPr/>
          </p:nvSpPr>
          <p:spPr>
            <a:xfrm>
              <a:off x="2240281" y="2450226"/>
              <a:ext cx="16859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zh-CN" altLang="en-US" sz="1400" b="1" dirty="0"/>
                <a:t>竞品分析</a:t>
              </a:r>
              <a:endParaRPr lang="en-US" altLang="zh-CN" sz="1400" b="1" dirty="0"/>
            </a:p>
          </p:txBody>
        </p:sp>
        <p:sp>
          <p:nvSpPr>
            <p:cNvPr id="48" name="KSO_Shape"/>
            <p:cNvSpPr>
              <a:spLocks/>
            </p:cNvSpPr>
            <p:nvPr/>
          </p:nvSpPr>
          <p:spPr bwMode="auto">
            <a:xfrm flipH="1">
              <a:off x="2631812" y="2759159"/>
              <a:ext cx="354277" cy="284602"/>
            </a:xfrm>
            <a:custGeom>
              <a:avLst/>
              <a:gdLst>
                <a:gd name="T0" fmla="*/ 2147483646 w 288"/>
                <a:gd name="T1" fmla="*/ 0 h 232"/>
                <a:gd name="T2" fmla="*/ 0 w 288"/>
                <a:gd name="T3" fmla="*/ 2147483646 h 232"/>
                <a:gd name="T4" fmla="*/ 2147483646 w 288"/>
                <a:gd name="T5" fmla="*/ 2147483646 h 232"/>
                <a:gd name="T6" fmla="*/ 2147483646 w 288"/>
                <a:gd name="T7" fmla="*/ 2147483646 h 232"/>
                <a:gd name="T8" fmla="*/ 2147483646 w 288"/>
                <a:gd name="T9" fmla="*/ 2147483646 h 232"/>
                <a:gd name="T10" fmla="*/ 2147483646 w 288"/>
                <a:gd name="T11" fmla="*/ 2147483646 h 232"/>
                <a:gd name="T12" fmla="*/ 2147483646 w 288"/>
                <a:gd name="T13" fmla="*/ 2147483646 h 232"/>
                <a:gd name="T14" fmla="*/ 2147483646 w 288"/>
                <a:gd name="T15" fmla="*/ 0 h 232"/>
                <a:gd name="T16" fmla="*/ 2147483646 w 288"/>
                <a:gd name="T17" fmla="*/ 2147483646 h 232"/>
                <a:gd name="T18" fmla="*/ 2147483646 w 288"/>
                <a:gd name="T19" fmla="*/ 2147483646 h 232"/>
                <a:gd name="T20" fmla="*/ 2147483646 w 288"/>
                <a:gd name="T21" fmla="*/ 2147483646 h 232"/>
                <a:gd name="T22" fmla="*/ 2147483646 w 288"/>
                <a:gd name="T23" fmla="*/ 2147483646 h 232"/>
                <a:gd name="T24" fmla="*/ 2147483646 w 288"/>
                <a:gd name="T25" fmla="*/ 2147483646 h 232"/>
                <a:gd name="T26" fmla="*/ 2147483646 w 288"/>
                <a:gd name="T27" fmla="*/ 2147483646 h 232"/>
                <a:gd name="T28" fmla="*/ 2147483646 w 288"/>
                <a:gd name="T29" fmla="*/ 2147483646 h 232"/>
                <a:gd name="T30" fmla="*/ 2147483646 w 288"/>
                <a:gd name="T31" fmla="*/ 2147483646 h 232"/>
                <a:gd name="T32" fmla="*/ 2147483646 w 288"/>
                <a:gd name="T33" fmla="*/ 2147483646 h 232"/>
                <a:gd name="T34" fmla="*/ 2147483646 w 288"/>
                <a:gd name="T35" fmla="*/ 2147483646 h 232"/>
                <a:gd name="T36" fmla="*/ 2147483646 w 288"/>
                <a:gd name="T37" fmla="*/ 2147483646 h 232"/>
                <a:gd name="T38" fmla="*/ 2147483646 w 288"/>
                <a:gd name="T39" fmla="*/ 2147483646 h 232"/>
                <a:gd name="T40" fmla="*/ 2147483646 w 288"/>
                <a:gd name="T41" fmla="*/ 2147483646 h 232"/>
                <a:gd name="T42" fmla="*/ 2147483646 w 288"/>
                <a:gd name="T43" fmla="*/ 2147483646 h 232"/>
                <a:gd name="T44" fmla="*/ 2147483646 w 288"/>
                <a:gd name="T45" fmla="*/ 2147483646 h 232"/>
                <a:gd name="T46" fmla="*/ 2147483646 w 288"/>
                <a:gd name="T47" fmla="*/ 2147483646 h 232"/>
                <a:gd name="T48" fmla="*/ 2147483646 w 288"/>
                <a:gd name="T49" fmla="*/ 2147483646 h 232"/>
                <a:gd name="T50" fmla="*/ 2147483646 w 288"/>
                <a:gd name="T51" fmla="*/ 2147483646 h 232"/>
                <a:gd name="T52" fmla="*/ 2147483646 w 288"/>
                <a:gd name="T53" fmla="*/ 2147483646 h 232"/>
                <a:gd name="T54" fmla="*/ 2147483646 w 288"/>
                <a:gd name="T55" fmla="*/ 2147483646 h 232"/>
                <a:gd name="T56" fmla="*/ 2147483646 w 288"/>
                <a:gd name="T57" fmla="*/ 2147483646 h 232"/>
                <a:gd name="T58" fmla="*/ 2147483646 w 288"/>
                <a:gd name="T59" fmla="*/ 2147483646 h 232"/>
                <a:gd name="T60" fmla="*/ 2147483646 w 288"/>
                <a:gd name="T61" fmla="*/ 2147483646 h 232"/>
                <a:gd name="T62" fmla="*/ 2147483646 w 288"/>
                <a:gd name="T63" fmla="*/ 2147483646 h 232"/>
                <a:gd name="T64" fmla="*/ 2147483646 w 288"/>
                <a:gd name="T65" fmla="*/ 2147483646 h 232"/>
                <a:gd name="T66" fmla="*/ 2147483646 w 288"/>
                <a:gd name="T67" fmla="*/ 2147483646 h 232"/>
                <a:gd name="T68" fmla="*/ 2147483646 w 288"/>
                <a:gd name="T69" fmla="*/ 2147483646 h 232"/>
                <a:gd name="T70" fmla="*/ 2147483646 w 288"/>
                <a:gd name="T71" fmla="*/ 2147483646 h 232"/>
                <a:gd name="T72" fmla="*/ 2147483646 w 288"/>
                <a:gd name="T73" fmla="*/ 2147483646 h 232"/>
                <a:gd name="T74" fmla="*/ 2147483646 w 288"/>
                <a:gd name="T75" fmla="*/ 2147483646 h 23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88" h="232">
                  <a:moveTo>
                    <a:pt x="144" y="0"/>
                  </a:moveTo>
                  <a:cubicBezTo>
                    <a:pt x="64" y="0"/>
                    <a:pt x="0" y="52"/>
                    <a:pt x="0" y="116"/>
                  </a:cubicBezTo>
                  <a:cubicBezTo>
                    <a:pt x="0" y="152"/>
                    <a:pt x="14" y="160"/>
                    <a:pt x="33" y="160"/>
                  </a:cubicBezTo>
                  <a:cubicBezTo>
                    <a:pt x="49" y="160"/>
                    <a:pt x="67" y="154"/>
                    <a:pt x="84" y="154"/>
                  </a:cubicBezTo>
                  <a:cubicBezTo>
                    <a:pt x="95" y="154"/>
                    <a:pt x="105" y="157"/>
                    <a:pt x="112" y="165"/>
                  </a:cubicBezTo>
                  <a:cubicBezTo>
                    <a:pt x="135" y="189"/>
                    <a:pt x="64" y="232"/>
                    <a:pt x="144" y="232"/>
                  </a:cubicBezTo>
                  <a:cubicBezTo>
                    <a:pt x="224" y="232"/>
                    <a:pt x="288" y="180"/>
                    <a:pt x="288" y="116"/>
                  </a:cubicBezTo>
                  <a:cubicBezTo>
                    <a:pt x="288" y="52"/>
                    <a:pt x="224" y="0"/>
                    <a:pt x="144" y="0"/>
                  </a:cubicBezTo>
                  <a:close/>
                  <a:moveTo>
                    <a:pt x="60" y="104"/>
                  </a:moveTo>
                  <a:cubicBezTo>
                    <a:pt x="49" y="104"/>
                    <a:pt x="40" y="95"/>
                    <a:pt x="40" y="84"/>
                  </a:cubicBezTo>
                  <a:cubicBezTo>
                    <a:pt x="40" y="73"/>
                    <a:pt x="49" y="64"/>
                    <a:pt x="60" y="64"/>
                  </a:cubicBezTo>
                  <a:cubicBezTo>
                    <a:pt x="71" y="64"/>
                    <a:pt x="80" y="73"/>
                    <a:pt x="80" y="84"/>
                  </a:cubicBezTo>
                  <a:cubicBezTo>
                    <a:pt x="80" y="95"/>
                    <a:pt x="71" y="104"/>
                    <a:pt x="60" y="104"/>
                  </a:cubicBezTo>
                  <a:close/>
                  <a:moveTo>
                    <a:pt x="116" y="64"/>
                  </a:moveTo>
                  <a:cubicBezTo>
                    <a:pt x="105" y="64"/>
                    <a:pt x="96" y="55"/>
                    <a:pt x="96" y="44"/>
                  </a:cubicBezTo>
                  <a:cubicBezTo>
                    <a:pt x="96" y="33"/>
                    <a:pt x="105" y="24"/>
                    <a:pt x="116" y="24"/>
                  </a:cubicBezTo>
                  <a:cubicBezTo>
                    <a:pt x="127" y="24"/>
                    <a:pt x="136" y="33"/>
                    <a:pt x="136" y="44"/>
                  </a:cubicBezTo>
                  <a:cubicBezTo>
                    <a:pt x="136" y="55"/>
                    <a:pt x="127" y="64"/>
                    <a:pt x="116" y="64"/>
                  </a:cubicBezTo>
                  <a:close/>
                  <a:moveTo>
                    <a:pt x="164" y="216"/>
                  </a:moveTo>
                  <a:cubicBezTo>
                    <a:pt x="149" y="216"/>
                    <a:pt x="136" y="207"/>
                    <a:pt x="136" y="196"/>
                  </a:cubicBezTo>
                  <a:cubicBezTo>
                    <a:pt x="136" y="185"/>
                    <a:pt x="149" y="176"/>
                    <a:pt x="164" y="176"/>
                  </a:cubicBezTo>
                  <a:cubicBezTo>
                    <a:pt x="179" y="176"/>
                    <a:pt x="192" y="185"/>
                    <a:pt x="192" y="196"/>
                  </a:cubicBezTo>
                  <a:cubicBezTo>
                    <a:pt x="192" y="207"/>
                    <a:pt x="179" y="216"/>
                    <a:pt x="164" y="216"/>
                  </a:cubicBezTo>
                  <a:close/>
                  <a:moveTo>
                    <a:pt x="172" y="64"/>
                  </a:moveTo>
                  <a:cubicBezTo>
                    <a:pt x="161" y="64"/>
                    <a:pt x="152" y="55"/>
                    <a:pt x="152" y="44"/>
                  </a:cubicBezTo>
                  <a:cubicBezTo>
                    <a:pt x="152" y="33"/>
                    <a:pt x="161" y="24"/>
                    <a:pt x="172" y="24"/>
                  </a:cubicBezTo>
                  <a:cubicBezTo>
                    <a:pt x="183" y="24"/>
                    <a:pt x="192" y="33"/>
                    <a:pt x="192" y="44"/>
                  </a:cubicBezTo>
                  <a:cubicBezTo>
                    <a:pt x="192" y="55"/>
                    <a:pt x="183" y="64"/>
                    <a:pt x="172" y="64"/>
                  </a:cubicBezTo>
                  <a:close/>
                  <a:moveTo>
                    <a:pt x="208" y="76"/>
                  </a:moveTo>
                  <a:cubicBezTo>
                    <a:pt x="208" y="65"/>
                    <a:pt x="217" y="56"/>
                    <a:pt x="228" y="56"/>
                  </a:cubicBezTo>
                  <a:cubicBezTo>
                    <a:pt x="239" y="56"/>
                    <a:pt x="248" y="65"/>
                    <a:pt x="248" y="76"/>
                  </a:cubicBezTo>
                  <a:cubicBezTo>
                    <a:pt x="248" y="87"/>
                    <a:pt x="239" y="96"/>
                    <a:pt x="228" y="96"/>
                  </a:cubicBezTo>
                  <a:cubicBezTo>
                    <a:pt x="217" y="96"/>
                    <a:pt x="208" y="87"/>
                    <a:pt x="208" y="76"/>
                  </a:cubicBezTo>
                  <a:close/>
                  <a:moveTo>
                    <a:pt x="264" y="132"/>
                  </a:moveTo>
                  <a:cubicBezTo>
                    <a:pt x="264" y="143"/>
                    <a:pt x="255" y="152"/>
                    <a:pt x="244" y="152"/>
                  </a:cubicBezTo>
                  <a:cubicBezTo>
                    <a:pt x="233" y="152"/>
                    <a:pt x="224" y="143"/>
                    <a:pt x="224" y="132"/>
                  </a:cubicBezTo>
                  <a:cubicBezTo>
                    <a:pt x="224" y="121"/>
                    <a:pt x="233" y="112"/>
                    <a:pt x="244" y="112"/>
                  </a:cubicBezTo>
                  <a:cubicBezTo>
                    <a:pt x="255" y="112"/>
                    <a:pt x="264" y="121"/>
                    <a:pt x="264" y="1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7667897" y="2479513"/>
            <a:ext cx="4764343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市场规模</a:t>
            </a:r>
            <a:endParaRPr lang="en-US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发展趋势</a:t>
            </a:r>
            <a:endParaRPr lang="zh-CN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sz="2400"/>
              <a:t>需求分析</a:t>
            </a:r>
          </a:p>
        </p:txBody>
      </p:sp>
      <p:grpSp>
        <p:nvGrpSpPr>
          <p:cNvPr id="21" name="组合 20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22" name="任意多边形 21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25" name="圆角矩形 24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3" name="圆角矩形 42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4" name="圆角矩形 43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3" name="圆角矩形 52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4" name="圆角矩形 53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5" name="圆角矩形 54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6" name="圆角矩形 55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7" name="圆角矩形 56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8" name="圆角矩形 57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9" name="圆角矩形 58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60" name="圆角矩形 59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61" name="圆角矩形 60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62" name="圆角矩形 61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63" name="直接连接符 62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407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7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8" grpId="0">
        <p:bldAsOne/>
      </p:bldGraphic>
      <p:bldP spid="5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sz="2400"/>
              <a:t>营销组合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5" name="任意多边形 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8" name="圆角矩形 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2" name="直接连接符 31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2684083" y="1813521"/>
            <a:ext cx="2014518" cy="2012493"/>
            <a:chOff x="5305425" y="2638424"/>
            <a:chExt cx="1579563" cy="1577975"/>
          </a:xfrm>
          <a:solidFill>
            <a:schemeClr val="bg1">
              <a:alpha val="46000"/>
            </a:schemeClr>
          </a:solidFill>
          <a:effectLst/>
        </p:grpSpPr>
        <p:sp>
          <p:nvSpPr>
            <p:cNvPr id="34" name="Freeform 6"/>
            <p:cNvSpPr>
              <a:spLocks noEditPoints="1"/>
            </p:cNvSpPr>
            <p:nvPr/>
          </p:nvSpPr>
          <p:spPr bwMode="auto">
            <a:xfrm>
              <a:off x="5305425" y="2638424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>
              <a:outerShdw blurRad="254000" algn="tl" rotWithShape="0">
                <a:srgbClr val="53D2FF">
                  <a:alpha val="80000"/>
                </a:srgbClr>
              </a:outerShdw>
            </a:effectLst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5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906142" y="3033779"/>
            <a:ext cx="2528776" cy="2524727"/>
            <a:chOff x="5102225" y="2441575"/>
            <a:chExt cx="1982788" cy="1979613"/>
          </a:xfrm>
          <a:solidFill>
            <a:schemeClr val="bg1">
              <a:alpha val="39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7" name="Freeform 12"/>
            <p:cNvSpPr>
              <a:spLocks noEditPoints="1"/>
            </p:cNvSpPr>
            <p:nvPr/>
          </p:nvSpPr>
          <p:spPr bwMode="auto">
            <a:xfrm>
              <a:off x="5102225" y="2441575"/>
              <a:ext cx="1982788" cy="1979613"/>
            </a:xfrm>
            <a:custGeom>
              <a:avLst/>
              <a:gdLst>
                <a:gd name="T0" fmla="*/ 529 w 529"/>
                <a:gd name="T1" fmla="*/ 283 h 528"/>
                <a:gd name="T2" fmla="*/ 506 w 529"/>
                <a:gd name="T3" fmla="*/ 241 h 528"/>
                <a:gd name="T4" fmla="*/ 479 w 529"/>
                <a:gd name="T5" fmla="*/ 200 h 528"/>
                <a:gd name="T6" fmla="*/ 516 w 529"/>
                <a:gd name="T7" fmla="*/ 180 h 528"/>
                <a:gd name="T8" fmla="*/ 479 w 529"/>
                <a:gd name="T9" fmla="*/ 151 h 528"/>
                <a:gd name="T10" fmla="*/ 438 w 529"/>
                <a:gd name="T11" fmla="*/ 123 h 528"/>
                <a:gd name="T12" fmla="*/ 465 w 529"/>
                <a:gd name="T13" fmla="*/ 90 h 528"/>
                <a:gd name="T14" fmla="*/ 420 w 529"/>
                <a:gd name="T15" fmla="*/ 77 h 528"/>
                <a:gd name="T16" fmla="*/ 371 w 529"/>
                <a:gd name="T17" fmla="*/ 67 h 528"/>
                <a:gd name="T18" fmla="*/ 383 w 529"/>
                <a:gd name="T19" fmla="*/ 27 h 528"/>
                <a:gd name="T20" fmla="*/ 336 w 529"/>
                <a:gd name="T21" fmla="*/ 32 h 528"/>
                <a:gd name="T22" fmla="*/ 288 w 529"/>
                <a:gd name="T23" fmla="*/ 42 h 528"/>
                <a:gd name="T24" fmla="*/ 284 w 529"/>
                <a:gd name="T25" fmla="*/ 0 h 528"/>
                <a:gd name="T26" fmla="*/ 242 w 529"/>
                <a:gd name="T27" fmla="*/ 23 h 528"/>
                <a:gd name="T28" fmla="*/ 201 w 529"/>
                <a:gd name="T29" fmla="*/ 50 h 528"/>
                <a:gd name="T30" fmla="*/ 181 w 529"/>
                <a:gd name="T31" fmla="*/ 13 h 528"/>
                <a:gd name="T32" fmla="*/ 152 w 529"/>
                <a:gd name="T33" fmla="*/ 50 h 528"/>
                <a:gd name="T34" fmla="*/ 124 w 529"/>
                <a:gd name="T35" fmla="*/ 91 h 528"/>
                <a:gd name="T36" fmla="*/ 91 w 529"/>
                <a:gd name="T37" fmla="*/ 64 h 528"/>
                <a:gd name="T38" fmla="*/ 78 w 529"/>
                <a:gd name="T39" fmla="*/ 109 h 528"/>
                <a:gd name="T40" fmla="*/ 68 w 529"/>
                <a:gd name="T41" fmla="*/ 158 h 528"/>
                <a:gd name="T42" fmla="*/ 28 w 529"/>
                <a:gd name="T43" fmla="*/ 145 h 528"/>
                <a:gd name="T44" fmla="*/ 33 w 529"/>
                <a:gd name="T45" fmla="*/ 193 h 528"/>
                <a:gd name="T46" fmla="*/ 42 w 529"/>
                <a:gd name="T47" fmla="*/ 241 h 528"/>
                <a:gd name="T48" fmla="*/ 0 w 529"/>
                <a:gd name="T49" fmla="*/ 245 h 528"/>
                <a:gd name="T50" fmla="*/ 24 w 529"/>
                <a:gd name="T51" fmla="*/ 287 h 528"/>
                <a:gd name="T52" fmla="*/ 51 w 529"/>
                <a:gd name="T53" fmla="*/ 328 h 528"/>
                <a:gd name="T54" fmla="*/ 13 w 529"/>
                <a:gd name="T55" fmla="*/ 348 h 528"/>
                <a:gd name="T56" fmla="*/ 51 w 529"/>
                <a:gd name="T57" fmla="*/ 377 h 528"/>
                <a:gd name="T58" fmla="*/ 92 w 529"/>
                <a:gd name="T59" fmla="*/ 405 h 528"/>
                <a:gd name="T60" fmla="*/ 65 w 529"/>
                <a:gd name="T61" fmla="*/ 438 h 528"/>
                <a:gd name="T62" fmla="*/ 110 w 529"/>
                <a:gd name="T63" fmla="*/ 451 h 528"/>
                <a:gd name="T64" fmla="*/ 159 w 529"/>
                <a:gd name="T65" fmla="*/ 461 h 528"/>
                <a:gd name="T66" fmla="*/ 146 w 529"/>
                <a:gd name="T67" fmla="*/ 501 h 528"/>
                <a:gd name="T68" fmla="*/ 193 w 529"/>
                <a:gd name="T69" fmla="*/ 496 h 528"/>
                <a:gd name="T70" fmla="*/ 242 w 529"/>
                <a:gd name="T71" fmla="*/ 486 h 528"/>
                <a:gd name="T72" fmla="*/ 246 w 529"/>
                <a:gd name="T73" fmla="*/ 528 h 528"/>
                <a:gd name="T74" fmla="*/ 288 w 529"/>
                <a:gd name="T75" fmla="*/ 505 h 528"/>
                <a:gd name="T76" fmla="*/ 329 w 529"/>
                <a:gd name="T77" fmla="*/ 478 h 528"/>
                <a:gd name="T78" fmla="*/ 349 w 529"/>
                <a:gd name="T79" fmla="*/ 516 h 528"/>
                <a:gd name="T80" fmla="*/ 378 w 529"/>
                <a:gd name="T81" fmla="*/ 478 h 528"/>
                <a:gd name="T82" fmla="*/ 406 w 529"/>
                <a:gd name="T83" fmla="*/ 437 h 528"/>
                <a:gd name="T84" fmla="*/ 439 w 529"/>
                <a:gd name="T85" fmla="*/ 464 h 528"/>
                <a:gd name="T86" fmla="*/ 452 w 529"/>
                <a:gd name="T87" fmla="*/ 419 h 528"/>
                <a:gd name="T88" fmla="*/ 462 w 529"/>
                <a:gd name="T89" fmla="*/ 370 h 528"/>
                <a:gd name="T90" fmla="*/ 502 w 529"/>
                <a:gd name="T91" fmla="*/ 383 h 528"/>
                <a:gd name="T92" fmla="*/ 496 w 529"/>
                <a:gd name="T93" fmla="*/ 335 h 528"/>
                <a:gd name="T94" fmla="*/ 487 w 529"/>
                <a:gd name="T95" fmla="*/ 287 h 528"/>
                <a:gd name="T96" fmla="*/ 265 w 529"/>
                <a:gd name="T97" fmla="*/ 290 h 528"/>
                <a:gd name="T98" fmla="*/ 265 w 529"/>
                <a:gd name="T99" fmla="*/ 238 h 528"/>
                <a:gd name="T100" fmla="*/ 265 w 529"/>
                <a:gd name="T101" fmla="*/ 29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9" h="528">
                  <a:moveTo>
                    <a:pt x="506" y="287"/>
                  </a:moveTo>
                  <a:cubicBezTo>
                    <a:pt x="529" y="283"/>
                    <a:pt x="529" y="283"/>
                    <a:pt x="529" y="283"/>
                  </a:cubicBezTo>
                  <a:cubicBezTo>
                    <a:pt x="529" y="245"/>
                    <a:pt x="529" y="245"/>
                    <a:pt x="529" y="245"/>
                  </a:cubicBezTo>
                  <a:cubicBezTo>
                    <a:pt x="506" y="241"/>
                    <a:pt x="506" y="241"/>
                    <a:pt x="506" y="241"/>
                  </a:cubicBezTo>
                  <a:cubicBezTo>
                    <a:pt x="487" y="241"/>
                    <a:pt x="487" y="241"/>
                    <a:pt x="487" y="241"/>
                  </a:cubicBezTo>
                  <a:cubicBezTo>
                    <a:pt x="486" y="227"/>
                    <a:pt x="483" y="213"/>
                    <a:pt x="479" y="200"/>
                  </a:cubicBezTo>
                  <a:cubicBezTo>
                    <a:pt x="496" y="193"/>
                    <a:pt x="496" y="193"/>
                    <a:pt x="496" y="193"/>
                  </a:cubicBezTo>
                  <a:cubicBezTo>
                    <a:pt x="516" y="180"/>
                    <a:pt x="516" y="180"/>
                    <a:pt x="516" y="180"/>
                  </a:cubicBezTo>
                  <a:cubicBezTo>
                    <a:pt x="502" y="145"/>
                    <a:pt x="502" y="145"/>
                    <a:pt x="502" y="145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62" y="158"/>
                    <a:pt x="462" y="158"/>
                    <a:pt x="462" y="158"/>
                  </a:cubicBezTo>
                  <a:cubicBezTo>
                    <a:pt x="455" y="145"/>
                    <a:pt x="447" y="134"/>
                    <a:pt x="438" y="123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65" y="90"/>
                    <a:pt x="465" y="90"/>
                    <a:pt x="465" y="90"/>
                  </a:cubicBezTo>
                  <a:cubicBezTo>
                    <a:pt x="439" y="64"/>
                    <a:pt x="439" y="64"/>
                    <a:pt x="439" y="64"/>
                  </a:cubicBezTo>
                  <a:cubicBezTo>
                    <a:pt x="420" y="77"/>
                    <a:pt x="420" y="77"/>
                    <a:pt x="420" y="77"/>
                  </a:cubicBezTo>
                  <a:cubicBezTo>
                    <a:pt x="406" y="91"/>
                    <a:pt x="406" y="91"/>
                    <a:pt x="406" y="91"/>
                  </a:cubicBezTo>
                  <a:cubicBezTo>
                    <a:pt x="395" y="82"/>
                    <a:pt x="383" y="74"/>
                    <a:pt x="371" y="67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83" y="27"/>
                    <a:pt x="383" y="27"/>
                    <a:pt x="383" y="27"/>
                  </a:cubicBezTo>
                  <a:cubicBezTo>
                    <a:pt x="349" y="13"/>
                    <a:pt x="349" y="13"/>
                    <a:pt x="349" y="13"/>
                  </a:cubicBezTo>
                  <a:cubicBezTo>
                    <a:pt x="336" y="32"/>
                    <a:pt x="336" y="32"/>
                    <a:pt x="336" y="32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16" y="46"/>
                    <a:pt x="302" y="43"/>
                    <a:pt x="288" y="42"/>
                  </a:cubicBezTo>
                  <a:cubicBezTo>
                    <a:pt x="288" y="23"/>
                    <a:pt x="288" y="23"/>
                    <a:pt x="288" y="23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28" y="43"/>
                    <a:pt x="214" y="46"/>
                    <a:pt x="201" y="50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81" y="13"/>
                    <a:pt x="181" y="13"/>
                    <a:pt x="181" y="1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59" y="67"/>
                    <a:pt x="159" y="67"/>
                    <a:pt x="159" y="67"/>
                  </a:cubicBezTo>
                  <a:cubicBezTo>
                    <a:pt x="146" y="74"/>
                    <a:pt x="135" y="82"/>
                    <a:pt x="124" y="91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92" y="123"/>
                    <a:pt x="92" y="123"/>
                    <a:pt x="92" y="123"/>
                  </a:cubicBezTo>
                  <a:cubicBezTo>
                    <a:pt x="83" y="134"/>
                    <a:pt x="75" y="145"/>
                    <a:pt x="68" y="158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28" y="145"/>
                    <a:pt x="28" y="145"/>
                    <a:pt x="28" y="145"/>
                  </a:cubicBezTo>
                  <a:cubicBezTo>
                    <a:pt x="13" y="180"/>
                    <a:pt x="13" y="180"/>
                    <a:pt x="13" y="180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7" y="213"/>
                    <a:pt x="44" y="227"/>
                    <a:pt x="42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24" y="287"/>
                    <a:pt x="24" y="287"/>
                    <a:pt x="24" y="287"/>
                  </a:cubicBezTo>
                  <a:cubicBezTo>
                    <a:pt x="42" y="287"/>
                    <a:pt x="42" y="287"/>
                    <a:pt x="42" y="287"/>
                  </a:cubicBezTo>
                  <a:cubicBezTo>
                    <a:pt x="44" y="301"/>
                    <a:pt x="47" y="315"/>
                    <a:pt x="51" y="328"/>
                  </a:cubicBezTo>
                  <a:cubicBezTo>
                    <a:pt x="33" y="335"/>
                    <a:pt x="33" y="335"/>
                    <a:pt x="33" y="335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51" y="377"/>
                    <a:pt x="51" y="377"/>
                    <a:pt x="51" y="377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5" y="383"/>
                    <a:pt x="83" y="394"/>
                    <a:pt x="92" y="405"/>
                  </a:cubicBezTo>
                  <a:cubicBezTo>
                    <a:pt x="78" y="419"/>
                    <a:pt x="78" y="419"/>
                    <a:pt x="78" y="419"/>
                  </a:cubicBezTo>
                  <a:cubicBezTo>
                    <a:pt x="65" y="438"/>
                    <a:pt x="65" y="438"/>
                    <a:pt x="65" y="438"/>
                  </a:cubicBezTo>
                  <a:cubicBezTo>
                    <a:pt x="91" y="464"/>
                    <a:pt x="91" y="464"/>
                    <a:pt x="91" y="464"/>
                  </a:cubicBezTo>
                  <a:cubicBezTo>
                    <a:pt x="110" y="451"/>
                    <a:pt x="110" y="451"/>
                    <a:pt x="110" y="451"/>
                  </a:cubicBezTo>
                  <a:cubicBezTo>
                    <a:pt x="124" y="437"/>
                    <a:pt x="124" y="437"/>
                    <a:pt x="124" y="437"/>
                  </a:cubicBezTo>
                  <a:cubicBezTo>
                    <a:pt x="135" y="446"/>
                    <a:pt x="146" y="454"/>
                    <a:pt x="159" y="461"/>
                  </a:cubicBezTo>
                  <a:cubicBezTo>
                    <a:pt x="152" y="478"/>
                    <a:pt x="152" y="478"/>
                    <a:pt x="152" y="478"/>
                  </a:cubicBezTo>
                  <a:cubicBezTo>
                    <a:pt x="146" y="501"/>
                    <a:pt x="146" y="501"/>
                    <a:pt x="146" y="501"/>
                  </a:cubicBezTo>
                  <a:cubicBezTo>
                    <a:pt x="181" y="516"/>
                    <a:pt x="181" y="516"/>
                    <a:pt x="181" y="516"/>
                  </a:cubicBezTo>
                  <a:cubicBezTo>
                    <a:pt x="193" y="496"/>
                    <a:pt x="193" y="496"/>
                    <a:pt x="193" y="496"/>
                  </a:cubicBezTo>
                  <a:cubicBezTo>
                    <a:pt x="201" y="478"/>
                    <a:pt x="201" y="478"/>
                    <a:pt x="201" y="478"/>
                  </a:cubicBezTo>
                  <a:cubicBezTo>
                    <a:pt x="214" y="482"/>
                    <a:pt x="228" y="485"/>
                    <a:pt x="242" y="486"/>
                  </a:cubicBezTo>
                  <a:cubicBezTo>
                    <a:pt x="242" y="505"/>
                    <a:pt x="242" y="505"/>
                    <a:pt x="242" y="505"/>
                  </a:cubicBezTo>
                  <a:cubicBezTo>
                    <a:pt x="246" y="528"/>
                    <a:pt x="246" y="528"/>
                    <a:pt x="246" y="528"/>
                  </a:cubicBezTo>
                  <a:cubicBezTo>
                    <a:pt x="284" y="528"/>
                    <a:pt x="284" y="528"/>
                    <a:pt x="284" y="528"/>
                  </a:cubicBezTo>
                  <a:cubicBezTo>
                    <a:pt x="288" y="505"/>
                    <a:pt x="288" y="505"/>
                    <a:pt x="288" y="505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302" y="485"/>
                    <a:pt x="316" y="482"/>
                    <a:pt x="329" y="478"/>
                  </a:cubicBezTo>
                  <a:cubicBezTo>
                    <a:pt x="336" y="496"/>
                    <a:pt x="336" y="496"/>
                    <a:pt x="336" y="496"/>
                  </a:cubicBezTo>
                  <a:cubicBezTo>
                    <a:pt x="349" y="516"/>
                    <a:pt x="349" y="516"/>
                    <a:pt x="349" y="516"/>
                  </a:cubicBezTo>
                  <a:cubicBezTo>
                    <a:pt x="383" y="501"/>
                    <a:pt x="383" y="501"/>
                    <a:pt x="383" y="501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1" y="461"/>
                    <a:pt x="371" y="461"/>
                    <a:pt x="371" y="461"/>
                  </a:cubicBezTo>
                  <a:cubicBezTo>
                    <a:pt x="383" y="454"/>
                    <a:pt x="395" y="446"/>
                    <a:pt x="406" y="437"/>
                  </a:cubicBezTo>
                  <a:cubicBezTo>
                    <a:pt x="420" y="451"/>
                    <a:pt x="420" y="451"/>
                    <a:pt x="420" y="451"/>
                  </a:cubicBezTo>
                  <a:cubicBezTo>
                    <a:pt x="439" y="464"/>
                    <a:pt x="439" y="464"/>
                    <a:pt x="439" y="464"/>
                  </a:cubicBezTo>
                  <a:cubicBezTo>
                    <a:pt x="465" y="438"/>
                    <a:pt x="465" y="438"/>
                    <a:pt x="465" y="438"/>
                  </a:cubicBezTo>
                  <a:cubicBezTo>
                    <a:pt x="452" y="419"/>
                    <a:pt x="452" y="419"/>
                    <a:pt x="452" y="41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447" y="394"/>
                    <a:pt x="455" y="383"/>
                    <a:pt x="462" y="370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502" y="383"/>
                    <a:pt x="502" y="383"/>
                    <a:pt x="502" y="383"/>
                  </a:cubicBezTo>
                  <a:cubicBezTo>
                    <a:pt x="516" y="348"/>
                    <a:pt x="516" y="348"/>
                    <a:pt x="516" y="348"/>
                  </a:cubicBezTo>
                  <a:cubicBezTo>
                    <a:pt x="496" y="335"/>
                    <a:pt x="496" y="335"/>
                    <a:pt x="496" y="335"/>
                  </a:cubicBezTo>
                  <a:cubicBezTo>
                    <a:pt x="479" y="328"/>
                    <a:pt x="479" y="328"/>
                    <a:pt x="479" y="328"/>
                  </a:cubicBezTo>
                  <a:cubicBezTo>
                    <a:pt x="483" y="315"/>
                    <a:pt x="486" y="301"/>
                    <a:pt x="487" y="287"/>
                  </a:cubicBezTo>
                  <a:lnTo>
                    <a:pt x="506" y="287"/>
                  </a:lnTo>
                  <a:close/>
                  <a:moveTo>
                    <a:pt x="265" y="290"/>
                  </a:moveTo>
                  <a:cubicBezTo>
                    <a:pt x="251" y="290"/>
                    <a:pt x="239" y="278"/>
                    <a:pt x="239" y="264"/>
                  </a:cubicBezTo>
                  <a:cubicBezTo>
                    <a:pt x="239" y="250"/>
                    <a:pt x="251" y="238"/>
                    <a:pt x="265" y="238"/>
                  </a:cubicBezTo>
                  <a:cubicBezTo>
                    <a:pt x="279" y="238"/>
                    <a:pt x="291" y="250"/>
                    <a:pt x="291" y="264"/>
                  </a:cubicBezTo>
                  <a:cubicBezTo>
                    <a:pt x="291" y="278"/>
                    <a:pt x="279" y="290"/>
                    <a:pt x="265" y="29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>
              <a:outerShdw blurRad="254000" algn="tl" rotWithShape="0">
                <a:srgbClr val="53D2FF">
                  <a:alpha val="80000"/>
                </a:srgbClr>
              </a:outerShdw>
            </a:effectLst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8" name="Freeform 13"/>
            <p:cNvSpPr>
              <a:spLocks noEditPoints="1"/>
            </p:cNvSpPr>
            <p:nvPr/>
          </p:nvSpPr>
          <p:spPr bwMode="auto">
            <a:xfrm>
              <a:off x="5405438" y="2741613"/>
              <a:ext cx="1376363" cy="1381125"/>
            </a:xfrm>
            <a:custGeom>
              <a:avLst/>
              <a:gdLst>
                <a:gd name="T0" fmla="*/ 184 w 367"/>
                <a:gd name="T1" fmla="*/ 0 h 368"/>
                <a:gd name="T2" fmla="*/ 0 w 367"/>
                <a:gd name="T3" fmla="*/ 184 h 368"/>
                <a:gd name="T4" fmla="*/ 184 w 367"/>
                <a:gd name="T5" fmla="*/ 368 h 368"/>
                <a:gd name="T6" fmla="*/ 367 w 367"/>
                <a:gd name="T7" fmla="*/ 184 h 368"/>
                <a:gd name="T8" fmla="*/ 184 w 367"/>
                <a:gd name="T9" fmla="*/ 0 h 368"/>
                <a:gd name="T10" fmla="*/ 184 w 367"/>
                <a:gd name="T11" fmla="*/ 250 h 368"/>
                <a:gd name="T12" fmla="*/ 118 w 367"/>
                <a:gd name="T13" fmla="*/ 184 h 368"/>
                <a:gd name="T14" fmla="*/ 184 w 367"/>
                <a:gd name="T15" fmla="*/ 118 h 368"/>
                <a:gd name="T16" fmla="*/ 250 w 367"/>
                <a:gd name="T17" fmla="*/ 184 h 368"/>
                <a:gd name="T18" fmla="*/ 184 w 367"/>
                <a:gd name="T19" fmla="*/ 25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68">
                  <a:moveTo>
                    <a:pt x="184" y="0"/>
                  </a:moveTo>
                  <a:cubicBezTo>
                    <a:pt x="83" y="0"/>
                    <a:pt x="0" y="83"/>
                    <a:pt x="0" y="184"/>
                  </a:cubicBezTo>
                  <a:cubicBezTo>
                    <a:pt x="0" y="285"/>
                    <a:pt x="83" y="368"/>
                    <a:pt x="184" y="368"/>
                  </a:cubicBezTo>
                  <a:cubicBezTo>
                    <a:pt x="285" y="368"/>
                    <a:pt x="367" y="285"/>
                    <a:pt x="367" y="184"/>
                  </a:cubicBezTo>
                  <a:cubicBezTo>
                    <a:pt x="367" y="83"/>
                    <a:pt x="285" y="0"/>
                    <a:pt x="184" y="0"/>
                  </a:cubicBezTo>
                  <a:close/>
                  <a:moveTo>
                    <a:pt x="184" y="250"/>
                  </a:moveTo>
                  <a:cubicBezTo>
                    <a:pt x="148" y="250"/>
                    <a:pt x="118" y="220"/>
                    <a:pt x="118" y="184"/>
                  </a:cubicBezTo>
                  <a:cubicBezTo>
                    <a:pt x="118" y="148"/>
                    <a:pt x="148" y="118"/>
                    <a:pt x="184" y="118"/>
                  </a:cubicBezTo>
                  <a:cubicBezTo>
                    <a:pt x="220" y="118"/>
                    <a:pt x="250" y="148"/>
                    <a:pt x="250" y="184"/>
                  </a:cubicBezTo>
                  <a:cubicBezTo>
                    <a:pt x="250" y="220"/>
                    <a:pt x="220" y="250"/>
                    <a:pt x="184" y="2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064410" y="2559002"/>
            <a:ext cx="1658181" cy="1682476"/>
            <a:chOff x="5803900" y="2852738"/>
            <a:chExt cx="1300163" cy="1319212"/>
          </a:xfrm>
          <a:solidFill>
            <a:schemeClr val="bg1">
              <a:alpha val="40000"/>
            </a:schemeClr>
          </a:solidFill>
          <a:effectLst/>
        </p:grpSpPr>
        <p:sp>
          <p:nvSpPr>
            <p:cNvPr id="40" name="Freeform 18"/>
            <p:cNvSpPr>
              <a:spLocks noEditPoints="1"/>
            </p:cNvSpPr>
            <p:nvPr/>
          </p:nvSpPr>
          <p:spPr bwMode="auto">
            <a:xfrm>
              <a:off x="5803900" y="2852738"/>
              <a:ext cx="1300163" cy="1319212"/>
            </a:xfrm>
            <a:custGeom>
              <a:avLst/>
              <a:gdLst>
                <a:gd name="T0" fmla="*/ 309 w 347"/>
                <a:gd name="T1" fmla="*/ 176 h 352"/>
                <a:gd name="T2" fmla="*/ 326 w 347"/>
                <a:gd name="T3" fmla="*/ 150 h 352"/>
                <a:gd name="T4" fmla="*/ 335 w 347"/>
                <a:gd name="T5" fmla="*/ 103 h 352"/>
                <a:gd name="T6" fmla="*/ 294 w 347"/>
                <a:gd name="T7" fmla="*/ 113 h 352"/>
                <a:gd name="T8" fmla="*/ 282 w 347"/>
                <a:gd name="T9" fmla="*/ 65 h 352"/>
                <a:gd name="T10" fmla="*/ 262 w 347"/>
                <a:gd name="T11" fmla="*/ 22 h 352"/>
                <a:gd name="T12" fmla="*/ 234 w 347"/>
                <a:gd name="T13" fmla="*/ 54 h 352"/>
                <a:gd name="T14" fmla="*/ 196 w 347"/>
                <a:gd name="T15" fmla="*/ 23 h 352"/>
                <a:gd name="T16" fmla="*/ 155 w 347"/>
                <a:gd name="T17" fmla="*/ 0 h 352"/>
                <a:gd name="T18" fmla="*/ 151 w 347"/>
                <a:gd name="T19" fmla="*/ 42 h 352"/>
                <a:gd name="T20" fmla="*/ 102 w 347"/>
                <a:gd name="T21" fmla="*/ 39 h 352"/>
                <a:gd name="T22" fmla="*/ 55 w 347"/>
                <a:gd name="T23" fmla="*/ 44 h 352"/>
                <a:gd name="T24" fmla="*/ 77 w 347"/>
                <a:gd name="T25" fmla="*/ 81 h 352"/>
                <a:gd name="T26" fmla="*/ 35 w 347"/>
                <a:gd name="T27" fmla="*/ 107 h 352"/>
                <a:gd name="T28" fmla="*/ 0 w 347"/>
                <a:gd name="T29" fmla="*/ 139 h 352"/>
                <a:gd name="T30" fmla="*/ 39 w 347"/>
                <a:gd name="T31" fmla="*/ 156 h 352"/>
                <a:gd name="T32" fmla="*/ 39 w 347"/>
                <a:gd name="T33" fmla="*/ 195 h 352"/>
                <a:gd name="T34" fmla="*/ 0 w 347"/>
                <a:gd name="T35" fmla="*/ 212 h 352"/>
                <a:gd name="T36" fmla="*/ 35 w 347"/>
                <a:gd name="T37" fmla="*/ 244 h 352"/>
                <a:gd name="T38" fmla="*/ 77 w 347"/>
                <a:gd name="T39" fmla="*/ 271 h 352"/>
                <a:gd name="T40" fmla="*/ 55 w 347"/>
                <a:gd name="T41" fmla="*/ 307 h 352"/>
                <a:gd name="T42" fmla="*/ 102 w 347"/>
                <a:gd name="T43" fmla="*/ 313 h 352"/>
                <a:gd name="T44" fmla="*/ 151 w 347"/>
                <a:gd name="T45" fmla="*/ 309 h 352"/>
                <a:gd name="T46" fmla="*/ 155 w 347"/>
                <a:gd name="T47" fmla="*/ 352 h 352"/>
                <a:gd name="T48" fmla="*/ 196 w 347"/>
                <a:gd name="T49" fmla="*/ 329 h 352"/>
                <a:gd name="T50" fmla="*/ 234 w 347"/>
                <a:gd name="T51" fmla="*/ 297 h 352"/>
                <a:gd name="T52" fmla="*/ 262 w 347"/>
                <a:gd name="T53" fmla="*/ 329 h 352"/>
                <a:gd name="T54" fmla="*/ 282 w 347"/>
                <a:gd name="T55" fmla="*/ 286 h 352"/>
                <a:gd name="T56" fmla="*/ 294 w 347"/>
                <a:gd name="T57" fmla="*/ 239 h 352"/>
                <a:gd name="T58" fmla="*/ 335 w 347"/>
                <a:gd name="T59" fmla="*/ 248 h 352"/>
                <a:gd name="T60" fmla="*/ 326 w 347"/>
                <a:gd name="T61" fmla="*/ 201 h 352"/>
                <a:gd name="T62" fmla="*/ 174 w 347"/>
                <a:gd name="T63" fmla="*/ 201 h 352"/>
                <a:gd name="T64" fmla="*/ 174 w 347"/>
                <a:gd name="T65" fmla="*/ 150 h 352"/>
                <a:gd name="T66" fmla="*/ 174 w 347"/>
                <a:gd name="T67" fmla="*/ 20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7" h="352">
                  <a:moveTo>
                    <a:pt x="308" y="195"/>
                  </a:moveTo>
                  <a:cubicBezTo>
                    <a:pt x="309" y="189"/>
                    <a:pt x="309" y="182"/>
                    <a:pt x="309" y="176"/>
                  </a:cubicBezTo>
                  <a:cubicBezTo>
                    <a:pt x="309" y="169"/>
                    <a:pt x="309" y="162"/>
                    <a:pt x="308" y="156"/>
                  </a:cubicBezTo>
                  <a:cubicBezTo>
                    <a:pt x="326" y="150"/>
                    <a:pt x="326" y="150"/>
                    <a:pt x="326" y="150"/>
                  </a:cubicBezTo>
                  <a:cubicBezTo>
                    <a:pt x="347" y="139"/>
                    <a:pt x="347" y="139"/>
                    <a:pt x="347" y="139"/>
                  </a:cubicBezTo>
                  <a:cubicBezTo>
                    <a:pt x="335" y="103"/>
                    <a:pt x="335" y="103"/>
                    <a:pt x="335" y="103"/>
                  </a:cubicBezTo>
                  <a:cubicBezTo>
                    <a:pt x="312" y="107"/>
                    <a:pt x="312" y="107"/>
                    <a:pt x="312" y="107"/>
                  </a:cubicBezTo>
                  <a:cubicBezTo>
                    <a:pt x="294" y="113"/>
                    <a:pt x="294" y="113"/>
                    <a:pt x="294" y="113"/>
                  </a:cubicBezTo>
                  <a:cubicBezTo>
                    <a:pt x="288" y="101"/>
                    <a:pt x="280" y="90"/>
                    <a:pt x="271" y="81"/>
                  </a:cubicBezTo>
                  <a:cubicBezTo>
                    <a:pt x="282" y="65"/>
                    <a:pt x="282" y="65"/>
                    <a:pt x="282" y="65"/>
                  </a:cubicBezTo>
                  <a:cubicBezTo>
                    <a:pt x="292" y="44"/>
                    <a:pt x="292" y="44"/>
                    <a:pt x="292" y="44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45" y="39"/>
                    <a:pt x="245" y="39"/>
                    <a:pt x="245" y="39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22" y="48"/>
                    <a:pt x="210" y="44"/>
                    <a:pt x="196" y="42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42"/>
                    <a:pt x="151" y="42"/>
                    <a:pt x="151" y="42"/>
                  </a:cubicBezTo>
                  <a:cubicBezTo>
                    <a:pt x="138" y="44"/>
                    <a:pt x="125" y="48"/>
                    <a:pt x="113" y="54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67" y="90"/>
                    <a:pt x="60" y="101"/>
                    <a:pt x="53" y="113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8" y="162"/>
                    <a:pt x="38" y="169"/>
                    <a:pt x="38" y="176"/>
                  </a:cubicBezTo>
                  <a:cubicBezTo>
                    <a:pt x="38" y="182"/>
                    <a:pt x="38" y="189"/>
                    <a:pt x="39" y="195"/>
                  </a:cubicBezTo>
                  <a:cubicBezTo>
                    <a:pt x="21" y="201"/>
                    <a:pt x="21" y="201"/>
                    <a:pt x="21" y="20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60" y="250"/>
                    <a:pt x="67" y="261"/>
                    <a:pt x="77" y="271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55" y="307"/>
                    <a:pt x="55" y="307"/>
                    <a:pt x="55" y="307"/>
                  </a:cubicBezTo>
                  <a:cubicBezTo>
                    <a:pt x="85" y="329"/>
                    <a:pt x="85" y="329"/>
                    <a:pt x="85" y="329"/>
                  </a:cubicBezTo>
                  <a:cubicBezTo>
                    <a:pt x="102" y="313"/>
                    <a:pt x="102" y="313"/>
                    <a:pt x="102" y="313"/>
                  </a:cubicBezTo>
                  <a:cubicBezTo>
                    <a:pt x="113" y="297"/>
                    <a:pt x="113" y="297"/>
                    <a:pt x="113" y="297"/>
                  </a:cubicBezTo>
                  <a:cubicBezTo>
                    <a:pt x="125" y="303"/>
                    <a:pt x="138" y="307"/>
                    <a:pt x="151" y="309"/>
                  </a:cubicBezTo>
                  <a:cubicBezTo>
                    <a:pt x="151" y="329"/>
                    <a:pt x="151" y="329"/>
                    <a:pt x="151" y="329"/>
                  </a:cubicBezTo>
                  <a:cubicBezTo>
                    <a:pt x="155" y="352"/>
                    <a:pt x="155" y="352"/>
                    <a:pt x="155" y="352"/>
                  </a:cubicBezTo>
                  <a:cubicBezTo>
                    <a:pt x="192" y="352"/>
                    <a:pt x="192" y="352"/>
                    <a:pt x="192" y="352"/>
                  </a:cubicBezTo>
                  <a:cubicBezTo>
                    <a:pt x="196" y="329"/>
                    <a:pt x="196" y="329"/>
                    <a:pt x="196" y="329"/>
                  </a:cubicBezTo>
                  <a:cubicBezTo>
                    <a:pt x="196" y="309"/>
                    <a:pt x="196" y="309"/>
                    <a:pt x="196" y="309"/>
                  </a:cubicBezTo>
                  <a:cubicBezTo>
                    <a:pt x="210" y="307"/>
                    <a:pt x="222" y="303"/>
                    <a:pt x="234" y="297"/>
                  </a:cubicBezTo>
                  <a:cubicBezTo>
                    <a:pt x="245" y="313"/>
                    <a:pt x="245" y="313"/>
                    <a:pt x="245" y="313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92" y="307"/>
                    <a:pt x="292" y="307"/>
                    <a:pt x="292" y="307"/>
                  </a:cubicBezTo>
                  <a:cubicBezTo>
                    <a:pt x="282" y="286"/>
                    <a:pt x="282" y="286"/>
                    <a:pt x="282" y="286"/>
                  </a:cubicBezTo>
                  <a:cubicBezTo>
                    <a:pt x="271" y="271"/>
                    <a:pt x="271" y="271"/>
                    <a:pt x="271" y="271"/>
                  </a:cubicBezTo>
                  <a:cubicBezTo>
                    <a:pt x="280" y="261"/>
                    <a:pt x="288" y="250"/>
                    <a:pt x="294" y="239"/>
                  </a:cubicBezTo>
                  <a:cubicBezTo>
                    <a:pt x="312" y="244"/>
                    <a:pt x="312" y="244"/>
                    <a:pt x="312" y="244"/>
                  </a:cubicBezTo>
                  <a:cubicBezTo>
                    <a:pt x="335" y="248"/>
                    <a:pt x="335" y="248"/>
                    <a:pt x="335" y="248"/>
                  </a:cubicBezTo>
                  <a:cubicBezTo>
                    <a:pt x="347" y="212"/>
                    <a:pt x="347" y="212"/>
                    <a:pt x="347" y="212"/>
                  </a:cubicBezTo>
                  <a:cubicBezTo>
                    <a:pt x="326" y="201"/>
                    <a:pt x="326" y="201"/>
                    <a:pt x="326" y="201"/>
                  </a:cubicBezTo>
                  <a:lnTo>
                    <a:pt x="308" y="195"/>
                  </a:lnTo>
                  <a:close/>
                  <a:moveTo>
                    <a:pt x="174" y="201"/>
                  </a:moveTo>
                  <a:cubicBezTo>
                    <a:pt x="159" y="201"/>
                    <a:pt x="148" y="190"/>
                    <a:pt x="148" y="176"/>
                  </a:cubicBezTo>
                  <a:cubicBezTo>
                    <a:pt x="148" y="162"/>
                    <a:pt x="159" y="150"/>
                    <a:pt x="174" y="150"/>
                  </a:cubicBezTo>
                  <a:cubicBezTo>
                    <a:pt x="188" y="150"/>
                    <a:pt x="199" y="162"/>
                    <a:pt x="199" y="176"/>
                  </a:cubicBezTo>
                  <a:cubicBezTo>
                    <a:pt x="199" y="190"/>
                    <a:pt x="188" y="201"/>
                    <a:pt x="174" y="20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>
              <a:outerShdw blurRad="254000" algn="tl" rotWithShape="0">
                <a:srgbClr val="53D2FF">
                  <a:alpha val="80000"/>
                </a:srgbClr>
              </a:outerShdw>
            </a:effectLst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41" name="Freeform 19"/>
            <p:cNvSpPr>
              <a:spLocks noEditPoints="1"/>
            </p:cNvSpPr>
            <p:nvPr/>
          </p:nvSpPr>
          <p:spPr bwMode="auto">
            <a:xfrm>
              <a:off x="6080125" y="3136900"/>
              <a:ext cx="747713" cy="746125"/>
            </a:xfrm>
            <a:custGeom>
              <a:avLst/>
              <a:gdLst>
                <a:gd name="T0" fmla="*/ 100 w 199"/>
                <a:gd name="T1" fmla="*/ 0 h 199"/>
                <a:gd name="T2" fmla="*/ 0 w 199"/>
                <a:gd name="T3" fmla="*/ 100 h 199"/>
                <a:gd name="T4" fmla="*/ 100 w 199"/>
                <a:gd name="T5" fmla="*/ 199 h 199"/>
                <a:gd name="T6" fmla="*/ 199 w 199"/>
                <a:gd name="T7" fmla="*/ 100 h 199"/>
                <a:gd name="T8" fmla="*/ 100 w 199"/>
                <a:gd name="T9" fmla="*/ 0 h 199"/>
                <a:gd name="T10" fmla="*/ 100 w 199"/>
                <a:gd name="T11" fmla="*/ 150 h 199"/>
                <a:gd name="T12" fmla="*/ 49 w 199"/>
                <a:gd name="T13" fmla="*/ 100 h 199"/>
                <a:gd name="T14" fmla="*/ 100 w 199"/>
                <a:gd name="T15" fmla="*/ 49 h 199"/>
                <a:gd name="T16" fmla="*/ 150 w 199"/>
                <a:gd name="T17" fmla="*/ 100 h 199"/>
                <a:gd name="T18" fmla="*/ 100 w 199"/>
                <a:gd name="T19" fmla="*/ 15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199"/>
                    <a:pt x="100" y="199"/>
                  </a:cubicBezTo>
                  <a:cubicBezTo>
                    <a:pt x="155" y="199"/>
                    <a:pt x="199" y="155"/>
                    <a:pt x="199" y="100"/>
                  </a:cubicBezTo>
                  <a:cubicBezTo>
                    <a:pt x="199" y="45"/>
                    <a:pt x="155" y="0"/>
                    <a:pt x="100" y="0"/>
                  </a:cubicBezTo>
                  <a:close/>
                  <a:moveTo>
                    <a:pt x="100" y="150"/>
                  </a:moveTo>
                  <a:cubicBezTo>
                    <a:pt x="72" y="150"/>
                    <a:pt x="49" y="128"/>
                    <a:pt x="49" y="100"/>
                  </a:cubicBezTo>
                  <a:cubicBezTo>
                    <a:pt x="49" y="72"/>
                    <a:pt x="72" y="49"/>
                    <a:pt x="100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100" y="15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491811" y="2866746"/>
            <a:ext cx="2014518" cy="2012493"/>
            <a:chOff x="5305425" y="2638425"/>
            <a:chExt cx="1579563" cy="1577975"/>
          </a:xfrm>
          <a:solidFill>
            <a:schemeClr val="bg1">
              <a:alpha val="40000"/>
            </a:schemeClr>
          </a:solidFill>
          <a:effectLst/>
        </p:grpSpPr>
        <p:sp>
          <p:nvSpPr>
            <p:cNvPr id="43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>
              <a:outerShdw blurRad="254000" algn="tl" rotWithShape="0">
                <a:srgbClr val="53D2FF">
                  <a:alpha val="80000"/>
                </a:srgbClr>
              </a:outerShdw>
            </a:effectLst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44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45" name="TextBox 13"/>
          <p:cNvSpPr txBox="1">
            <a:spLocks noChangeArrowheads="1"/>
          </p:cNvSpPr>
          <p:nvPr/>
        </p:nvSpPr>
        <p:spPr bwMode="auto">
          <a:xfrm>
            <a:off x="523875" y="3014663"/>
            <a:ext cx="15208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60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charset="-122"/>
              </a:rPr>
              <a:t>品质型产品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charset="-122"/>
              </a:rPr>
              <a:t>经济型产品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charset="-122"/>
              </a:rPr>
              <a:t>实惠型产品</a:t>
            </a: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2892425" y="1290638"/>
            <a:ext cx="1598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charset="-122"/>
              </a:rPr>
              <a:t>产品策略</a:t>
            </a:r>
            <a:endParaRPr lang="en-US" altLang="zh-CN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charset="-122"/>
            </a:endParaRPr>
          </a:p>
        </p:txBody>
      </p:sp>
      <p:sp>
        <p:nvSpPr>
          <p:cNvPr id="47" name="TextBox 15"/>
          <p:cNvSpPr txBox="1">
            <a:spLocks noChangeArrowheads="1"/>
          </p:cNvSpPr>
          <p:nvPr/>
        </p:nvSpPr>
        <p:spPr bwMode="auto">
          <a:xfrm>
            <a:off x="1560513" y="4271963"/>
            <a:ext cx="173513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60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charset="-122"/>
              </a:rPr>
              <a:t>高报价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charset="-122"/>
              </a:rPr>
              <a:t>高利润</a:t>
            </a: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4370388" y="5765800"/>
            <a:ext cx="1600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charset="-122"/>
              </a:rPr>
              <a:t>价格策略</a:t>
            </a:r>
          </a:p>
        </p:txBody>
      </p:sp>
      <p:sp>
        <p:nvSpPr>
          <p:cNvPr id="49" name="TextBox 17"/>
          <p:cNvSpPr txBox="1">
            <a:spLocks noChangeArrowheads="1"/>
          </p:cNvSpPr>
          <p:nvPr/>
        </p:nvSpPr>
        <p:spPr bwMode="auto">
          <a:xfrm>
            <a:off x="8407400" y="2055813"/>
            <a:ext cx="21526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600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charset="-122"/>
              </a:rPr>
              <a:t>北京、上海、广州、武汉、成都五个零售渠道</a:t>
            </a:r>
          </a:p>
        </p:txBody>
      </p:sp>
      <p:sp>
        <p:nvSpPr>
          <p:cNvPr id="50" name="矩形 49"/>
          <p:cNvSpPr>
            <a:spLocks noChangeArrowheads="1"/>
          </p:cNvSpPr>
          <p:nvPr/>
        </p:nvSpPr>
        <p:spPr bwMode="auto">
          <a:xfrm>
            <a:off x="6094413" y="2017713"/>
            <a:ext cx="1598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charset="-122"/>
              </a:rPr>
              <a:t>渠道策略</a:t>
            </a:r>
            <a:endParaRPr lang="en-US" altLang="zh-CN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charset="-122"/>
            </a:endParaRPr>
          </a:p>
        </p:txBody>
      </p:sp>
      <p:sp>
        <p:nvSpPr>
          <p:cNvPr id="51" name="TextBox 19"/>
          <p:cNvSpPr txBox="1">
            <a:spLocks noChangeArrowheads="1"/>
          </p:cNvSpPr>
          <p:nvPr/>
        </p:nvSpPr>
        <p:spPr bwMode="auto">
          <a:xfrm>
            <a:off x="9839325" y="4378765"/>
            <a:ext cx="2020888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产品的促销，要站在全局的高度进行投入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charset="-122"/>
            </a:endParaRPr>
          </a:p>
        </p:txBody>
      </p:sp>
      <p:sp>
        <p:nvSpPr>
          <p:cNvPr id="52" name="矩形 51"/>
          <p:cNvSpPr>
            <a:spLocks noChangeArrowheads="1"/>
          </p:cNvSpPr>
          <p:nvPr/>
        </p:nvSpPr>
        <p:spPr bwMode="auto">
          <a:xfrm>
            <a:off x="7699375" y="5008563"/>
            <a:ext cx="15986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charset="-122"/>
              </a:rPr>
              <a:t>促销策略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charset="-122"/>
            </a:endParaRPr>
          </a:p>
        </p:txBody>
      </p:sp>
      <p:cxnSp>
        <p:nvCxnSpPr>
          <p:cNvPr id="53" name="肘形连接符 52"/>
          <p:cNvCxnSpPr/>
          <p:nvPr/>
        </p:nvCxnSpPr>
        <p:spPr>
          <a:xfrm rot="10800000" flipV="1">
            <a:off x="563563" y="3148013"/>
            <a:ext cx="2120900" cy="723900"/>
          </a:xfrm>
          <a:prstGeom prst="bentConnector3">
            <a:avLst>
              <a:gd name="adj1" fmla="val 32626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肘形连接符 53"/>
          <p:cNvCxnSpPr/>
          <p:nvPr/>
        </p:nvCxnSpPr>
        <p:spPr>
          <a:xfrm rot="10800000">
            <a:off x="1624013" y="4198938"/>
            <a:ext cx="2282825" cy="500062"/>
          </a:xfrm>
          <a:prstGeom prst="bentConnector3">
            <a:avLst>
              <a:gd name="adj1" fmla="val 29965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肘形连接符 54"/>
          <p:cNvCxnSpPr/>
          <p:nvPr/>
        </p:nvCxnSpPr>
        <p:spPr>
          <a:xfrm rot="10800000" flipV="1">
            <a:off x="9286875" y="4241800"/>
            <a:ext cx="2425700" cy="492125"/>
          </a:xfrm>
          <a:prstGeom prst="bentConnector3">
            <a:avLst>
              <a:gd name="adj1" fmla="val 77764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肘形连接符 55"/>
          <p:cNvCxnSpPr/>
          <p:nvPr/>
        </p:nvCxnSpPr>
        <p:spPr>
          <a:xfrm rot="10800000" flipV="1">
            <a:off x="7693025" y="2017713"/>
            <a:ext cx="2867025" cy="692150"/>
          </a:xfrm>
          <a:prstGeom prst="bentConnector3">
            <a:avLst>
              <a:gd name="adj1" fmla="val 77024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24" dur="6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76680000">
                                      <p:cBhvr>
                                        <p:cTn id="41" dur="7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108000000">
                                      <p:cBhvr>
                                        <p:cTn id="58" dur="7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1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86400000">
                                      <p:cBhvr>
                                        <p:cTn id="75" dur="6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sz="2400"/>
              <a:t>生产制造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5" name="任意多边形 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8" name="圆角矩形 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2" name="直接连接符 31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同心圆 32"/>
          <p:cNvSpPr/>
          <p:nvPr/>
        </p:nvSpPr>
        <p:spPr>
          <a:xfrm>
            <a:off x="4152900" y="2173288"/>
            <a:ext cx="3886200" cy="3886200"/>
          </a:xfrm>
          <a:prstGeom prst="donut">
            <a:avLst>
              <a:gd name="adj" fmla="val 5416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Block Arc 8 copy"/>
          <p:cNvSpPr/>
          <p:nvPr/>
        </p:nvSpPr>
        <p:spPr>
          <a:xfrm rot="7903881">
            <a:off x="4481513" y="2501900"/>
            <a:ext cx="3257550" cy="3257550"/>
          </a:xfrm>
          <a:prstGeom prst="blockArc">
            <a:avLst>
              <a:gd name="adj1" fmla="val 13744868"/>
              <a:gd name="adj2" fmla="val 17193738"/>
              <a:gd name="adj3" fmla="val 28061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空心弧 34"/>
          <p:cNvSpPr/>
          <p:nvPr/>
        </p:nvSpPr>
        <p:spPr>
          <a:xfrm rot="632088">
            <a:off x="4481513" y="2501900"/>
            <a:ext cx="3257550" cy="3257550"/>
          </a:xfrm>
          <a:prstGeom prst="blockArc">
            <a:avLst>
              <a:gd name="adj1" fmla="val 13744868"/>
              <a:gd name="adj2" fmla="val 17193738"/>
              <a:gd name="adj3" fmla="val 28061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Block Arc 8 copy"/>
          <p:cNvSpPr/>
          <p:nvPr/>
        </p:nvSpPr>
        <p:spPr>
          <a:xfrm rot="15203938">
            <a:off x="4481513" y="2501900"/>
            <a:ext cx="3257550" cy="3257550"/>
          </a:xfrm>
          <a:prstGeom prst="blockArc">
            <a:avLst>
              <a:gd name="adj1" fmla="val 13744868"/>
              <a:gd name="adj2" fmla="val 17193738"/>
              <a:gd name="adj3" fmla="val 28061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5430838" y="3449638"/>
            <a:ext cx="1360487" cy="1362075"/>
          </a:xfrm>
          <a:prstGeom prst="ellipse">
            <a:avLst/>
          </a:prstGeom>
          <a:noFill/>
          <a:ln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5505450" y="3525838"/>
            <a:ext cx="1211263" cy="1209675"/>
          </a:xfrm>
          <a:custGeom>
            <a:avLst/>
            <a:gdLst>
              <a:gd name="connsiteX0" fmla="*/ 604838 w 1209676"/>
              <a:gd name="connsiteY0" fmla="*/ 171451 h 1209676"/>
              <a:gd name="connsiteX1" fmla="*/ 171451 w 1209676"/>
              <a:gd name="connsiteY1" fmla="*/ 604838 h 1209676"/>
              <a:gd name="connsiteX2" fmla="*/ 604838 w 1209676"/>
              <a:gd name="connsiteY2" fmla="*/ 1038225 h 1209676"/>
              <a:gd name="connsiteX3" fmla="*/ 1038225 w 1209676"/>
              <a:gd name="connsiteY3" fmla="*/ 604838 h 1209676"/>
              <a:gd name="connsiteX4" fmla="*/ 604838 w 1209676"/>
              <a:gd name="connsiteY4" fmla="*/ 171451 h 1209676"/>
              <a:gd name="connsiteX5" fmla="*/ 604838 w 1209676"/>
              <a:gd name="connsiteY5" fmla="*/ 0 h 1209676"/>
              <a:gd name="connsiteX6" fmla="*/ 1209676 w 1209676"/>
              <a:gd name="connsiteY6" fmla="*/ 604838 h 1209676"/>
              <a:gd name="connsiteX7" fmla="*/ 604838 w 1209676"/>
              <a:gd name="connsiteY7" fmla="*/ 1209676 h 1209676"/>
              <a:gd name="connsiteX8" fmla="*/ 0 w 1209676"/>
              <a:gd name="connsiteY8" fmla="*/ 604838 h 1209676"/>
              <a:gd name="connsiteX9" fmla="*/ 604838 w 1209676"/>
              <a:gd name="connsiteY9" fmla="*/ 0 h 1209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09676" h="1209676">
                <a:moveTo>
                  <a:pt x="604838" y="171451"/>
                </a:moveTo>
                <a:cubicBezTo>
                  <a:pt x="365485" y="171451"/>
                  <a:pt x="171451" y="365485"/>
                  <a:pt x="171451" y="604838"/>
                </a:cubicBezTo>
                <a:cubicBezTo>
                  <a:pt x="171451" y="844191"/>
                  <a:pt x="365485" y="1038225"/>
                  <a:pt x="604838" y="1038225"/>
                </a:cubicBezTo>
                <a:cubicBezTo>
                  <a:pt x="844191" y="1038225"/>
                  <a:pt x="1038225" y="844191"/>
                  <a:pt x="1038225" y="604838"/>
                </a:cubicBezTo>
                <a:cubicBezTo>
                  <a:pt x="1038225" y="365485"/>
                  <a:pt x="844191" y="171451"/>
                  <a:pt x="604838" y="171451"/>
                </a:cubicBezTo>
                <a:close/>
                <a:moveTo>
                  <a:pt x="604838" y="0"/>
                </a:moveTo>
                <a:cubicBezTo>
                  <a:pt x="938881" y="0"/>
                  <a:pt x="1209676" y="270795"/>
                  <a:pt x="1209676" y="604838"/>
                </a:cubicBezTo>
                <a:cubicBezTo>
                  <a:pt x="1209676" y="938881"/>
                  <a:pt x="938881" y="1209676"/>
                  <a:pt x="604838" y="1209676"/>
                </a:cubicBezTo>
                <a:cubicBezTo>
                  <a:pt x="270795" y="1209676"/>
                  <a:pt x="0" y="938881"/>
                  <a:pt x="0" y="604838"/>
                </a:cubicBezTo>
                <a:cubicBezTo>
                  <a:pt x="0" y="270795"/>
                  <a:pt x="270795" y="0"/>
                  <a:pt x="604838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5710238" y="3730625"/>
            <a:ext cx="800100" cy="800100"/>
          </a:xfrm>
          <a:prstGeom prst="ellipse">
            <a:avLst/>
          </a:prstGeom>
          <a:noFill/>
          <a:ln w="635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4429125" y="2449513"/>
            <a:ext cx="3363913" cy="3362325"/>
          </a:xfrm>
          <a:prstGeom prst="ellipse">
            <a:avLst/>
          </a:prstGeom>
          <a:noFill/>
          <a:ln>
            <a:solidFill>
              <a:schemeClr val="bg1"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4203700" y="2224088"/>
            <a:ext cx="3813175" cy="3813175"/>
            <a:chOff x="4204493" y="2223408"/>
            <a:chExt cx="3813175" cy="3813175"/>
          </a:xfrm>
        </p:grpSpPr>
        <p:cxnSp>
          <p:nvCxnSpPr>
            <p:cNvPr id="42" name="直接连接符 41"/>
            <p:cNvCxnSpPr/>
            <p:nvPr/>
          </p:nvCxnSpPr>
          <p:spPr>
            <a:xfrm rot="16200000">
              <a:off x="4333081" y="4001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16800000">
              <a:off x="4360069" y="369343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17400000">
              <a:off x="4441031" y="3393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18000000">
              <a:off x="4571206" y="3112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18600000">
              <a:off x="4749006" y="2858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19200000">
              <a:off x="4968081" y="26393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rot="19800000">
              <a:off x="5222081" y="24615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20400000">
              <a:off x="5503068" y="23313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21000000">
              <a:off x="5803106" y="2250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6111081" y="2223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rot="600000">
              <a:off x="6419056" y="2250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rot="1200000">
              <a:off x="6719093" y="23313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rot="1800000">
              <a:off x="7000081" y="24615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2400000">
              <a:off x="7254081" y="26393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rot="3000000">
              <a:off x="7473156" y="2858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rot="3600000">
              <a:off x="7650956" y="3112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rot="4200000">
              <a:off x="7781131" y="3393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rot="4800000">
              <a:off x="7862094" y="369343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rot="5400000">
              <a:off x="7889081" y="4001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rot="6000000">
              <a:off x="7862094" y="430938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rot="6600000">
              <a:off x="7781131" y="4609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rot="7200000">
              <a:off x="7650956" y="4890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rot="7800000">
              <a:off x="7473156" y="5144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rot="8400000">
              <a:off x="7254081" y="53634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rot="9000000">
              <a:off x="7000081" y="55412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rot="9600000">
              <a:off x="6719093" y="56714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rot="10200000">
              <a:off x="6419056" y="5752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rot="10800000">
              <a:off x="6111081" y="5779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rot="11400000">
              <a:off x="5803106" y="5752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rot="12000000">
              <a:off x="5503068" y="56714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rot="12600000">
              <a:off x="5222081" y="55412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rot="13200000">
              <a:off x="4968081" y="53634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rot="13800000">
              <a:off x="4749006" y="5144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rot="14400000">
              <a:off x="4571206" y="4890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rot="15000000">
              <a:off x="4441031" y="4609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rot="15600000">
              <a:off x="4360069" y="430938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椭圆 77"/>
          <p:cNvSpPr/>
          <p:nvPr/>
        </p:nvSpPr>
        <p:spPr>
          <a:xfrm>
            <a:off x="4049713" y="2070100"/>
            <a:ext cx="4092575" cy="4090988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4049713" y="2070100"/>
            <a:ext cx="4092575" cy="4090988"/>
          </a:xfrm>
          <a:prstGeom prst="ellipse">
            <a:avLst/>
          </a:prstGeom>
          <a:noFill/>
          <a:ln w="12700" cmpd="sng">
            <a:solidFill>
              <a:schemeClr val="bg1"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80" name="组合 79"/>
          <p:cNvGrpSpPr>
            <a:grpSpLocks/>
          </p:cNvGrpSpPr>
          <p:nvPr/>
        </p:nvGrpSpPr>
        <p:grpSpPr bwMode="auto">
          <a:xfrm>
            <a:off x="5549900" y="3302000"/>
            <a:ext cx="409575" cy="409575"/>
            <a:chOff x="2814405" y="2119805"/>
            <a:chExt cx="409142" cy="409142"/>
          </a:xfrm>
        </p:grpSpPr>
        <p:sp>
          <p:nvSpPr>
            <p:cNvPr id="81" name="椭圆 80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2984088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5314950" y="2908300"/>
            <a:ext cx="409575" cy="409575"/>
            <a:chOff x="2814405" y="2119805"/>
            <a:chExt cx="409142" cy="409142"/>
          </a:xfrm>
        </p:grpSpPr>
        <p:sp>
          <p:nvSpPr>
            <p:cNvPr id="84" name="椭圆 83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2984088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86" name="组合 85"/>
          <p:cNvGrpSpPr>
            <a:grpSpLocks/>
          </p:cNvGrpSpPr>
          <p:nvPr/>
        </p:nvGrpSpPr>
        <p:grpSpPr bwMode="auto">
          <a:xfrm>
            <a:off x="5092700" y="2527300"/>
            <a:ext cx="409575" cy="409575"/>
            <a:chOff x="2814405" y="2119805"/>
            <a:chExt cx="409142" cy="409142"/>
          </a:xfrm>
        </p:grpSpPr>
        <p:sp>
          <p:nvSpPr>
            <p:cNvPr id="87" name="椭圆 8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2984088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 rot="3375645">
            <a:off x="6226969" y="3269457"/>
            <a:ext cx="409575" cy="407987"/>
            <a:chOff x="2814405" y="2119805"/>
            <a:chExt cx="409142" cy="409142"/>
          </a:xfrm>
        </p:grpSpPr>
        <p:sp>
          <p:nvSpPr>
            <p:cNvPr id="90" name="椭圆 89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2984087" y="2290147"/>
              <a:ext cx="69776" cy="684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92" name="组合 91"/>
          <p:cNvGrpSpPr>
            <a:grpSpLocks/>
          </p:cNvGrpSpPr>
          <p:nvPr/>
        </p:nvGrpSpPr>
        <p:grpSpPr bwMode="auto">
          <a:xfrm rot="3375645">
            <a:off x="6445250" y="2863850"/>
            <a:ext cx="409575" cy="409575"/>
            <a:chOff x="2814405" y="2119805"/>
            <a:chExt cx="409142" cy="409142"/>
          </a:xfrm>
        </p:grpSpPr>
        <p:sp>
          <p:nvSpPr>
            <p:cNvPr id="93" name="椭圆 92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2984089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95" name="组合 94"/>
          <p:cNvGrpSpPr>
            <a:grpSpLocks/>
          </p:cNvGrpSpPr>
          <p:nvPr/>
        </p:nvGrpSpPr>
        <p:grpSpPr bwMode="auto">
          <a:xfrm rot="3375645">
            <a:off x="6646863" y="2478088"/>
            <a:ext cx="407987" cy="407987"/>
            <a:chOff x="2814405" y="2119805"/>
            <a:chExt cx="409142" cy="409142"/>
          </a:xfrm>
        </p:grpSpPr>
        <p:sp>
          <p:nvSpPr>
            <p:cNvPr id="96" name="椭圆 95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2984748" y="2290148"/>
              <a:ext cx="68456" cy="684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98" name="组合 97"/>
          <p:cNvGrpSpPr>
            <a:grpSpLocks/>
          </p:cNvGrpSpPr>
          <p:nvPr/>
        </p:nvGrpSpPr>
        <p:grpSpPr bwMode="auto">
          <a:xfrm rot="3375645">
            <a:off x="6640513" y="3940175"/>
            <a:ext cx="409575" cy="409575"/>
            <a:chOff x="2814405" y="2119805"/>
            <a:chExt cx="409142" cy="409142"/>
          </a:xfrm>
        </p:grpSpPr>
        <p:sp>
          <p:nvSpPr>
            <p:cNvPr id="99" name="椭圆 98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2984088" y="2289489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01" name="组合 100"/>
          <p:cNvGrpSpPr>
            <a:grpSpLocks/>
          </p:cNvGrpSpPr>
          <p:nvPr/>
        </p:nvGrpSpPr>
        <p:grpSpPr bwMode="auto">
          <a:xfrm rot="3375645">
            <a:off x="7107238" y="3940175"/>
            <a:ext cx="409575" cy="409575"/>
            <a:chOff x="2814405" y="2119805"/>
            <a:chExt cx="409142" cy="409142"/>
          </a:xfrm>
        </p:grpSpPr>
        <p:sp>
          <p:nvSpPr>
            <p:cNvPr id="102" name="椭圆 101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2984088" y="2289489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04" name="组合 103"/>
          <p:cNvGrpSpPr>
            <a:grpSpLocks/>
          </p:cNvGrpSpPr>
          <p:nvPr/>
        </p:nvGrpSpPr>
        <p:grpSpPr bwMode="auto">
          <a:xfrm rot="3375645">
            <a:off x="7526338" y="3940175"/>
            <a:ext cx="409575" cy="409575"/>
            <a:chOff x="2814405" y="2119805"/>
            <a:chExt cx="409142" cy="409142"/>
          </a:xfrm>
        </p:grpSpPr>
        <p:sp>
          <p:nvSpPr>
            <p:cNvPr id="105" name="椭圆 104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2984088" y="2289489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07" name="组合 106"/>
          <p:cNvGrpSpPr>
            <a:grpSpLocks/>
          </p:cNvGrpSpPr>
          <p:nvPr/>
        </p:nvGrpSpPr>
        <p:grpSpPr bwMode="auto">
          <a:xfrm rot="3375645">
            <a:off x="6289675" y="4540250"/>
            <a:ext cx="409575" cy="409575"/>
            <a:chOff x="2814405" y="2119805"/>
            <a:chExt cx="409142" cy="409142"/>
          </a:xfrm>
        </p:grpSpPr>
        <p:sp>
          <p:nvSpPr>
            <p:cNvPr id="108" name="椭圆 107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2984089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10" name="组合 109"/>
          <p:cNvGrpSpPr>
            <a:grpSpLocks/>
          </p:cNvGrpSpPr>
          <p:nvPr/>
        </p:nvGrpSpPr>
        <p:grpSpPr bwMode="auto">
          <a:xfrm rot="3375645">
            <a:off x="6775450" y="5297488"/>
            <a:ext cx="409575" cy="409575"/>
            <a:chOff x="2814405" y="2119805"/>
            <a:chExt cx="409142" cy="409142"/>
          </a:xfrm>
        </p:grpSpPr>
        <p:sp>
          <p:nvSpPr>
            <p:cNvPr id="111" name="椭圆 110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2984088" y="2289487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13" name="组合 112"/>
          <p:cNvGrpSpPr>
            <a:grpSpLocks/>
          </p:cNvGrpSpPr>
          <p:nvPr/>
        </p:nvGrpSpPr>
        <p:grpSpPr bwMode="auto">
          <a:xfrm rot="3375645">
            <a:off x="6537325" y="4945063"/>
            <a:ext cx="409575" cy="409575"/>
            <a:chOff x="2814405" y="2119805"/>
            <a:chExt cx="409142" cy="409142"/>
          </a:xfrm>
        </p:grpSpPr>
        <p:sp>
          <p:nvSpPr>
            <p:cNvPr id="114" name="椭圆 113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2984088" y="2289487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16" name="组合 115"/>
          <p:cNvGrpSpPr>
            <a:grpSpLocks/>
          </p:cNvGrpSpPr>
          <p:nvPr/>
        </p:nvGrpSpPr>
        <p:grpSpPr bwMode="auto">
          <a:xfrm rot="3375645">
            <a:off x="5508625" y="4530725"/>
            <a:ext cx="409575" cy="409575"/>
            <a:chOff x="2814405" y="2119805"/>
            <a:chExt cx="409142" cy="409142"/>
          </a:xfrm>
        </p:grpSpPr>
        <p:sp>
          <p:nvSpPr>
            <p:cNvPr id="117" name="椭圆 11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2984089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19" name="组合 118"/>
          <p:cNvGrpSpPr>
            <a:grpSpLocks/>
          </p:cNvGrpSpPr>
          <p:nvPr/>
        </p:nvGrpSpPr>
        <p:grpSpPr bwMode="auto">
          <a:xfrm rot="3375645">
            <a:off x="5032375" y="5284788"/>
            <a:ext cx="409575" cy="409575"/>
            <a:chOff x="2814405" y="2119805"/>
            <a:chExt cx="409142" cy="409142"/>
          </a:xfrm>
        </p:grpSpPr>
        <p:sp>
          <p:nvSpPr>
            <p:cNvPr id="120" name="椭圆 119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>
              <a:off x="2984088" y="2289487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22" name="组合 121"/>
          <p:cNvGrpSpPr>
            <a:grpSpLocks/>
          </p:cNvGrpSpPr>
          <p:nvPr/>
        </p:nvGrpSpPr>
        <p:grpSpPr bwMode="auto">
          <a:xfrm rot="3375645">
            <a:off x="5268913" y="4927600"/>
            <a:ext cx="409575" cy="409575"/>
            <a:chOff x="2814405" y="2119805"/>
            <a:chExt cx="409142" cy="409142"/>
          </a:xfrm>
        </p:grpSpPr>
        <p:sp>
          <p:nvSpPr>
            <p:cNvPr id="123" name="椭圆 122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>
              <a:off x="2984088" y="2289489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25" name="组合 124"/>
          <p:cNvGrpSpPr>
            <a:grpSpLocks/>
          </p:cNvGrpSpPr>
          <p:nvPr/>
        </p:nvGrpSpPr>
        <p:grpSpPr bwMode="auto">
          <a:xfrm rot="3375645">
            <a:off x="4284663" y="3929063"/>
            <a:ext cx="409575" cy="409575"/>
            <a:chOff x="2814405" y="2119805"/>
            <a:chExt cx="409142" cy="409142"/>
          </a:xfrm>
        </p:grpSpPr>
        <p:sp>
          <p:nvSpPr>
            <p:cNvPr id="126" name="椭圆 125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28" name="组合 127"/>
          <p:cNvGrpSpPr>
            <a:grpSpLocks/>
          </p:cNvGrpSpPr>
          <p:nvPr/>
        </p:nvGrpSpPr>
        <p:grpSpPr bwMode="auto">
          <a:xfrm rot="3375645">
            <a:off x="4743450" y="3929063"/>
            <a:ext cx="409575" cy="409575"/>
            <a:chOff x="2814405" y="2119805"/>
            <a:chExt cx="409142" cy="409142"/>
          </a:xfrm>
        </p:grpSpPr>
        <p:sp>
          <p:nvSpPr>
            <p:cNvPr id="129" name="椭圆 128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30" name="椭圆 129"/>
            <p:cNvSpPr/>
            <p:nvPr/>
          </p:nvSpPr>
          <p:spPr>
            <a:xfrm>
              <a:off x="2984088" y="2289487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31" name="组合 130"/>
          <p:cNvGrpSpPr>
            <a:grpSpLocks/>
          </p:cNvGrpSpPr>
          <p:nvPr/>
        </p:nvGrpSpPr>
        <p:grpSpPr bwMode="auto">
          <a:xfrm rot="3375645">
            <a:off x="5181600" y="3925888"/>
            <a:ext cx="409575" cy="409575"/>
            <a:chOff x="2814405" y="2119805"/>
            <a:chExt cx="409142" cy="409142"/>
          </a:xfrm>
        </p:grpSpPr>
        <p:sp>
          <p:nvSpPr>
            <p:cNvPr id="132" name="椭圆 131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33" name="椭圆 132"/>
            <p:cNvSpPr/>
            <p:nvPr/>
          </p:nvSpPr>
          <p:spPr>
            <a:xfrm>
              <a:off x="2984088" y="2289487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134" name="Freeform 72"/>
          <p:cNvSpPr>
            <a:spLocks noEditPoints="1"/>
          </p:cNvSpPr>
          <p:nvPr/>
        </p:nvSpPr>
        <p:spPr bwMode="auto">
          <a:xfrm>
            <a:off x="5886450" y="3881438"/>
            <a:ext cx="485775" cy="485775"/>
          </a:xfrm>
          <a:custGeom>
            <a:avLst/>
            <a:gdLst>
              <a:gd name="T0" fmla="*/ 2147483646 w 411"/>
              <a:gd name="T1" fmla="*/ 2147483646 h 412"/>
              <a:gd name="T2" fmla="*/ 2147483646 w 411"/>
              <a:gd name="T3" fmla="*/ 2147483646 h 412"/>
              <a:gd name="T4" fmla="*/ 2147483646 w 411"/>
              <a:gd name="T5" fmla="*/ 2147483646 h 412"/>
              <a:gd name="T6" fmla="*/ 2147483646 w 411"/>
              <a:gd name="T7" fmla="*/ 2147483646 h 412"/>
              <a:gd name="T8" fmla="*/ 2147483646 w 411"/>
              <a:gd name="T9" fmla="*/ 0 h 412"/>
              <a:gd name="T10" fmla="*/ 2147483646 w 411"/>
              <a:gd name="T11" fmla="*/ 2147483646 h 412"/>
              <a:gd name="T12" fmla="*/ 2147483646 w 411"/>
              <a:gd name="T13" fmla="*/ 2147483646 h 412"/>
              <a:gd name="T14" fmla="*/ 2147483646 w 411"/>
              <a:gd name="T15" fmla="*/ 2147483646 h 412"/>
              <a:gd name="T16" fmla="*/ 2147483646 w 411"/>
              <a:gd name="T17" fmla="*/ 2147483646 h 412"/>
              <a:gd name="T18" fmla="*/ 0 w 411"/>
              <a:gd name="T19" fmla="*/ 2147483646 h 412"/>
              <a:gd name="T20" fmla="*/ 2147483646 w 411"/>
              <a:gd name="T21" fmla="*/ 2147483646 h 412"/>
              <a:gd name="T22" fmla="*/ 2147483646 w 411"/>
              <a:gd name="T23" fmla="*/ 2147483646 h 412"/>
              <a:gd name="T24" fmla="*/ 2147483646 w 411"/>
              <a:gd name="T25" fmla="*/ 2147483646 h 412"/>
              <a:gd name="T26" fmla="*/ 2147483646 w 411"/>
              <a:gd name="T27" fmla="*/ 2147483646 h 412"/>
              <a:gd name="T28" fmla="*/ 2147483646 w 411"/>
              <a:gd name="T29" fmla="*/ 2147483646 h 412"/>
              <a:gd name="T30" fmla="*/ 2147483646 w 411"/>
              <a:gd name="T31" fmla="*/ 2147483646 h 412"/>
              <a:gd name="T32" fmla="*/ 2147483646 w 411"/>
              <a:gd name="T33" fmla="*/ 2147483646 h 412"/>
              <a:gd name="T34" fmla="*/ 2147483646 w 411"/>
              <a:gd name="T35" fmla="*/ 2147483646 h 412"/>
              <a:gd name="T36" fmla="*/ 2147483646 w 411"/>
              <a:gd name="T37" fmla="*/ 2147483646 h 412"/>
              <a:gd name="T38" fmla="*/ 2147483646 w 411"/>
              <a:gd name="T39" fmla="*/ 2147483646 h 412"/>
              <a:gd name="T40" fmla="*/ 2147483646 w 411"/>
              <a:gd name="T41" fmla="*/ 2147483646 h 412"/>
              <a:gd name="T42" fmla="*/ 2147483646 w 411"/>
              <a:gd name="T43" fmla="*/ 2147483646 h 412"/>
              <a:gd name="T44" fmla="*/ 2147483646 w 411"/>
              <a:gd name="T45" fmla="*/ 2147483646 h 412"/>
              <a:gd name="T46" fmla="*/ 2147483646 w 411"/>
              <a:gd name="T47" fmla="*/ 2147483646 h 412"/>
              <a:gd name="T48" fmla="*/ 2147483646 w 411"/>
              <a:gd name="T49" fmla="*/ 2147483646 h 412"/>
              <a:gd name="T50" fmla="*/ 2147483646 w 411"/>
              <a:gd name="T51" fmla="*/ 2147483646 h 412"/>
              <a:gd name="T52" fmla="*/ 2147483646 w 411"/>
              <a:gd name="T53" fmla="*/ 2147483646 h 412"/>
              <a:gd name="T54" fmla="*/ 2147483646 w 411"/>
              <a:gd name="T55" fmla="*/ 2147483646 h 412"/>
              <a:gd name="T56" fmla="*/ 2147483646 w 411"/>
              <a:gd name="T57" fmla="*/ 2147483646 h 412"/>
              <a:gd name="T58" fmla="*/ 2147483646 w 411"/>
              <a:gd name="T59" fmla="*/ 2147483646 h 412"/>
              <a:gd name="T60" fmla="*/ 2147483646 w 411"/>
              <a:gd name="T61" fmla="*/ 2147483646 h 412"/>
              <a:gd name="T62" fmla="*/ 2147483646 w 411"/>
              <a:gd name="T63" fmla="*/ 2147483646 h 412"/>
              <a:gd name="T64" fmla="*/ 2147483646 w 411"/>
              <a:gd name="T65" fmla="*/ 2147483646 h 412"/>
              <a:gd name="T66" fmla="*/ 2147483646 w 411"/>
              <a:gd name="T67" fmla="*/ 2147483646 h 412"/>
              <a:gd name="T68" fmla="*/ 2147483646 w 411"/>
              <a:gd name="T69" fmla="*/ 2147483646 h 412"/>
              <a:gd name="T70" fmla="*/ 2147483646 w 411"/>
              <a:gd name="T71" fmla="*/ 2147483646 h 41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11" h="412">
                <a:moveTo>
                  <a:pt x="337" y="198"/>
                </a:moveTo>
                <a:cubicBezTo>
                  <a:pt x="316" y="198"/>
                  <a:pt x="298" y="206"/>
                  <a:pt x="284" y="220"/>
                </a:cubicBezTo>
                <a:cubicBezTo>
                  <a:pt x="249" y="185"/>
                  <a:pt x="249" y="185"/>
                  <a:pt x="249" y="185"/>
                </a:cubicBezTo>
                <a:cubicBezTo>
                  <a:pt x="270" y="166"/>
                  <a:pt x="283" y="138"/>
                  <a:pt x="283" y="107"/>
                </a:cubicBezTo>
                <a:cubicBezTo>
                  <a:pt x="283" y="48"/>
                  <a:pt x="235" y="0"/>
                  <a:pt x="176" y="0"/>
                </a:cubicBezTo>
                <a:cubicBezTo>
                  <a:pt x="117" y="0"/>
                  <a:pt x="68" y="48"/>
                  <a:pt x="68" y="107"/>
                </a:cubicBezTo>
                <a:cubicBezTo>
                  <a:pt x="68" y="144"/>
                  <a:pt x="88" y="177"/>
                  <a:pt x="116" y="196"/>
                </a:cubicBezTo>
                <a:cubicBezTo>
                  <a:pt x="96" y="266"/>
                  <a:pt x="96" y="266"/>
                  <a:pt x="96" y="266"/>
                </a:cubicBezTo>
                <a:cubicBezTo>
                  <a:pt x="89" y="264"/>
                  <a:pt x="82" y="263"/>
                  <a:pt x="74" y="263"/>
                </a:cubicBezTo>
                <a:cubicBezTo>
                  <a:pt x="33" y="263"/>
                  <a:pt x="0" y="296"/>
                  <a:pt x="0" y="337"/>
                </a:cubicBezTo>
                <a:cubicBezTo>
                  <a:pt x="0" y="378"/>
                  <a:pt x="33" y="412"/>
                  <a:pt x="74" y="412"/>
                </a:cubicBezTo>
                <a:cubicBezTo>
                  <a:pt x="115" y="412"/>
                  <a:pt x="149" y="378"/>
                  <a:pt x="149" y="337"/>
                </a:cubicBezTo>
                <a:cubicBezTo>
                  <a:pt x="149" y="309"/>
                  <a:pt x="133" y="284"/>
                  <a:pt x="110" y="272"/>
                </a:cubicBezTo>
                <a:cubicBezTo>
                  <a:pt x="130" y="204"/>
                  <a:pt x="130" y="204"/>
                  <a:pt x="130" y="204"/>
                </a:cubicBezTo>
                <a:cubicBezTo>
                  <a:pt x="144" y="210"/>
                  <a:pt x="159" y="214"/>
                  <a:pt x="176" y="214"/>
                </a:cubicBezTo>
                <a:cubicBezTo>
                  <a:pt x="199" y="214"/>
                  <a:pt x="220" y="207"/>
                  <a:pt x="238" y="195"/>
                </a:cubicBezTo>
                <a:cubicBezTo>
                  <a:pt x="275" y="232"/>
                  <a:pt x="275" y="232"/>
                  <a:pt x="275" y="232"/>
                </a:cubicBezTo>
                <a:cubicBezTo>
                  <a:pt x="267" y="243"/>
                  <a:pt x="262" y="257"/>
                  <a:pt x="262" y="273"/>
                </a:cubicBezTo>
                <a:cubicBezTo>
                  <a:pt x="262" y="314"/>
                  <a:pt x="296" y="347"/>
                  <a:pt x="337" y="347"/>
                </a:cubicBezTo>
                <a:cubicBezTo>
                  <a:pt x="378" y="347"/>
                  <a:pt x="411" y="314"/>
                  <a:pt x="411" y="273"/>
                </a:cubicBezTo>
                <a:cubicBezTo>
                  <a:pt x="411" y="231"/>
                  <a:pt x="378" y="198"/>
                  <a:pt x="337" y="198"/>
                </a:cubicBezTo>
                <a:close/>
                <a:moveTo>
                  <a:pt x="134" y="337"/>
                </a:moveTo>
                <a:cubicBezTo>
                  <a:pt x="134" y="370"/>
                  <a:pt x="107" y="397"/>
                  <a:pt x="74" y="397"/>
                </a:cubicBezTo>
                <a:cubicBezTo>
                  <a:pt x="41" y="397"/>
                  <a:pt x="14" y="370"/>
                  <a:pt x="14" y="337"/>
                </a:cubicBezTo>
                <a:cubicBezTo>
                  <a:pt x="14" y="304"/>
                  <a:pt x="41" y="278"/>
                  <a:pt x="74" y="278"/>
                </a:cubicBezTo>
                <a:cubicBezTo>
                  <a:pt x="107" y="278"/>
                  <a:pt x="134" y="304"/>
                  <a:pt x="134" y="337"/>
                </a:cubicBezTo>
                <a:close/>
                <a:moveTo>
                  <a:pt x="83" y="107"/>
                </a:moveTo>
                <a:cubicBezTo>
                  <a:pt x="83" y="56"/>
                  <a:pt x="125" y="14"/>
                  <a:pt x="176" y="14"/>
                </a:cubicBezTo>
                <a:cubicBezTo>
                  <a:pt x="227" y="14"/>
                  <a:pt x="268" y="56"/>
                  <a:pt x="268" y="107"/>
                </a:cubicBezTo>
                <a:cubicBezTo>
                  <a:pt x="268" y="158"/>
                  <a:pt x="227" y="200"/>
                  <a:pt x="176" y="200"/>
                </a:cubicBezTo>
                <a:cubicBezTo>
                  <a:pt x="125" y="200"/>
                  <a:pt x="83" y="158"/>
                  <a:pt x="83" y="107"/>
                </a:cubicBezTo>
                <a:close/>
                <a:moveTo>
                  <a:pt x="337" y="332"/>
                </a:moveTo>
                <a:cubicBezTo>
                  <a:pt x="304" y="332"/>
                  <a:pt x="277" y="306"/>
                  <a:pt x="277" y="273"/>
                </a:cubicBezTo>
                <a:cubicBezTo>
                  <a:pt x="277" y="240"/>
                  <a:pt x="304" y="213"/>
                  <a:pt x="337" y="213"/>
                </a:cubicBezTo>
                <a:cubicBezTo>
                  <a:pt x="370" y="213"/>
                  <a:pt x="397" y="240"/>
                  <a:pt x="397" y="273"/>
                </a:cubicBezTo>
                <a:cubicBezTo>
                  <a:pt x="397" y="306"/>
                  <a:pt x="370" y="332"/>
                  <a:pt x="337" y="332"/>
                </a:cubicBezTo>
                <a:close/>
              </a:path>
            </a:pathLst>
          </a:custGeom>
          <a:solidFill>
            <a:schemeClr val="bg1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6" rIns="68571" bIns="34286"/>
          <a:lstStyle/>
          <a:p>
            <a:endParaRPr lang="zh-CN" altLang="en-US"/>
          </a:p>
        </p:txBody>
      </p:sp>
      <p:sp>
        <p:nvSpPr>
          <p:cNvPr id="135" name="文本框 134"/>
          <p:cNvSpPr txBox="1">
            <a:spLocks noChangeArrowheads="1"/>
          </p:cNvSpPr>
          <p:nvPr/>
        </p:nvSpPr>
        <p:spPr bwMode="auto">
          <a:xfrm>
            <a:off x="5364163" y="2641600"/>
            <a:ext cx="1416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400">
                <a:solidFill>
                  <a:schemeClr val="bg1"/>
                </a:solidFill>
                <a:latin typeface="汉仪菱心体简" charset="-122"/>
                <a:ea typeface="汉仪菱心体简" charset="-122"/>
              </a:rPr>
              <a:t>采购管理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6" name="文本框 135"/>
          <p:cNvSpPr txBox="1">
            <a:spLocks noChangeArrowheads="1"/>
          </p:cNvSpPr>
          <p:nvPr/>
        </p:nvSpPr>
        <p:spPr bwMode="auto">
          <a:xfrm rot="-7272485">
            <a:off x="4339432" y="4479131"/>
            <a:ext cx="1416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汉仪菱心体简" charset="-122"/>
                <a:ea typeface="汉仪菱心体简" charset="-122"/>
              </a:rPr>
              <a:t>销售管理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7" name="文本框 136"/>
          <p:cNvSpPr txBox="1">
            <a:spLocks noChangeArrowheads="1"/>
          </p:cNvSpPr>
          <p:nvPr/>
        </p:nvSpPr>
        <p:spPr bwMode="auto">
          <a:xfrm rot="7063370">
            <a:off x="6527801" y="4535487"/>
            <a:ext cx="1416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汉仪菱心体简" charset="-122"/>
                <a:ea typeface="汉仪菱心体简" charset="-122"/>
              </a:rPr>
              <a:t>生产管理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8" name="组合 137"/>
          <p:cNvGrpSpPr>
            <a:grpSpLocks/>
          </p:cNvGrpSpPr>
          <p:nvPr/>
        </p:nvGrpSpPr>
        <p:grpSpPr bwMode="auto">
          <a:xfrm>
            <a:off x="1917700" y="4044950"/>
            <a:ext cx="3008313" cy="904875"/>
            <a:chOff x="1917278" y="4044911"/>
            <a:chExt cx="3008709" cy="905018"/>
          </a:xfrm>
        </p:grpSpPr>
        <p:grpSp>
          <p:nvGrpSpPr>
            <p:cNvPr id="16461" name="组合 138"/>
            <p:cNvGrpSpPr>
              <a:grpSpLocks/>
            </p:cNvGrpSpPr>
            <p:nvPr/>
          </p:nvGrpSpPr>
          <p:grpSpPr bwMode="auto">
            <a:xfrm flipH="1">
              <a:off x="4506779" y="4530723"/>
              <a:ext cx="419208" cy="419206"/>
              <a:chOff x="2805514" y="2110914"/>
              <a:chExt cx="426923" cy="426924"/>
            </a:xfrm>
          </p:grpSpPr>
          <p:sp>
            <p:nvSpPr>
              <p:cNvPr id="146" name="椭圆 145"/>
              <p:cNvSpPr/>
              <p:nvPr/>
            </p:nvSpPr>
            <p:spPr>
              <a:xfrm>
                <a:off x="2805514" y="2110914"/>
                <a:ext cx="426923" cy="4269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7" name="椭圆 146"/>
              <p:cNvSpPr/>
              <p:nvPr/>
            </p:nvSpPr>
            <p:spPr>
              <a:xfrm>
                <a:off x="2962357" y="2267803"/>
                <a:ext cx="113185" cy="1131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cxnSp>
          <p:nvCxnSpPr>
            <p:cNvPr id="140" name="直接连接符 139"/>
            <p:cNvCxnSpPr/>
            <p:nvPr/>
          </p:nvCxnSpPr>
          <p:spPr>
            <a:xfrm flipH="1" flipV="1">
              <a:off x="3733617" y="4248143"/>
              <a:ext cx="982792" cy="49220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463" name="组合 140"/>
            <p:cNvGrpSpPr>
              <a:grpSpLocks/>
            </p:cNvGrpSpPr>
            <p:nvPr/>
          </p:nvGrpSpPr>
          <p:grpSpPr bwMode="auto">
            <a:xfrm>
              <a:off x="3535481" y="4044911"/>
              <a:ext cx="409142" cy="409142"/>
              <a:chOff x="972687" y="5316698"/>
              <a:chExt cx="409142" cy="409142"/>
            </a:xfrm>
          </p:grpSpPr>
          <p:sp>
            <p:nvSpPr>
              <p:cNvPr id="144" name="椭圆 143"/>
              <p:cNvSpPr/>
              <p:nvPr/>
            </p:nvSpPr>
            <p:spPr>
              <a:xfrm>
                <a:off x="1142244" y="5486588"/>
                <a:ext cx="69859" cy="6986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5" name="椭圆 144"/>
              <p:cNvSpPr/>
              <p:nvPr/>
            </p:nvSpPr>
            <p:spPr>
              <a:xfrm>
                <a:off x="972687" y="5316698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cxnSp>
          <p:nvCxnSpPr>
            <p:cNvPr id="142" name="直接连接符 141"/>
            <p:cNvCxnSpPr/>
            <p:nvPr/>
          </p:nvCxnSpPr>
          <p:spPr>
            <a:xfrm>
              <a:off x="2946113" y="4241792"/>
              <a:ext cx="81925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梯形 142"/>
            <p:cNvSpPr/>
            <p:nvPr/>
          </p:nvSpPr>
          <p:spPr>
            <a:xfrm>
              <a:off x="1917278" y="4149703"/>
              <a:ext cx="1116160" cy="9526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148" name="文本框 147"/>
          <p:cNvSpPr txBox="1">
            <a:spLocks noChangeArrowheads="1"/>
          </p:cNvSpPr>
          <p:nvPr/>
        </p:nvSpPr>
        <p:spPr bwMode="auto">
          <a:xfrm>
            <a:off x="1862138" y="4244975"/>
            <a:ext cx="162083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销售预测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销售订单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产品交付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重点关注生产成本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9" name="组合 148"/>
          <p:cNvGrpSpPr>
            <a:grpSpLocks/>
          </p:cNvGrpSpPr>
          <p:nvPr/>
        </p:nvGrpSpPr>
        <p:grpSpPr bwMode="auto">
          <a:xfrm>
            <a:off x="7296150" y="4044950"/>
            <a:ext cx="3008313" cy="904875"/>
            <a:chOff x="7296091" y="4044911"/>
            <a:chExt cx="3008709" cy="905018"/>
          </a:xfrm>
        </p:grpSpPr>
        <p:grpSp>
          <p:nvGrpSpPr>
            <p:cNvPr id="16447" name="组合 149"/>
            <p:cNvGrpSpPr>
              <a:grpSpLocks/>
            </p:cNvGrpSpPr>
            <p:nvPr/>
          </p:nvGrpSpPr>
          <p:grpSpPr bwMode="auto">
            <a:xfrm flipH="1">
              <a:off x="8277455" y="4044911"/>
              <a:ext cx="409142" cy="409142"/>
              <a:chOff x="972687" y="5316698"/>
              <a:chExt cx="409142" cy="409142"/>
            </a:xfrm>
          </p:grpSpPr>
          <p:sp>
            <p:nvSpPr>
              <p:cNvPr id="158" name="椭圆 157"/>
              <p:cNvSpPr/>
              <p:nvPr/>
            </p:nvSpPr>
            <p:spPr>
              <a:xfrm>
                <a:off x="1142244" y="5486588"/>
                <a:ext cx="69859" cy="6986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9" name="椭圆 158"/>
              <p:cNvSpPr/>
              <p:nvPr/>
            </p:nvSpPr>
            <p:spPr>
              <a:xfrm>
                <a:off x="972687" y="5316698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16448" name="组合 150"/>
            <p:cNvGrpSpPr>
              <a:grpSpLocks/>
            </p:cNvGrpSpPr>
            <p:nvPr/>
          </p:nvGrpSpPr>
          <p:grpSpPr bwMode="auto">
            <a:xfrm>
              <a:off x="7296091" y="4149755"/>
              <a:ext cx="3008709" cy="800174"/>
              <a:chOff x="7296091" y="4149755"/>
              <a:chExt cx="3008709" cy="800174"/>
            </a:xfrm>
          </p:grpSpPr>
          <p:grpSp>
            <p:nvGrpSpPr>
              <p:cNvPr id="16449" name="组合 151"/>
              <p:cNvGrpSpPr>
                <a:grpSpLocks/>
              </p:cNvGrpSpPr>
              <p:nvPr/>
            </p:nvGrpSpPr>
            <p:grpSpPr bwMode="auto">
              <a:xfrm>
                <a:off x="7296091" y="4530723"/>
                <a:ext cx="419208" cy="419206"/>
                <a:chOff x="7296091" y="4530723"/>
                <a:chExt cx="419208" cy="419206"/>
              </a:xfrm>
            </p:grpSpPr>
            <p:sp>
              <p:nvSpPr>
                <p:cNvPr id="156" name="椭圆 155"/>
                <p:cNvSpPr/>
                <p:nvPr/>
              </p:nvSpPr>
              <p:spPr>
                <a:xfrm>
                  <a:off x="7450099" y="4684775"/>
                  <a:ext cx="111140" cy="11114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/>
                </a:p>
              </p:txBody>
            </p:sp>
            <p:sp>
              <p:nvSpPr>
                <p:cNvPr id="157" name="椭圆 156"/>
                <p:cNvSpPr/>
                <p:nvPr/>
              </p:nvSpPr>
              <p:spPr>
                <a:xfrm>
                  <a:off x="7296091" y="4530723"/>
                  <a:ext cx="419208" cy="41920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softEdge rad="1270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/>
                </a:p>
              </p:txBody>
            </p:sp>
          </p:grpSp>
          <p:cxnSp>
            <p:nvCxnSpPr>
              <p:cNvPr id="153" name="直接连接符 152"/>
              <p:cNvCxnSpPr/>
              <p:nvPr/>
            </p:nvCxnSpPr>
            <p:spPr>
              <a:xfrm flipV="1">
                <a:off x="7505669" y="4248143"/>
                <a:ext cx="982792" cy="49220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 flipH="1">
                <a:off x="8456707" y="4241792"/>
                <a:ext cx="81925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5" name="梯形 154"/>
              <p:cNvSpPr/>
              <p:nvPr/>
            </p:nvSpPr>
            <p:spPr>
              <a:xfrm flipH="1">
                <a:off x="9188640" y="4149703"/>
                <a:ext cx="1116160" cy="95265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sp>
        <p:nvSpPr>
          <p:cNvPr id="160" name="文本框 159"/>
          <p:cNvSpPr txBox="1">
            <a:spLocks noChangeArrowheads="1"/>
          </p:cNvSpPr>
          <p:nvPr/>
        </p:nvSpPr>
        <p:spPr bwMode="auto">
          <a:xfrm flipH="1">
            <a:off x="9123363" y="4244975"/>
            <a:ext cx="126206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主生产计划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物流需求计划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能力需求计划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生产作业管理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1" name="组合 160"/>
          <p:cNvGrpSpPr>
            <a:grpSpLocks/>
          </p:cNvGrpSpPr>
          <p:nvPr/>
        </p:nvGrpSpPr>
        <p:grpSpPr bwMode="auto">
          <a:xfrm>
            <a:off x="5878513" y="1531938"/>
            <a:ext cx="3903662" cy="1333500"/>
            <a:chOff x="5878770" y="1532154"/>
            <a:chExt cx="3903516" cy="1333999"/>
          </a:xfrm>
        </p:grpSpPr>
        <p:grpSp>
          <p:nvGrpSpPr>
            <p:cNvPr id="16433" name="组合 161"/>
            <p:cNvGrpSpPr>
              <a:grpSpLocks/>
            </p:cNvGrpSpPr>
            <p:nvPr/>
          </p:nvGrpSpPr>
          <p:grpSpPr bwMode="auto">
            <a:xfrm>
              <a:off x="5878770" y="2446947"/>
              <a:ext cx="419208" cy="419206"/>
              <a:chOff x="5878770" y="2446947"/>
              <a:chExt cx="419208" cy="419206"/>
            </a:xfrm>
          </p:grpSpPr>
          <p:sp>
            <p:nvSpPr>
              <p:cNvPr id="170" name="椭圆 169"/>
              <p:cNvSpPr/>
              <p:nvPr/>
            </p:nvSpPr>
            <p:spPr>
              <a:xfrm>
                <a:off x="6032751" y="2600941"/>
                <a:ext cx="111121" cy="11116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1" name="椭圆 170"/>
              <p:cNvSpPr/>
              <p:nvPr/>
            </p:nvSpPr>
            <p:spPr>
              <a:xfrm>
                <a:off x="5878770" y="2446947"/>
                <a:ext cx="419208" cy="4192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16434" name="组合 162"/>
            <p:cNvGrpSpPr>
              <a:grpSpLocks/>
            </p:cNvGrpSpPr>
            <p:nvPr/>
          </p:nvGrpSpPr>
          <p:grpSpPr bwMode="auto">
            <a:xfrm>
              <a:off x="6128039" y="1532154"/>
              <a:ext cx="3654247" cy="1084734"/>
              <a:chOff x="6128039" y="1532154"/>
              <a:chExt cx="3654247" cy="1084734"/>
            </a:xfrm>
          </p:grpSpPr>
          <p:cxnSp>
            <p:nvCxnSpPr>
              <p:cNvPr id="164" name="直接连接符 163"/>
              <p:cNvCxnSpPr>
                <a:stCxn id="170" idx="7"/>
              </p:cNvCxnSpPr>
              <p:nvPr/>
            </p:nvCxnSpPr>
            <p:spPr>
              <a:xfrm flipV="1">
                <a:off x="6127998" y="1737018"/>
                <a:ext cx="1135020" cy="87980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436" name="组合 164"/>
              <p:cNvGrpSpPr>
                <a:grpSpLocks/>
              </p:cNvGrpSpPr>
              <p:nvPr/>
            </p:nvGrpSpPr>
            <p:grpSpPr bwMode="auto">
              <a:xfrm flipH="1">
                <a:off x="7055080" y="1532154"/>
                <a:ext cx="409142" cy="409142"/>
                <a:chOff x="1677537" y="5316698"/>
                <a:chExt cx="409142" cy="409142"/>
              </a:xfrm>
            </p:grpSpPr>
            <p:sp>
              <p:nvSpPr>
                <p:cNvPr id="168" name="椭圆 167"/>
                <p:cNvSpPr/>
                <p:nvPr/>
              </p:nvSpPr>
              <p:spPr>
                <a:xfrm>
                  <a:off x="1846992" y="5486624"/>
                  <a:ext cx="69847" cy="6987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/>
                </a:p>
              </p:txBody>
            </p:sp>
            <p:sp>
              <p:nvSpPr>
                <p:cNvPr id="169" name="椭圆 168"/>
                <p:cNvSpPr/>
                <p:nvPr/>
              </p:nvSpPr>
              <p:spPr>
                <a:xfrm>
                  <a:off x="1677537" y="5316698"/>
                  <a:ext cx="409142" cy="40914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softEdge rad="1270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/>
                </a:p>
              </p:txBody>
            </p:sp>
          </p:grpSp>
          <p:cxnSp>
            <p:nvCxnSpPr>
              <p:cNvPr id="166" name="直接连接符 165"/>
              <p:cNvCxnSpPr/>
              <p:nvPr/>
            </p:nvCxnSpPr>
            <p:spPr>
              <a:xfrm flipH="1">
                <a:off x="7250319" y="1737018"/>
                <a:ext cx="1501719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7" name="梯形 166"/>
              <p:cNvSpPr/>
              <p:nvPr/>
            </p:nvSpPr>
            <p:spPr>
              <a:xfrm flipH="1">
                <a:off x="8666316" y="1644908"/>
                <a:ext cx="1115970" cy="95286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sp>
        <p:nvSpPr>
          <p:cNvPr id="172" name="文本框 171"/>
          <p:cNvSpPr txBox="1">
            <a:spLocks noChangeArrowheads="1"/>
          </p:cNvSpPr>
          <p:nvPr/>
        </p:nvSpPr>
        <p:spPr bwMode="auto">
          <a:xfrm flipH="1">
            <a:off x="8589963" y="1736725"/>
            <a:ext cx="1262062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原料采购计划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原料入库管理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原料付款计划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3" name="图片 17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4287838"/>
            <a:ext cx="433387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" name="组合 173"/>
          <p:cNvGrpSpPr>
            <a:grpSpLocks/>
          </p:cNvGrpSpPr>
          <p:nvPr/>
        </p:nvGrpSpPr>
        <p:grpSpPr bwMode="auto">
          <a:xfrm>
            <a:off x="8734425" y="4298950"/>
            <a:ext cx="406400" cy="374650"/>
            <a:chOff x="2663787" y="2193259"/>
            <a:chExt cx="578776" cy="533770"/>
          </a:xfrm>
        </p:grpSpPr>
        <p:sp>
          <p:nvSpPr>
            <p:cNvPr id="16430" name="Freeform 332"/>
            <p:cNvSpPr>
              <a:spLocks noEditPoints="1"/>
            </p:cNvSpPr>
            <p:nvPr/>
          </p:nvSpPr>
          <p:spPr bwMode="auto">
            <a:xfrm>
              <a:off x="2663787" y="2391199"/>
              <a:ext cx="335393" cy="303952"/>
            </a:xfrm>
            <a:custGeom>
              <a:avLst/>
              <a:gdLst>
                <a:gd name="T0" fmla="*/ 2147483646 w 904"/>
                <a:gd name="T1" fmla="*/ 2147483646 h 820"/>
                <a:gd name="T2" fmla="*/ 2147483646 w 904"/>
                <a:gd name="T3" fmla="*/ 2147483646 h 820"/>
                <a:gd name="T4" fmla="*/ 2147483646 w 904"/>
                <a:gd name="T5" fmla="*/ 2147483646 h 820"/>
                <a:gd name="T6" fmla="*/ 2147483646 w 904"/>
                <a:gd name="T7" fmla="*/ 2147483646 h 820"/>
                <a:gd name="T8" fmla="*/ 2147483646 w 904"/>
                <a:gd name="T9" fmla="*/ 2147483646 h 820"/>
                <a:gd name="T10" fmla="*/ 2147483646 w 904"/>
                <a:gd name="T11" fmla="*/ 2147483646 h 820"/>
                <a:gd name="T12" fmla="*/ 2147483646 w 904"/>
                <a:gd name="T13" fmla="*/ 2147483646 h 820"/>
                <a:gd name="T14" fmla="*/ 2147483646 w 904"/>
                <a:gd name="T15" fmla="*/ 2147483646 h 820"/>
                <a:gd name="T16" fmla="*/ 2147483646 w 904"/>
                <a:gd name="T17" fmla="*/ 2147483646 h 820"/>
                <a:gd name="T18" fmla="*/ 2147483646 w 904"/>
                <a:gd name="T19" fmla="*/ 2147483646 h 820"/>
                <a:gd name="T20" fmla="*/ 2147483646 w 904"/>
                <a:gd name="T21" fmla="*/ 2147483646 h 820"/>
                <a:gd name="T22" fmla="*/ 2147483646 w 904"/>
                <a:gd name="T23" fmla="*/ 2147483646 h 820"/>
                <a:gd name="T24" fmla="*/ 2147483646 w 904"/>
                <a:gd name="T25" fmla="*/ 2147483646 h 820"/>
                <a:gd name="T26" fmla="*/ 2147483646 w 904"/>
                <a:gd name="T27" fmla="*/ 2147483646 h 820"/>
                <a:gd name="T28" fmla="*/ 2147483646 w 904"/>
                <a:gd name="T29" fmla="*/ 2147483646 h 820"/>
                <a:gd name="T30" fmla="*/ 2147483646 w 904"/>
                <a:gd name="T31" fmla="*/ 0 h 820"/>
                <a:gd name="T32" fmla="*/ 2147483646 w 904"/>
                <a:gd name="T33" fmla="*/ 2147483646 h 820"/>
                <a:gd name="T34" fmla="*/ 2147483646 w 904"/>
                <a:gd name="T35" fmla="*/ 2147483646 h 820"/>
                <a:gd name="T36" fmla="*/ 2147483646 w 904"/>
                <a:gd name="T37" fmla="*/ 2147483646 h 820"/>
                <a:gd name="T38" fmla="*/ 2147483646 w 904"/>
                <a:gd name="T39" fmla="*/ 2147483646 h 820"/>
                <a:gd name="T40" fmla="*/ 2147483646 w 904"/>
                <a:gd name="T41" fmla="*/ 2147483646 h 820"/>
                <a:gd name="T42" fmla="*/ 2147483646 w 904"/>
                <a:gd name="T43" fmla="*/ 2147483646 h 820"/>
                <a:gd name="T44" fmla="*/ 2147483646 w 904"/>
                <a:gd name="T45" fmla="*/ 2147483646 h 820"/>
                <a:gd name="T46" fmla="*/ 2147483646 w 904"/>
                <a:gd name="T47" fmla="*/ 2147483646 h 820"/>
                <a:gd name="T48" fmla="*/ 2147483646 w 904"/>
                <a:gd name="T49" fmla="*/ 2147483646 h 820"/>
                <a:gd name="T50" fmla="*/ 2147483646 w 904"/>
                <a:gd name="T51" fmla="*/ 2147483646 h 820"/>
                <a:gd name="T52" fmla="*/ 2147483646 w 904"/>
                <a:gd name="T53" fmla="*/ 2147483646 h 820"/>
                <a:gd name="T54" fmla="*/ 2147483646 w 904"/>
                <a:gd name="T55" fmla="*/ 2147483646 h 820"/>
                <a:gd name="T56" fmla="*/ 2147483646 w 904"/>
                <a:gd name="T57" fmla="*/ 2147483646 h 820"/>
                <a:gd name="T58" fmla="*/ 2147483646 w 904"/>
                <a:gd name="T59" fmla="*/ 2147483646 h 820"/>
                <a:gd name="T60" fmla="*/ 2147483646 w 904"/>
                <a:gd name="T61" fmla="*/ 2147483646 h 820"/>
                <a:gd name="T62" fmla="*/ 2147483646 w 904"/>
                <a:gd name="T63" fmla="*/ 2147483646 h 820"/>
                <a:gd name="T64" fmla="*/ 2147483646 w 904"/>
                <a:gd name="T65" fmla="*/ 2147483646 h 820"/>
                <a:gd name="T66" fmla="*/ 2147483646 w 904"/>
                <a:gd name="T67" fmla="*/ 2147483646 h 820"/>
                <a:gd name="T68" fmla="*/ 2147483646 w 904"/>
                <a:gd name="T69" fmla="*/ 2147483646 h 820"/>
                <a:gd name="T70" fmla="*/ 2147483646 w 904"/>
                <a:gd name="T71" fmla="*/ 2147483646 h 8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904" h="820">
                  <a:moveTo>
                    <a:pt x="356" y="0"/>
                  </a:moveTo>
                  <a:lnTo>
                    <a:pt x="642" y="356"/>
                  </a:lnTo>
                  <a:lnTo>
                    <a:pt x="472" y="338"/>
                  </a:lnTo>
                  <a:lnTo>
                    <a:pt x="456" y="470"/>
                  </a:lnTo>
                  <a:lnTo>
                    <a:pt x="904" y="520"/>
                  </a:lnTo>
                  <a:lnTo>
                    <a:pt x="736" y="654"/>
                  </a:lnTo>
                  <a:lnTo>
                    <a:pt x="870" y="820"/>
                  </a:lnTo>
                  <a:lnTo>
                    <a:pt x="600" y="790"/>
                  </a:lnTo>
                  <a:lnTo>
                    <a:pt x="556" y="784"/>
                  </a:lnTo>
                  <a:lnTo>
                    <a:pt x="520" y="778"/>
                  </a:lnTo>
                  <a:lnTo>
                    <a:pt x="492" y="770"/>
                  </a:lnTo>
                  <a:lnTo>
                    <a:pt x="468" y="760"/>
                  </a:lnTo>
                  <a:lnTo>
                    <a:pt x="448" y="746"/>
                  </a:lnTo>
                  <a:lnTo>
                    <a:pt x="426" y="726"/>
                  </a:lnTo>
                  <a:lnTo>
                    <a:pt x="400" y="700"/>
                  </a:lnTo>
                  <a:lnTo>
                    <a:pt x="372" y="666"/>
                  </a:lnTo>
                  <a:lnTo>
                    <a:pt x="228" y="486"/>
                  </a:lnTo>
                  <a:lnTo>
                    <a:pt x="210" y="462"/>
                  </a:lnTo>
                  <a:lnTo>
                    <a:pt x="194" y="438"/>
                  </a:lnTo>
                  <a:lnTo>
                    <a:pt x="182" y="418"/>
                  </a:lnTo>
                  <a:lnTo>
                    <a:pt x="174" y="400"/>
                  </a:lnTo>
                  <a:lnTo>
                    <a:pt x="168" y="384"/>
                  </a:lnTo>
                  <a:lnTo>
                    <a:pt x="166" y="364"/>
                  </a:lnTo>
                  <a:lnTo>
                    <a:pt x="166" y="342"/>
                  </a:lnTo>
                  <a:lnTo>
                    <a:pt x="168" y="320"/>
                  </a:lnTo>
                  <a:lnTo>
                    <a:pt x="168" y="304"/>
                  </a:lnTo>
                  <a:lnTo>
                    <a:pt x="0" y="286"/>
                  </a:lnTo>
                  <a:lnTo>
                    <a:pt x="356" y="0"/>
                  </a:lnTo>
                  <a:close/>
                  <a:moveTo>
                    <a:pt x="348" y="74"/>
                  </a:moveTo>
                  <a:lnTo>
                    <a:pt x="128" y="250"/>
                  </a:lnTo>
                  <a:lnTo>
                    <a:pt x="224" y="260"/>
                  </a:lnTo>
                  <a:lnTo>
                    <a:pt x="218" y="310"/>
                  </a:lnTo>
                  <a:lnTo>
                    <a:pt x="216" y="330"/>
                  </a:lnTo>
                  <a:lnTo>
                    <a:pt x="216" y="348"/>
                  </a:lnTo>
                  <a:lnTo>
                    <a:pt x="218" y="364"/>
                  </a:lnTo>
                  <a:lnTo>
                    <a:pt x="222" y="378"/>
                  </a:lnTo>
                  <a:lnTo>
                    <a:pt x="226" y="392"/>
                  </a:lnTo>
                  <a:lnTo>
                    <a:pt x="232" y="406"/>
                  </a:lnTo>
                  <a:lnTo>
                    <a:pt x="242" y="420"/>
                  </a:lnTo>
                  <a:lnTo>
                    <a:pt x="252" y="436"/>
                  </a:lnTo>
                  <a:lnTo>
                    <a:pt x="392" y="606"/>
                  </a:lnTo>
                  <a:lnTo>
                    <a:pt x="426" y="282"/>
                  </a:lnTo>
                  <a:lnTo>
                    <a:pt x="522" y="294"/>
                  </a:lnTo>
                  <a:lnTo>
                    <a:pt x="348" y="74"/>
                  </a:lnTo>
                  <a:close/>
                  <a:moveTo>
                    <a:pt x="778" y="556"/>
                  </a:moveTo>
                  <a:lnTo>
                    <a:pt x="450" y="520"/>
                  </a:lnTo>
                  <a:lnTo>
                    <a:pt x="446" y="560"/>
                  </a:lnTo>
                  <a:lnTo>
                    <a:pt x="444" y="602"/>
                  </a:lnTo>
                  <a:lnTo>
                    <a:pt x="444" y="620"/>
                  </a:lnTo>
                  <a:lnTo>
                    <a:pt x="446" y="638"/>
                  </a:lnTo>
                  <a:lnTo>
                    <a:pt x="448" y="652"/>
                  </a:lnTo>
                  <a:lnTo>
                    <a:pt x="452" y="666"/>
                  </a:lnTo>
                  <a:lnTo>
                    <a:pt x="458" y="678"/>
                  </a:lnTo>
                  <a:lnTo>
                    <a:pt x="464" y="688"/>
                  </a:lnTo>
                  <a:lnTo>
                    <a:pt x="470" y="698"/>
                  </a:lnTo>
                  <a:lnTo>
                    <a:pt x="480" y="706"/>
                  </a:lnTo>
                  <a:lnTo>
                    <a:pt x="490" y="714"/>
                  </a:lnTo>
                  <a:lnTo>
                    <a:pt x="502" y="720"/>
                  </a:lnTo>
                  <a:lnTo>
                    <a:pt x="516" y="726"/>
                  </a:lnTo>
                  <a:lnTo>
                    <a:pt x="532" y="730"/>
                  </a:lnTo>
                  <a:lnTo>
                    <a:pt x="548" y="734"/>
                  </a:lnTo>
                  <a:lnTo>
                    <a:pt x="566" y="736"/>
                  </a:lnTo>
                  <a:lnTo>
                    <a:pt x="756" y="758"/>
                  </a:lnTo>
                  <a:lnTo>
                    <a:pt x="666" y="646"/>
                  </a:lnTo>
                  <a:lnTo>
                    <a:pt x="778" y="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31" name="Freeform 333"/>
            <p:cNvSpPr>
              <a:spLocks noEditPoints="1"/>
            </p:cNvSpPr>
            <p:nvPr/>
          </p:nvSpPr>
          <p:spPr bwMode="auto">
            <a:xfrm>
              <a:off x="2765444" y="2193259"/>
              <a:ext cx="356912" cy="207577"/>
            </a:xfrm>
            <a:custGeom>
              <a:avLst/>
              <a:gdLst>
                <a:gd name="T0" fmla="*/ 2147483646 w 962"/>
                <a:gd name="T1" fmla="*/ 2147483646 h 560"/>
                <a:gd name="T2" fmla="*/ 2147483646 w 962"/>
                <a:gd name="T3" fmla="*/ 2147483646 h 560"/>
                <a:gd name="T4" fmla="*/ 2147483646 w 962"/>
                <a:gd name="T5" fmla="*/ 2147483646 h 560"/>
                <a:gd name="T6" fmla="*/ 2147483646 w 962"/>
                <a:gd name="T7" fmla="*/ 2147483646 h 560"/>
                <a:gd name="T8" fmla="*/ 2147483646 w 962"/>
                <a:gd name="T9" fmla="*/ 2147483646 h 560"/>
                <a:gd name="T10" fmla="*/ 2147483646 w 962"/>
                <a:gd name="T11" fmla="*/ 2147483646 h 560"/>
                <a:gd name="T12" fmla="*/ 2147483646 w 962"/>
                <a:gd name="T13" fmla="*/ 2147483646 h 560"/>
                <a:gd name="T14" fmla="*/ 2147483646 w 962"/>
                <a:gd name="T15" fmla="*/ 2147483646 h 560"/>
                <a:gd name="T16" fmla="*/ 2147483646 w 962"/>
                <a:gd name="T17" fmla="*/ 2147483646 h 560"/>
                <a:gd name="T18" fmla="*/ 2147483646 w 962"/>
                <a:gd name="T19" fmla="*/ 2147483646 h 560"/>
                <a:gd name="T20" fmla="*/ 2147483646 w 962"/>
                <a:gd name="T21" fmla="*/ 2147483646 h 560"/>
                <a:gd name="T22" fmla="*/ 2147483646 w 962"/>
                <a:gd name="T23" fmla="*/ 2147483646 h 560"/>
                <a:gd name="T24" fmla="*/ 2147483646 w 962"/>
                <a:gd name="T25" fmla="*/ 2147483646 h 560"/>
                <a:gd name="T26" fmla="*/ 2147483646 w 962"/>
                <a:gd name="T27" fmla="*/ 2147483646 h 560"/>
                <a:gd name="T28" fmla="*/ 2147483646 w 962"/>
                <a:gd name="T29" fmla="*/ 2147483646 h 560"/>
                <a:gd name="T30" fmla="*/ 2147483646 w 962"/>
                <a:gd name="T31" fmla="*/ 2147483646 h 560"/>
                <a:gd name="T32" fmla="*/ 2147483646 w 962"/>
                <a:gd name="T33" fmla="*/ 2147483646 h 560"/>
                <a:gd name="T34" fmla="*/ 2147483646 w 962"/>
                <a:gd name="T35" fmla="*/ 2147483646 h 560"/>
                <a:gd name="T36" fmla="*/ 2147483646 w 962"/>
                <a:gd name="T37" fmla="*/ 2147483646 h 560"/>
                <a:gd name="T38" fmla="*/ 2147483646 w 962"/>
                <a:gd name="T39" fmla="*/ 2147483646 h 560"/>
                <a:gd name="T40" fmla="*/ 2147483646 w 962"/>
                <a:gd name="T41" fmla="*/ 2147483646 h 560"/>
                <a:gd name="T42" fmla="*/ 2147483646 w 962"/>
                <a:gd name="T43" fmla="*/ 2147483646 h 560"/>
                <a:gd name="T44" fmla="*/ 2147483646 w 962"/>
                <a:gd name="T45" fmla="*/ 2147483646 h 560"/>
                <a:gd name="T46" fmla="*/ 2147483646 w 962"/>
                <a:gd name="T47" fmla="*/ 2147483646 h 560"/>
                <a:gd name="T48" fmla="*/ 2147483646 w 962"/>
                <a:gd name="T49" fmla="*/ 2147483646 h 560"/>
                <a:gd name="T50" fmla="*/ 2147483646 w 962"/>
                <a:gd name="T51" fmla="*/ 2147483646 h 560"/>
                <a:gd name="T52" fmla="*/ 2147483646 w 962"/>
                <a:gd name="T53" fmla="*/ 2147483646 h 560"/>
                <a:gd name="T54" fmla="*/ 2147483646 w 962"/>
                <a:gd name="T55" fmla="*/ 2147483646 h 560"/>
                <a:gd name="T56" fmla="*/ 2147483646 w 962"/>
                <a:gd name="T57" fmla="*/ 2147483646 h 560"/>
                <a:gd name="T58" fmla="*/ 2147483646 w 962"/>
                <a:gd name="T59" fmla="*/ 2147483646 h 560"/>
                <a:gd name="T60" fmla="*/ 2147483646 w 962"/>
                <a:gd name="T61" fmla="*/ 2147483646 h 560"/>
                <a:gd name="T62" fmla="*/ 2147483646 w 962"/>
                <a:gd name="T63" fmla="*/ 2147483646 h 560"/>
                <a:gd name="T64" fmla="*/ 2147483646 w 962"/>
                <a:gd name="T65" fmla="*/ 2147483646 h 560"/>
                <a:gd name="T66" fmla="*/ 2147483646 w 962"/>
                <a:gd name="T67" fmla="*/ 2147483646 h 560"/>
                <a:gd name="T68" fmla="*/ 2147483646 w 962"/>
                <a:gd name="T69" fmla="*/ 2147483646 h 560"/>
                <a:gd name="T70" fmla="*/ 2147483646 w 962"/>
                <a:gd name="T71" fmla="*/ 2147483646 h 56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962" h="560">
                  <a:moveTo>
                    <a:pt x="962" y="456"/>
                  </a:moveTo>
                  <a:lnTo>
                    <a:pt x="506" y="458"/>
                  </a:lnTo>
                  <a:lnTo>
                    <a:pt x="626" y="336"/>
                  </a:lnTo>
                  <a:lnTo>
                    <a:pt x="532" y="242"/>
                  </a:lnTo>
                  <a:lnTo>
                    <a:pt x="214" y="560"/>
                  </a:lnTo>
                  <a:lnTo>
                    <a:pt x="214" y="346"/>
                  </a:lnTo>
                  <a:lnTo>
                    <a:pt x="0" y="346"/>
                  </a:lnTo>
                  <a:lnTo>
                    <a:pt x="192" y="154"/>
                  </a:lnTo>
                  <a:lnTo>
                    <a:pt x="224" y="124"/>
                  </a:lnTo>
                  <a:lnTo>
                    <a:pt x="252" y="100"/>
                  </a:lnTo>
                  <a:lnTo>
                    <a:pt x="276" y="82"/>
                  </a:lnTo>
                  <a:lnTo>
                    <a:pt x="298" y="70"/>
                  </a:lnTo>
                  <a:lnTo>
                    <a:pt x="322" y="64"/>
                  </a:lnTo>
                  <a:lnTo>
                    <a:pt x="352" y="58"/>
                  </a:lnTo>
                  <a:lnTo>
                    <a:pt x="388" y="56"/>
                  </a:lnTo>
                  <a:lnTo>
                    <a:pt x="432" y="54"/>
                  </a:lnTo>
                  <a:lnTo>
                    <a:pt x="662" y="54"/>
                  </a:lnTo>
                  <a:lnTo>
                    <a:pt x="694" y="54"/>
                  </a:lnTo>
                  <a:lnTo>
                    <a:pt x="720" y="56"/>
                  </a:lnTo>
                  <a:lnTo>
                    <a:pt x="744" y="60"/>
                  </a:lnTo>
                  <a:lnTo>
                    <a:pt x="762" y="64"/>
                  </a:lnTo>
                  <a:lnTo>
                    <a:pt x="780" y="72"/>
                  </a:lnTo>
                  <a:lnTo>
                    <a:pt x="796" y="82"/>
                  </a:lnTo>
                  <a:lnTo>
                    <a:pt x="814" y="94"/>
                  </a:lnTo>
                  <a:lnTo>
                    <a:pt x="830" y="110"/>
                  </a:lnTo>
                  <a:lnTo>
                    <a:pt x="842" y="122"/>
                  </a:lnTo>
                  <a:lnTo>
                    <a:pt x="962" y="0"/>
                  </a:lnTo>
                  <a:lnTo>
                    <a:pt x="962" y="456"/>
                  </a:lnTo>
                  <a:close/>
                  <a:moveTo>
                    <a:pt x="910" y="404"/>
                  </a:moveTo>
                  <a:lnTo>
                    <a:pt x="910" y="124"/>
                  </a:lnTo>
                  <a:lnTo>
                    <a:pt x="842" y="192"/>
                  </a:lnTo>
                  <a:lnTo>
                    <a:pt x="806" y="156"/>
                  </a:lnTo>
                  <a:lnTo>
                    <a:pt x="792" y="142"/>
                  </a:lnTo>
                  <a:lnTo>
                    <a:pt x="778" y="132"/>
                  </a:lnTo>
                  <a:lnTo>
                    <a:pt x="764" y="122"/>
                  </a:lnTo>
                  <a:lnTo>
                    <a:pt x="750" y="116"/>
                  </a:lnTo>
                  <a:lnTo>
                    <a:pt x="736" y="110"/>
                  </a:lnTo>
                  <a:lnTo>
                    <a:pt x="722" y="108"/>
                  </a:lnTo>
                  <a:lnTo>
                    <a:pt x="706" y="106"/>
                  </a:lnTo>
                  <a:lnTo>
                    <a:pt x="686" y="104"/>
                  </a:lnTo>
                  <a:lnTo>
                    <a:pt x="468" y="106"/>
                  </a:lnTo>
                  <a:lnTo>
                    <a:pt x="698" y="336"/>
                  </a:lnTo>
                  <a:lnTo>
                    <a:pt x="630" y="404"/>
                  </a:lnTo>
                  <a:lnTo>
                    <a:pt x="910" y="404"/>
                  </a:lnTo>
                  <a:close/>
                  <a:moveTo>
                    <a:pt x="264" y="440"/>
                  </a:moveTo>
                  <a:lnTo>
                    <a:pt x="496" y="206"/>
                  </a:lnTo>
                  <a:lnTo>
                    <a:pt x="468" y="178"/>
                  </a:lnTo>
                  <a:lnTo>
                    <a:pt x="438" y="150"/>
                  </a:lnTo>
                  <a:lnTo>
                    <a:pt x="422" y="138"/>
                  </a:lnTo>
                  <a:lnTo>
                    <a:pt x="408" y="130"/>
                  </a:lnTo>
                  <a:lnTo>
                    <a:pt x="394" y="122"/>
                  </a:lnTo>
                  <a:lnTo>
                    <a:pt x="382" y="116"/>
                  </a:lnTo>
                  <a:lnTo>
                    <a:pt x="370" y="112"/>
                  </a:lnTo>
                  <a:lnTo>
                    <a:pt x="358" y="110"/>
                  </a:lnTo>
                  <a:lnTo>
                    <a:pt x="346" y="110"/>
                  </a:lnTo>
                  <a:lnTo>
                    <a:pt x="332" y="112"/>
                  </a:lnTo>
                  <a:lnTo>
                    <a:pt x="320" y="116"/>
                  </a:lnTo>
                  <a:lnTo>
                    <a:pt x="308" y="122"/>
                  </a:lnTo>
                  <a:lnTo>
                    <a:pt x="296" y="128"/>
                  </a:lnTo>
                  <a:lnTo>
                    <a:pt x="282" y="138"/>
                  </a:lnTo>
                  <a:lnTo>
                    <a:pt x="268" y="148"/>
                  </a:lnTo>
                  <a:lnTo>
                    <a:pt x="256" y="162"/>
                  </a:lnTo>
                  <a:lnTo>
                    <a:pt x="120" y="296"/>
                  </a:lnTo>
                  <a:lnTo>
                    <a:pt x="264" y="296"/>
                  </a:lnTo>
                  <a:lnTo>
                    <a:pt x="264" y="4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32" name="Freeform 334"/>
            <p:cNvSpPr>
              <a:spLocks noEditPoints="1"/>
            </p:cNvSpPr>
            <p:nvPr/>
          </p:nvSpPr>
          <p:spPr bwMode="auto">
            <a:xfrm>
              <a:off x="2996212" y="2353390"/>
              <a:ext cx="246351" cy="373639"/>
            </a:xfrm>
            <a:custGeom>
              <a:avLst/>
              <a:gdLst>
                <a:gd name="T0" fmla="*/ 2147483646 w 664"/>
                <a:gd name="T1" fmla="*/ 2147483646 h 1008"/>
                <a:gd name="T2" fmla="*/ 2147483646 w 664"/>
                <a:gd name="T3" fmla="*/ 2147483646 h 1008"/>
                <a:gd name="T4" fmla="*/ 2147483646 w 664"/>
                <a:gd name="T5" fmla="*/ 2147483646 h 1008"/>
                <a:gd name="T6" fmla="*/ 2147483646 w 664"/>
                <a:gd name="T7" fmla="*/ 2147483646 h 1008"/>
                <a:gd name="T8" fmla="*/ 2147483646 w 664"/>
                <a:gd name="T9" fmla="*/ 2147483646 h 1008"/>
                <a:gd name="T10" fmla="*/ 2147483646 w 664"/>
                <a:gd name="T11" fmla="*/ 2147483646 h 1008"/>
                <a:gd name="T12" fmla="*/ 2147483646 w 664"/>
                <a:gd name="T13" fmla="*/ 2147483646 h 1008"/>
                <a:gd name="T14" fmla="*/ 2147483646 w 664"/>
                <a:gd name="T15" fmla="*/ 2147483646 h 1008"/>
                <a:gd name="T16" fmla="*/ 2147483646 w 664"/>
                <a:gd name="T17" fmla="*/ 2147483646 h 1008"/>
                <a:gd name="T18" fmla="*/ 2147483646 w 664"/>
                <a:gd name="T19" fmla="*/ 2147483646 h 1008"/>
                <a:gd name="T20" fmla="*/ 2147483646 w 664"/>
                <a:gd name="T21" fmla="*/ 2147483646 h 1008"/>
                <a:gd name="T22" fmla="*/ 2147483646 w 664"/>
                <a:gd name="T23" fmla="*/ 2147483646 h 1008"/>
                <a:gd name="T24" fmla="*/ 2147483646 w 664"/>
                <a:gd name="T25" fmla="*/ 2147483646 h 1008"/>
                <a:gd name="T26" fmla="*/ 2147483646 w 664"/>
                <a:gd name="T27" fmla="*/ 2147483646 h 1008"/>
                <a:gd name="T28" fmla="*/ 2147483646 w 664"/>
                <a:gd name="T29" fmla="*/ 2147483646 h 1008"/>
                <a:gd name="T30" fmla="*/ 0 w 664"/>
                <a:gd name="T31" fmla="*/ 2147483646 h 1008"/>
                <a:gd name="T32" fmla="*/ 2147483646 w 664"/>
                <a:gd name="T33" fmla="*/ 2147483646 h 1008"/>
                <a:gd name="T34" fmla="*/ 2147483646 w 664"/>
                <a:gd name="T35" fmla="*/ 2147483646 h 1008"/>
                <a:gd name="T36" fmla="*/ 2147483646 w 664"/>
                <a:gd name="T37" fmla="*/ 2147483646 h 1008"/>
                <a:gd name="T38" fmla="*/ 2147483646 w 664"/>
                <a:gd name="T39" fmla="*/ 2147483646 h 1008"/>
                <a:gd name="T40" fmla="*/ 2147483646 w 664"/>
                <a:gd name="T41" fmla="*/ 2147483646 h 1008"/>
                <a:gd name="T42" fmla="*/ 2147483646 w 664"/>
                <a:gd name="T43" fmla="*/ 2147483646 h 1008"/>
                <a:gd name="T44" fmla="*/ 2147483646 w 664"/>
                <a:gd name="T45" fmla="*/ 2147483646 h 1008"/>
                <a:gd name="T46" fmla="*/ 2147483646 w 664"/>
                <a:gd name="T47" fmla="*/ 2147483646 h 1008"/>
                <a:gd name="T48" fmla="*/ 2147483646 w 664"/>
                <a:gd name="T49" fmla="*/ 2147483646 h 1008"/>
                <a:gd name="T50" fmla="*/ 2147483646 w 664"/>
                <a:gd name="T51" fmla="*/ 2147483646 h 1008"/>
                <a:gd name="T52" fmla="*/ 2147483646 w 664"/>
                <a:gd name="T53" fmla="*/ 2147483646 h 1008"/>
                <a:gd name="T54" fmla="*/ 2147483646 w 664"/>
                <a:gd name="T55" fmla="*/ 2147483646 h 1008"/>
                <a:gd name="T56" fmla="*/ 2147483646 w 664"/>
                <a:gd name="T57" fmla="*/ 2147483646 h 1008"/>
                <a:gd name="T58" fmla="*/ 2147483646 w 664"/>
                <a:gd name="T59" fmla="*/ 2147483646 h 1008"/>
                <a:gd name="T60" fmla="*/ 2147483646 w 664"/>
                <a:gd name="T61" fmla="*/ 2147483646 h 1008"/>
                <a:gd name="T62" fmla="*/ 2147483646 w 664"/>
                <a:gd name="T63" fmla="*/ 2147483646 h 1008"/>
                <a:gd name="T64" fmla="*/ 2147483646 w 664"/>
                <a:gd name="T65" fmla="*/ 2147483646 h 1008"/>
                <a:gd name="T66" fmla="*/ 2147483646 w 664"/>
                <a:gd name="T67" fmla="*/ 2147483646 h 1008"/>
                <a:gd name="T68" fmla="*/ 2147483646 w 664"/>
                <a:gd name="T69" fmla="*/ 2147483646 h 1008"/>
                <a:gd name="T70" fmla="*/ 2147483646 w 664"/>
                <a:gd name="T71" fmla="*/ 2147483646 h 10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64" h="1008">
                  <a:moveTo>
                    <a:pt x="0" y="782"/>
                  </a:moveTo>
                  <a:lnTo>
                    <a:pt x="224" y="386"/>
                  </a:lnTo>
                  <a:lnTo>
                    <a:pt x="270" y="550"/>
                  </a:lnTo>
                  <a:lnTo>
                    <a:pt x="400" y="514"/>
                  </a:lnTo>
                  <a:lnTo>
                    <a:pt x="280" y="80"/>
                  </a:lnTo>
                  <a:lnTo>
                    <a:pt x="466" y="188"/>
                  </a:lnTo>
                  <a:lnTo>
                    <a:pt x="572" y="0"/>
                  </a:lnTo>
                  <a:lnTo>
                    <a:pt x="644" y="262"/>
                  </a:lnTo>
                  <a:lnTo>
                    <a:pt x="654" y="304"/>
                  </a:lnTo>
                  <a:lnTo>
                    <a:pt x="660" y="342"/>
                  </a:lnTo>
                  <a:lnTo>
                    <a:pt x="664" y="372"/>
                  </a:lnTo>
                  <a:lnTo>
                    <a:pt x="664" y="396"/>
                  </a:lnTo>
                  <a:lnTo>
                    <a:pt x="658" y="420"/>
                  </a:lnTo>
                  <a:lnTo>
                    <a:pt x="648" y="448"/>
                  </a:lnTo>
                  <a:lnTo>
                    <a:pt x="632" y="482"/>
                  </a:lnTo>
                  <a:lnTo>
                    <a:pt x="612" y="520"/>
                  </a:lnTo>
                  <a:lnTo>
                    <a:pt x="498" y="720"/>
                  </a:lnTo>
                  <a:lnTo>
                    <a:pt x="482" y="748"/>
                  </a:lnTo>
                  <a:lnTo>
                    <a:pt x="466" y="770"/>
                  </a:lnTo>
                  <a:lnTo>
                    <a:pt x="452" y="788"/>
                  </a:lnTo>
                  <a:lnTo>
                    <a:pt x="438" y="802"/>
                  </a:lnTo>
                  <a:lnTo>
                    <a:pt x="424" y="814"/>
                  </a:lnTo>
                  <a:lnTo>
                    <a:pt x="408" y="824"/>
                  </a:lnTo>
                  <a:lnTo>
                    <a:pt x="388" y="832"/>
                  </a:lnTo>
                  <a:lnTo>
                    <a:pt x="366" y="840"/>
                  </a:lnTo>
                  <a:lnTo>
                    <a:pt x="350" y="844"/>
                  </a:lnTo>
                  <a:lnTo>
                    <a:pt x="396" y="1008"/>
                  </a:lnTo>
                  <a:lnTo>
                    <a:pt x="0" y="782"/>
                  </a:lnTo>
                  <a:close/>
                  <a:moveTo>
                    <a:pt x="72" y="762"/>
                  </a:moveTo>
                  <a:lnTo>
                    <a:pt x="314" y="900"/>
                  </a:lnTo>
                  <a:lnTo>
                    <a:pt x="290" y="808"/>
                  </a:lnTo>
                  <a:lnTo>
                    <a:pt x="338" y="794"/>
                  </a:lnTo>
                  <a:lnTo>
                    <a:pt x="358" y="788"/>
                  </a:lnTo>
                  <a:lnTo>
                    <a:pt x="374" y="782"/>
                  </a:lnTo>
                  <a:lnTo>
                    <a:pt x="388" y="774"/>
                  </a:lnTo>
                  <a:lnTo>
                    <a:pt x="400" y="766"/>
                  </a:lnTo>
                  <a:lnTo>
                    <a:pt x="412" y="758"/>
                  </a:lnTo>
                  <a:lnTo>
                    <a:pt x="422" y="746"/>
                  </a:lnTo>
                  <a:lnTo>
                    <a:pt x="432" y="732"/>
                  </a:lnTo>
                  <a:lnTo>
                    <a:pt x="442" y="716"/>
                  </a:lnTo>
                  <a:lnTo>
                    <a:pt x="548" y="526"/>
                  </a:lnTo>
                  <a:lnTo>
                    <a:pt x="236" y="612"/>
                  </a:lnTo>
                  <a:lnTo>
                    <a:pt x="210" y="518"/>
                  </a:lnTo>
                  <a:lnTo>
                    <a:pt x="72" y="762"/>
                  </a:lnTo>
                  <a:close/>
                  <a:moveTo>
                    <a:pt x="360" y="184"/>
                  </a:moveTo>
                  <a:lnTo>
                    <a:pt x="448" y="502"/>
                  </a:lnTo>
                  <a:lnTo>
                    <a:pt x="486" y="490"/>
                  </a:lnTo>
                  <a:lnTo>
                    <a:pt x="526" y="478"/>
                  </a:lnTo>
                  <a:lnTo>
                    <a:pt x="542" y="470"/>
                  </a:lnTo>
                  <a:lnTo>
                    <a:pt x="558" y="462"/>
                  </a:lnTo>
                  <a:lnTo>
                    <a:pt x="572" y="454"/>
                  </a:lnTo>
                  <a:lnTo>
                    <a:pt x="582" y="446"/>
                  </a:lnTo>
                  <a:lnTo>
                    <a:pt x="592" y="436"/>
                  </a:lnTo>
                  <a:lnTo>
                    <a:pt x="600" y="428"/>
                  </a:lnTo>
                  <a:lnTo>
                    <a:pt x="606" y="416"/>
                  </a:lnTo>
                  <a:lnTo>
                    <a:pt x="610" y="406"/>
                  </a:lnTo>
                  <a:lnTo>
                    <a:pt x="612" y="392"/>
                  </a:lnTo>
                  <a:lnTo>
                    <a:pt x="614" y="380"/>
                  </a:lnTo>
                  <a:lnTo>
                    <a:pt x="614" y="364"/>
                  </a:lnTo>
                  <a:lnTo>
                    <a:pt x="612" y="348"/>
                  </a:lnTo>
                  <a:lnTo>
                    <a:pt x="610" y="332"/>
                  </a:lnTo>
                  <a:lnTo>
                    <a:pt x="606" y="314"/>
                  </a:lnTo>
                  <a:lnTo>
                    <a:pt x="554" y="130"/>
                  </a:lnTo>
                  <a:lnTo>
                    <a:pt x="484" y="254"/>
                  </a:lnTo>
                  <a:lnTo>
                    <a:pt x="36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45" dur="1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-21600000">
                                      <p:cBhvr>
                                        <p:cTn id="53" dur="1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8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75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7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2" presetClass="entr" presetSubtype="2" fill="hold" nodeType="with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2" dur="7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entr" presetSubtype="0" fill="hold" grpId="0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7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7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8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7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75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9" grpId="0" animBg="1"/>
      <p:bldP spid="40" grpId="0" animBg="1"/>
      <p:bldP spid="40" grpId="1" animBg="1"/>
      <p:bldP spid="78" grpId="0" animBg="1"/>
      <p:bldP spid="79" grpId="0" animBg="1"/>
      <p:bldP spid="79" grpId="1" animBg="1"/>
      <p:bldP spid="134" grpId="0" animBg="1"/>
      <p:bldP spid="135" grpId="0"/>
      <p:bldP spid="136" grpId="0"/>
      <p:bldP spid="137" grpId="0"/>
      <p:bldP spid="148" grpId="0"/>
      <p:bldP spid="160" grpId="0"/>
      <p:bldP spid="17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sz="2400"/>
              <a:t>财务管理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5" name="任意多边形 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8" name="圆角矩形 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2" name="直接连接符 31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32"/>
          <p:cNvSpPr/>
          <p:nvPr/>
        </p:nvSpPr>
        <p:spPr>
          <a:xfrm>
            <a:off x="5013325" y="4806950"/>
            <a:ext cx="2279650" cy="600075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5346700" y="4824413"/>
            <a:ext cx="1612900" cy="425450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4152900" y="4756150"/>
            <a:ext cx="4002088" cy="873125"/>
          </a:xfrm>
          <a:prstGeom prst="ellipse">
            <a:avLst/>
          </a:prstGeom>
          <a:noFill/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3386138" y="4719638"/>
            <a:ext cx="5535612" cy="1209675"/>
          </a:xfrm>
          <a:prstGeom prst="ellipse">
            <a:avLst/>
          </a:prstGeom>
          <a:noFill/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4186238" y="3929063"/>
            <a:ext cx="3990975" cy="1471612"/>
          </a:xfrm>
          <a:custGeom>
            <a:avLst/>
            <a:gdLst>
              <a:gd name="connsiteX0" fmla="*/ 0 w 3890962"/>
              <a:gd name="connsiteY0" fmla="*/ 857116 h 1190491"/>
              <a:gd name="connsiteX1" fmla="*/ 1871662 w 3890962"/>
              <a:gd name="connsiteY1" fmla="*/ 4629 h 1190491"/>
              <a:gd name="connsiteX2" fmla="*/ 3890962 w 3890962"/>
              <a:gd name="connsiteY2" fmla="*/ 1190491 h 1190491"/>
              <a:gd name="connsiteX0" fmla="*/ 0 w 4748212"/>
              <a:gd name="connsiteY0" fmla="*/ 1314973 h 1314973"/>
              <a:gd name="connsiteX1" fmla="*/ 2728912 w 4748212"/>
              <a:gd name="connsiteY1" fmla="*/ 523 h 1314973"/>
              <a:gd name="connsiteX2" fmla="*/ 4748212 w 4748212"/>
              <a:gd name="connsiteY2" fmla="*/ 1186385 h 1314973"/>
              <a:gd name="connsiteX0" fmla="*/ 0 w 4748212"/>
              <a:gd name="connsiteY0" fmla="*/ 1323939 h 1323939"/>
              <a:gd name="connsiteX1" fmla="*/ 2728912 w 4748212"/>
              <a:gd name="connsiteY1" fmla="*/ 9489 h 1323939"/>
              <a:gd name="connsiteX2" fmla="*/ 4748212 w 4748212"/>
              <a:gd name="connsiteY2" fmla="*/ 1195351 h 1323939"/>
              <a:gd name="connsiteX0" fmla="*/ 0 w 4748212"/>
              <a:gd name="connsiteY0" fmla="*/ 128588 h 128588"/>
              <a:gd name="connsiteX1" fmla="*/ 4748212 w 4748212"/>
              <a:gd name="connsiteY1" fmla="*/ 0 h 128588"/>
              <a:gd name="connsiteX0" fmla="*/ 0 w 4748212"/>
              <a:gd name="connsiteY0" fmla="*/ 898720 h 898720"/>
              <a:gd name="connsiteX1" fmla="*/ 4748212 w 4748212"/>
              <a:gd name="connsiteY1" fmla="*/ 770132 h 898720"/>
              <a:gd name="connsiteX0" fmla="*/ 0 w 4748212"/>
              <a:gd name="connsiteY0" fmla="*/ 1322809 h 1322809"/>
              <a:gd name="connsiteX1" fmla="*/ 4748212 w 4748212"/>
              <a:gd name="connsiteY1" fmla="*/ 1194221 h 1322809"/>
              <a:gd name="connsiteX0" fmla="*/ 214787 w 4962999"/>
              <a:gd name="connsiteY0" fmla="*/ 1651479 h 1651479"/>
              <a:gd name="connsiteX1" fmla="*/ 4962999 w 4962999"/>
              <a:gd name="connsiteY1" fmla="*/ 1522891 h 1651479"/>
              <a:gd name="connsiteX0" fmla="*/ 14717 w 4762929"/>
              <a:gd name="connsiteY0" fmla="*/ 1296755 h 1296755"/>
              <a:gd name="connsiteX1" fmla="*/ 4762929 w 4762929"/>
              <a:gd name="connsiteY1" fmla="*/ 1168167 h 1296755"/>
              <a:gd name="connsiteX0" fmla="*/ 32110 w 3008672"/>
              <a:gd name="connsiteY0" fmla="*/ 1056081 h 1518043"/>
              <a:gd name="connsiteX1" fmla="*/ 3008672 w 3008672"/>
              <a:gd name="connsiteY1" fmla="*/ 1518043 h 1518043"/>
              <a:gd name="connsiteX0" fmla="*/ 30110 w 3006672"/>
              <a:gd name="connsiteY0" fmla="*/ 1286298 h 1748260"/>
              <a:gd name="connsiteX1" fmla="*/ 3006672 w 3006672"/>
              <a:gd name="connsiteY1" fmla="*/ 1748260 h 1748260"/>
              <a:gd name="connsiteX0" fmla="*/ 529762 w 1091736"/>
              <a:gd name="connsiteY0" fmla="*/ 1147967 h 1952829"/>
              <a:gd name="connsiteX1" fmla="*/ 1091736 w 1091736"/>
              <a:gd name="connsiteY1" fmla="*/ 1952829 h 1952829"/>
              <a:gd name="connsiteX0" fmla="*/ 1935517 w 1935517"/>
              <a:gd name="connsiteY0" fmla="*/ 1363430 h 1653942"/>
              <a:gd name="connsiteX1" fmla="*/ 625829 w 1935517"/>
              <a:gd name="connsiteY1" fmla="*/ 1653942 h 1653942"/>
              <a:gd name="connsiteX0" fmla="*/ 1886771 w 1886771"/>
              <a:gd name="connsiteY0" fmla="*/ 1410945 h 1601445"/>
              <a:gd name="connsiteX1" fmla="*/ 634233 w 1886771"/>
              <a:gd name="connsiteY1" fmla="*/ 1601445 h 1601445"/>
              <a:gd name="connsiteX0" fmla="*/ 1911118 w 1911118"/>
              <a:gd name="connsiteY0" fmla="*/ 1376815 h 1638752"/>
              <a:gd name="connsiteX1" fmla="*/ 630005 w 1911118"/>
              <a:gd name="connsiteY1" fmla="*/ 1638752 h 1638752"/>
              <a:gd name="connsiteX0" fmla="*/ 1970508 w 1970508"/>
              <a:gd name="connsiteY0" fmla="*/ 1182814 h 1444751"/>
              <a:gd name="connsiteX1" fmla="*/ 689395 w 1970508"/>
              <a:gd name="connsiteY1" fmla="*/ 1444751 h 1444751"/>
              <a:gd name="connsiteX0" fmla="*/ 1395035 w 1395035"/>
              <a:gd name="connsiteY0" fmla="*/ 807841 h 1069778"/>
              <a:gd name="connsiteX1" fmla="*/ 113922 w 1395035"/>
              <a:gd name="connsiteY1" fmla="*/ 1069778 h 1069778"/>
              <a:gd name="connsiteX0" fmla="*/ 1493383 w 1493383"/>
              <a:gd name="connsiteY0" fmla="*/ 633956 h 895893"/>
              <a:gd name="connsiteX1" fmla="*/ 212270 w 1493383"/>
              <a:gd name="connsiteY1" fmla="*/ 895893 h 895893"/>
              <a:gd name="connsiteX0" fmla="*/ 1327105 w 1744369"/>
              <a:gd name="connsiteY0" fmla="*/ 645736 h 907673"/>
              <a:gd name="connsiteX1" fmla="*/ 45992 w 1744369"/>
              <a:gd name="connsiteY1" fmla="*/ 907673 h 907673"/>
              <a:gd name="connsiteX0" fmla="*/ 1281113 w 2048681"/>
              <a:gd name="connsiteY0" fmla="*/ 713514 h 975451"/>
              <a:gd name="connsiteX1" fmla="*/ 0 w 2048681"/>
              <a:gd name="connsiteY1" fmla="*/ 975451 h 975451"/>
              <a:gd name="connsiteX0" fmla="*/ 1281113 w 2009821"/>
              <a:gd name="connsiteY0" fmla="*/ 806670 h 1068607"/>
              <a:gd name="connsiteX1" fmla="*/ 0 w 2009821"/>
              <a:gd name="connsiteY1" fmla="*/ 1068607 h 1068607"/>
              <a:gd name="connsiteX0" fmla="*/ 1281113 w 1859838"/>
              <a:gd name="connsiteY0" fmla="*/ 790746 h 1052683"/>
              <a:gd name="connsiteX1" fmla="*/ 0 w 1859838"/>
              <a:gd name="connsiteY1" fmla="*/ 1052683 h 1052683"/>
              <a:gd name="connsiteX0" fmla="*/ 1485752 w 1850692"/>
              <a:gd name="connsiteY0" fmla="*/ 838934 h 1100871"/>
              <a:gd name="connsiteX1" fmla="*/ 204639 w 1850692"/>
              <a:gd name="connsiteY1" fmla="*/ 1100871 h 1100871"/>
              <a:gd name="connsiteX0" fmla="*/ 1691940 w 1691940"/>
              <a:gd name="connsiteY0" fmla="*/ 942037 h 1203974"/>
              <a:gd name="connsiteX1" fmla="*/ 410827 w 1691940"/>
              <a:gd name="connsiteY1" fmla="*/ 1203974 h 1203974"/>
              <a:gd name="connsiteX0" fmla="*/ 4678422 w 4678422"/>
              <a:gd name="connsiteY0" fmla="*/ 1273031 h 1273031"/>
              <a:gd name="connsiteX1" fmla="*/ 174049 w 4678422"/>
              <a:gd name="connsiteY1" fmla="*/ 932988 h 1273031"/>
              <a:gd name="connsiteX0" fmla="*/ 4634282 w 4729310"/>
              <a:gd name="connsiteY0" fmla="*/ 1564930 h 1564930"/>
              <a:gd name="connsiteX1" fmla="*/ 129909 w 4729310"/>
              <a:gd name="connsiteY1" fmla="*/ 1224887 h 1564930"/>
              <a:gd name="connsiteX0" fmla="*/ 4504373 w 4817772"/>
              <a:gd name="connsiteY0" fmla="*/ 1762037 h 1762037"/>
              <a:gd name="connsiteX1" fmla="*/ 0 w 4817772"/>
              <a:gd name="connsiteY1" fmla="*/ 1421994 h 1762037"/>
              <a:gd name="connsiteX0" fmla="*/ 4458653 w 4777567"/>
              <a:gd name="connsiteY0" fmla="*/ 1762037 h 1762037"/>
              <a:gd name="connsiteX1" fmla="*/ 0 w 4777567"/>
              <a:gd name="connsiteY1" fmla="*/ 1421994 h 1762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77567" h="1762037">
                <a:moveTo>
                  <a:pt x="4458653" y="1762037"/>
                </a:moveTo>
                <a:cubicBezTo>
                  <a:pt x="5413692" y="-370611"/>
                  <a:pt x="4307523" y="-666838"/>
                  <a:pt x="0" y="1421994"/>
                </a:cubicBezTo>
              </a:path>
            </a:pathLst>
          </a:custGeom>
          <a:noFill/>
          <a:ln w="12700" cap="rnd">
            <a:solidFill>
              <a:schemeClr val="bg1">
                <a:alpha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8" name="Freeform 6 copy"/>
          <p:cNvSpPr/>
          <p:nvPr/>
        </p:nvSpPr>
        <p:spPr>
          <a:xfrm>
            <a:off x="4746625" y="4187825"/>
            <a:ext cx="1414463" cy="1004888"/>
          </a:xfrm>
          <a:custGeom>
            <a:avLst/>
            <a:gdLst>
              <a:gd name="connsiteX0" fmla="*/ 0 w 3890962"/>
              <a:gd name="connsiteY0" fmla="*/ 857116 h 1190491"/>
              <a:gd name="connsiteX1" fmla="*/ 1871662 w 3890962"/>
              <a:gd name="connsiteY1" fmla="*/ 4629 h 1190491"/>
              <a:gd name="connsiteX2" fmla="*/ 3890962 w 3890962"/>
              <a:gd name="connsiteY2" fmla="*/ 1190491 h 1190491"/>
              <a:gd name="connsiteX0" fmla="*/ 0 w 4748212"/>
              <a:gd name="connsiteY0" fmla="*/ 1314973 h 1314973"/>
              <a:gd name="connsiteX1" fmla="*/ 2728912 w 4748212"/>
              <a:gd name="connsiteY1" fmla="*/ 523 h 1314973"/>
              <a:gd name="connsiteX2" fmla="*/ 4748212 w 4748212"/>
              <a:gd name="connsiteY2" fmla="*/ 1186385 h 1314973"/>
              <a:gd name="connsiteX0" fmla="*/ 0 w 4748212"/>
              <a:gd name="connsiteY0" fmla="*/ 1323939 h 1323939"/>
              <a:gd name="connsiteX1" fmla="*/ 2728912 w 4748212"/>
              <a:gd name="connsiteY1" fmla="*/ 9489 h 1323939"/>
              <a:gd name="connsiteX2" fmla="*/ 4748212 w 4748212"/>
              <a:gd name="connsiteY2" fmla="*/ 1195351 h 1323939"/>
              <a:gd name="connsiteX0" fmla="*/ 0 w 4748212"/>
              <a:gd name="connsiteY0" fmla="*/ 128588 h 128588"/>
              <a:gd name="connsiteX1" fmla="*/ 4748212 w 4748212"/>
              <a:gd name="connsiteY1" fmla="*/ 0 h 128588"/>
              <a:gd name="connsiteX0" fmla="*/ 0 w 4748212"/>
              <a:gd name="connsiteY0" fmla="*/ 898720 h 898720"/>
              <a:gd name="connsiteX1" fmla="*/ 4748212 w 4748212"/>
              <a:gd name="connsiteY1" fmla="*/ 770132 h 898720"/>
              <a:gd name="connsiteX0" fmla="*/ 0 w 4748212"/>
              <a:gd name="connsiteY0" fmla="*/ 1322809 h 1322809"/>
              <a:gd name="connsiteX1" fmla="*/ 4748212 w 4748212"/>
              <a:gd name="connsiteY1" fmla="*/ 1194221 h 1322809"/>
              <a:gd name="connsiteX0" fmla="*/ 214787 w 4962999"/>
              <a:gd name="connsiteY0" fmla="*/ 1651479 h 1651479"/>
              <a:gd name="connsiteX1" fmla="*/ 4962999 w 4962999"/>
              <a:gd name="connsiteY1" fmla="*/ 1522891 h 1651479"/>
              <a:gd name="connsiteX0" fmla="*/ 14717 w 4762929"/>
              <a:gd name="connsiteY0" fmla="*/ 1296755 h 1296755"/>
              <a:gd name="connsiteX1" fmla="*/ 4762929 w 4762929"/>
              <a:gd name="connsiteY1" fmla="*/ 1168167 h 1296755"/>
              <a:gd name="connsiteX0" fmla="*/ 32110 w 3008672"/>
              <a:gd name="connsiteY0" fmla="*/ 1056081 h 1518043"/>
              <a:gd name="connsiteX1" fmla="*/ 3008672 w 3008672"/>
              <a:gd name="connsiteY1" fmla="*/ 1518043 h 1518043"/>
              <a:gd name="connsiteX0" fmla="*/ 30110 w 3006672"/>
              <a:gd name="connsiteY0" fmla="*/ 1286298 h 1748260"/>
              <a:gd name="connsiteX1" fmla="*/ 3006672 w 3006672"/>
              <a:gd name="connsiteY1" fmla="*/ 1748260 h 1748260"/>
              <a:gd name="connsiteX0" fmla="*/ 529762 w 1091736"/>
              <a:gd name="connsiteY0" fmla="*/ 1147967 h 1952829"/>
              <a:gd name="connsiteX1" fmla="*/ 1091736 w 1091736"/>
              <a:gd name="connsiteY1" fmla="*/ 1952829 h 1952829"/>
              <a:gd name="connsiteX0" fmla="*/ 1935517 w 1935517"/>
              <a:gd name="connsiteY0" fmla="*/ 1363430 h 1653942"/>
              <a:gd name="connsiteX1" fmla="*/ 625829 w 1935517"/>
              <a:gd name="connsiteY1" fmla="*/ 1653942 h 1653942"/>
              <a:gd name="connsiteX0" fmla="*/ 1886771 w 1886771"/>
              <a:gd name="connsiteY0" fmla="*/ 1410945 h 1601445"/>
              <a:gd name="connsiteX1" fmla="*/ 634233 w 1886771"/>
              <a:gd name="connsiteY1" fmla="*/ 1601445 h 1601445"/>
              <a:gd name="connsiteX0" fmla="*/ 1911118 w 1911118"/>
              <a:gd name="connsiteY0" fmla="*/ 1376815 h 1638752"/>
              <a:gd name="connsiteX1" fmla="*/ 630005 w 1911118"/>
              <a:gd name="connsiteY1" fmla="*/ 1638752 h 1638752"/>
              <a:gd name="connsiteX0" fmla="*/ 1970508 w 1970508"/>
              <a:gd name="connsiteY0" fmla="*/ 1182814 h 1444751"/>
              <a:gd name="connsiteX1" fmla="*/ 689395 w 1970508"/>
              <a:gd name="connsiteY1" fmla="*/ 1444751 h 1444751"/>
              <a:gd name="connsiteX0" fmla="*/ 1395035 w 1395035"/>
              <a:gd name="connsiteY0" fmla="*/ 807841 h 1069778"/>
              <a:gd name="connsiteX1" fmla="*/ 113922 w 1395035"/>
              <a:gd name="connsiteY1" fmla="*/ 1069778 h 1069778"/>
              <a:gd name="connsiteX0" fmla="*/ 1493383 w 1493383"/>
              <a:gd name="connsiteY0" fmla="*/ 633956 h 895893"/>
              <a:gd name="connsiteX1" fmla="*/ 212270 w 1493383"/>
              <a:gd name="connsiteY1" fmla="*/ 895893 h 895893"/>
              <a:gd name="connsiteX0" fmla="*/ 1327105 w 1744369"/>
              <a:gd name="connsiteY0" fmla="*/ 645736 h 907673"/>
              <a:gd name="connsiteX1" fmla="*/ 45992 w 1744369"/>
              <a:gd name="connsiteY1" fmla="*/ 907673 h 907673"/>
              <a:gd name="connsiteX0" fmla="*/ 1281113 w 2048681"/>
              <a:gd name="connsiteY0" fmla="*/ 713514 h 975451"/>
              <a:gd name="connsiteX1" fmla="*/ 0 w 2048681"/>
              <a:gd name="connsiteY1" fmla="*/ 975451 h 975451"/>
              <a:gd name="connsiteX0" fmla="*/ 1281113 w 2009821"/>
              <a:gd name="connsiteY0" fmla="*/ 806670 h 1068607"/>
              <a:gd name="connsiteX1" fmla="*/ 0 w 2009821"/>
              <a:gd name="connsiteY1" fmla="*/ 1068607 h 1068607"/>
              <a:gd name="connsiteX0" fmla="*/ 1281113 w 1859838"/>
              <a:gd name="connsiteY0" fmla="*/ 790746 h 1052683"/>
              <a:gd name="connsiteX1" fmla="*/ 0 w 1859838"/>
              <a:gd name="connsiteY1" fmla="*/ 1052683 h 1052683"/>
              <a:gd name="connsiteX0" fmla="*/ 1485752 w 1850692"/>
              <a:gd name="connsiteY0" fmla="*/ 838934 h 1100871"/>
              <a:gd name="connsiteX1" fmla="*/ 204639 w 1850692"/>
              <a:gd name="connsiteY1" fmla="*/ 1100871 h 1100871"/>
              <a:gd name="connsiteX0" fmla="*/ 1691940 w 1691940"/>
              <a:gd name="connsiteY0" fmla="*/ 942037 h 1203974"/>
              <a:gd name="connsiteX1" fmla="*/ 410827 w 1691940"/>
              <a:gd name="connsiteY1" fmla="*/ 1203974 h 1203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1940" h="1203974">
                <a:moveTo>
                  <a:pt x="1691940" y="942037"/>
                </a:moveTo>
                <a:cubicBezTo>
                  <a:pt x="726739" y="-329551"/>
                  <a:pt x="-714710" y="-381938"/>
                  <a:pt x="410827" y="1203974"/>
                </a:cubicBezTo>
              </a:path>
            </a:pathLst>
          </a:custGeom>
          <a:noFill/>
          <a:ln w="28575" cap="rnd">
            <a:solidFill>
              <a:schemeClr val="bg1"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>
            <a:off x="5667375" y="4451350"/>
            <a:ext cx="493713" cy="747713"/>
          </a:xfrm>
          <a:custGeom>
            <a:avLst/>
            <a:gdLst>
              <a:gd name="connsiteX0" fmla="*/ 0 w 3890962"/>
              <a:gd name="connsiteY0" fmla="*/ 857116 h 1190491"/>
              <a:gd name="connsiteX1" fmla="*/ 1871662 w 3890962"/>
              <a:gd name="connsiteY1" fmla="*/ 4629 h 1190491"/>
              <a:gd name="connsiteX2" fmla="*/ 3890962 w 3890962"/>
              <a:gd name="connsiteY2" fmla="*/ 1190491 h 1190491"/>
              <a:gd name="connsiteX0" fmla="*/ 0 w 4748212"/>
              <a:gd name="connsiteY0" fmla="*/ 1314973 h 1314973"/>
              <a:gd name="connsiteX1" fmla="*/ 2728912 w 4748212"/>
              <a:gd name="connsiteY1" fmla="*/ 523 h 1314973"/>
              <a:gd name="connsiteX2" fmla="*/ 4748212 w 4748212"/>
              <a:gd name="connsiteY2" fmla="*/ 1186385 h 1314973"/>
              <a:gd name="connsiteX0" fmla="*/ 0 w 4748212"/>
              <a:gd name="connsiteY0" fmla="*/ 1323939 h 1323939"/>
              <a:gd name="connsiteX1" fmla="*/ 2728912 w 4748212"/>
              <a:gd name="connsiteY1" fmla="*/ 9489 h 1323939"/>
              <a:gd name="connsiteX2" fmla="*/ 4748212 w 4748212"/>
              <a:gd name="connsiteY2" fmla="*/ 1195351 h 1323939"/>
              <a:gd name="connsiteX0" fmla="*/ 0 w 4748212"/>
              <a:gd name="connsiteY0" fmla="*/ 128588 h 128588"/>
              <a:gd name="connsiteX1" fmla="*/ 4748212 w 4748212"/>
              <a:gd name="connsiteY1" fmla="*/ 0 h 128588"/>
              <a:gd name="connsiteX0" fmla="*/ 0 w 4748212"/>
              <a:gd name="connsiteY0" fmla="*/ 898720 h 898720"/>
              <a:gd name="connsiteX1" fmla="*/ 4748212 w 4748212"/>
              <a:gd name="connsiteY1" fmla="*/ 770132 h 898720"/>
              <a:gd name="connsiteX0" fmla="*/ 0 w 4748212"/>
              <a:gd name="connsiteY0" fmla="*/ 1322809 h 1322809"/>
              <a:gd name="connsiteX1" fmla="*/ 4748212 w 4748212"/>
              <a:gd name="connsiteY1" fmla="*/ 1194221 h 1322809"/>
              <a:gd name="connsiteX0" fmla="*/ 214787 w 4962999"/>
              <a:gd name="connsiteY0" fmla="*/ 1651479 h 1651479"/>
              <a:gd name="connsiteX1" fmla="*/ 4962999 w 4962999"/>
              <a:gd name="connsiteY1" fmla="*/ 1522891 h 1651479"/>
              <a:gd name="connsiteX0" fmla="*/ 14717 w 4762929"/>
              <a:gd name="connsiteY0" fmla="*/ 1296755 h 1296755"/>
              <a:gd name="connsiteX1" fmla="*/ 4762929 w 4762929"/>
              <a:gd name="connsiteY1" fmla="*/ 1168167 h 1296755"/>
              <a:gd name="connsiteX0" fmla="*/ 32110 w 3008672"/>
              <a:gd name="connsiteY0" fmla="*/ 1056081 h 1518043"/>
              <a:gd name="connsiteX1" fmla="*/ 3008672 w 3008672"/>
              <a:gd name="connsiteY1" fmla="*/ 1518043 h 1518043"/>
              <a:gd name="connsiteX0" fmla="*/ 30110 w 3006672"/>
              <a:gd name="connsiteY0" fmla="*/ 1286298 h 1748260"/>
              <a:gd name="connsiteX1" fmla="*/ 3006672 w 3006672"/>
              <a:gd name="connsiteY1" fmla="*/ 1748260 h 1748260"/>
              <a:gd name="connsiteX0" fmla="*/ 529762 w 1091736"/>
              <a:gd name="connsiteY0" fmla="*/ 1147967 h 1952829"/>
              <a:gd name="connsiteX1" fmla="*/ 1091736 w 1091736"/>
              <a:gd name="connsiteY1" fmla="*/ 1952829 h 1952829"/>
              <a:gd name="connsiteX0" fmla="*/ 1935517 w 1935517"/>
              <a:gd name="connsiteY0" fmla="*/ 1363430 h 1653942"/>
              <a:gd name="connsiteX1" fmla="*/ 625829 w 1935517"/>
              <a:gd name="connsiteY1" fmla="*/ 1653942 h 1653942"/>
              <a:gd name="connsiteX0" fmla="*/ 1886771 w 1886771"/>
              <a:gd name="connsiteY0" fmla="*/ 1410945 h 1601445"/>
              <a:gd name="connsiteX1" fmla="*/ 634233 w 1886771"/>
              <a:gd name="connsiteY1" fmla="*/ 1601445 h 1601445"/>
              <a:gd name="connsiteX0" fmla="*/ 1911118 w 1911118"/>
              <a:gd name="connsiteY0" fmla="*/ 1376815 h 1638752"/>
              <a:gd name="connsiteX1" fmla="*/ 630005 w 1911118"/>
              <a:gd name="connsiteY1" fmla="*/ 1638752 h 1638752"/>
              <a:gd name="connsiteX0" fmla="*/ 1970508 w 1970508"/>
              <a:gd name="connsiteY0" fmla="*/ 1182814 h 1444751"/>
              <a:gd name="connsiteX1" fmla="*/ 689395 w 1970508"/>
              <a:gd name="connsiteY1" fmla="*/ 1444751 h 1444751"/>
              <a:gd name="connsiteX0" fmla="*/ 1395035 w 1395035"/>
              <a:gd name="connsiteY0" fmla="*/ 807841 h 1069778"/>
              <a:gd name="connsiteX1" fmla="*/ 113922 w 1395035"/>
              <a:gd name="connsiteY1" fmla="*/ 1069778 h 1069778"/>
              <a:gd name="connsiteX0" fmla="*/ 1493383 w 1493383"/>
              <a:gd name="connsiteY0" fmla="*/ 633956 h 895893"/>
              <a:gd name="connsiteX1" fmla="*/ 212270 w 1493383"/>
              <a:gd name="connsiteY1" fmla="*/ 895893 h 895893"/>
              <a:gd name="connsiteX0" fmla="*/ 1327105 w 1744369"/>
              <a:gd name="connsiteY0" fmla="*/ 645736 h 907673"/>
              <a:gd name="connsiteX1" fmla="*/ 45992 w 1744369"/>
              <a:gd name="connsiteY1" fmla="*/ 907673 h 907673"/>
              <a:gd name="connsiteX0" fmla="*/ 1281113 w 2048681"/>
              <a:gd name="connsiteY0" fmla="*/ 713514 h 975451"/>
              <a:gd name="connsiteX1" fmla="*/ 0 w 2048681"/>
              <a:gd name="connsiteY1" fmla="*/ 975451 h 975451"/>
              <a:gd name="connsiteX0" fmla="*/ 1281113 w 2009821"/>
              <a:gd name="connsiteY0" fmla="*/ 806670 h 1068607"/>
              <a:gd name="connsiteX1" fmla="*/ 0 w 2009821"/>
              <a:gd name="connsiteY1" fmla="*/ 1068607 h 1068607"/>
              <a:gd name="connsiteX0" fmla="*/ 1281113 w 1859838"/>
              <a:gd name="connsiteY0" fmla="*/ 790746 h 1052683"/>
              <a:gd name="connsiteX1" fmla="*/ 0 w 1859838"/>
              <a:gd name="connsiteY1" fmla="*/ 1052683 h 1052683"/>
              <a:gd name="connsiteX0" fmla="*/ 1485752 w 1850692"/>
              <a:gd name="connsiteY0" fmla="*/ 838934 h 1100871"/>
              <a:gd name="connsiteX1" fmla="*/ 204639 w 1850692"/>
              <a:gd name="connsiteY1" fmla="*/ 1100871 h 1100871"/>
              <a:gd name="connsiteX0" fmla="*/ 1691940 w 1691940"/>
              <a:gd name="connsiteY0" fmla="*/ 942037 h 1203974"/>
              <a:gd name="connsiteX1" fmla="*/ 410827 w 1691940"/>
              <a:gd name="connsiteY1" fmla="*/ 1203974 h 1203974"/>
              <a:gd name="connsiteX0" fmla="*/ 516059 w 1163759"/>
              <a:gd name="connsiteY0" fmla="*/ 935314 h 1211539"/>
              <a:gd name="connsiteX1" fmla="*/ 1163759 w 1163759"/>
              <a:gd name="connsiteY1" fmla="*/ 1211539 h 1211539"/>
              <a:gd name="connsiteX0" fmla="*/ 244717 w 1006422"/>
              <a:gd name="connsiteY0" fmla="*/ 794164 h 1070389"/>
              <a:gd name="connsiteX1" fmla="*/ 892417 w 1006422"/>
              <a:gd name="connsiteY1" fmla="*/ 1070389 h 1070389"/>
              <a:gd name="connsiteX0" fmla="*/ 0 w 860434"/>
              <a:gd name="connsiteY0" fmla="*/ 608431 h 884656"/>
              <a:gd name="connsiteX1" fmla="*/ 647700 w 860434"/>
              <a:gd name="connsiteY1" fmla="*/ 884656 h 884656"/>
              <a:gd name="connsiteX0" fmla="*/ 0 w 773185"/>
              <a:gd name="connsiteY0" fmla="*/ 413837 h 690062"/>
              <a:gd name="connsiteX1" fmla="*/ 647700 w 773185"/>
              <a:gd name="connsiteY1" fmla="*/ 690062 h 690062"/>
              <a:gd name="connsiteX0" fmla="*/ 0 w 847966"/>
              <a:gd name="connsiteY0" fmla="*/ 319464 h 595689"/>
              <a:gd name="connsiteX1" fmla="*/ 647700 w 847966"/>
              <a:gd name="connsiteY1" fmla="*/ 595689 h 595689"/>
              <a:gd name="connsiteX0" fmla="*/ 370687 w 732650"/>
              <a:gd name="connsiteY0" fmla="*/ 310015 h 616640"/>
              <a:gd name="connsiteX1" fmla="*/ 0 w 732650"/>
              <a:gd name="connsiteY1" fmla="*/ 616640 h 616640"/>
              <a:gd name="connsiteX0" fmla="*/ 481924 w 705290"/>
              <a:gd name="connsiteY0" fmla="*/ 311955 h 618580"/>
              <a:gd name="connsiteX1" fmla="*/ 111237 w 705290"/>
              <a:gd name="connsiteY1" fmla="*/ 618580 h 618580"/>
              <a:gd name="connsiteX0" fmla="*/ 669772 w 669772"/>
              <a:gd name="connsiteY0" fmla="*/ 305254 h 611879"/>
              <a:gd name="connsiteX1" fmla="*/ 299085 w 669772"/>
              <a:gd name="connsiteY1" fmla="*/ 611879 h 611879"/>
              <a:gd name="connsiteX0" fmla="*/ 561996 w 561996"/>
              <a:gd name="connsiteY0" fmla="*/ 459799 h 766424"/>
              <a:gd name="connsiteX1" fmla="*/ 191309 w 561996"/>
              <a:gd name="connsiteY1" fmla="*/ 766424 h 766424"/>
              <a:gd name="connsiteX0" fmla="*/ 739814 w 739814"/>
              <a:gd name="connsiteY0" fmla="*/ 471082 h 739707"/>
              <a:gd name="connsiteX1" fmla="*/ 163930 w 739814"/>
              <a:gd name="connsiteY1" fmla="*/ 739707 h 739707"/>
              <a:gd name="connsiteX0" fmla="*/ 575884 w 575884"/>
              <a:gd name="connsiteY0" fmla="*/ 474966 h 743591"/>
              <a:gd name="connsiteX1" fmla="*/ 0 w 575884"/>
              <a:gd name="connsiteY1" fmla="*/ 743591 h 743591"/>
              <a:gd name="connsiteX0" fmla="*/ 591084 w 591084"/>
              <a:gd name="connsiteY0" fmla="*/ 470343 h 754167"/>
              <a:gd name="connsiteX1" fmla="*/ 0 w 591084"/>
              <a:gd name="connsiteY1" fmla="*/ 754168 h 754167"/>
              <a:gd name="connsiteX0" fmla="*/ 591084 w 591084"/>
              <a:gd name="connsiteY0" fmla="*/ 611521 h 895346"/>
              <a:gd name="connsiteX1" fmla="*/ 0 w 591084"/>
              <a:gd name="connsiteY1" fmla="*/ 895346 h 895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1084" h="895346">
                <a:moveTo>
                  <a:pt x="591084" y="611521"/>
                </a:moveTo>
                <a:cubicBezTo>
                  <a:pt x="461833" y="-642149"/>
                  <a:pt x="52718" y="329622"/>
                  <a:pt x="0" y="895346"/>
                </a:cubicBezTo>
              </a:path>
            </a:pathLst>
          </a:custGeom>
          <a:noFill/>
          <a:ln w="28575" cap="rnd">
            <a:solidFill>
              <a:schemeClr val="bg1"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0" name="Freeform 80 copy"/>
          <p:cNvSpPr/>
          <p:nvPr/>
        </p:nvSpPr>
        <p:spPr>
          <a:xfrm>
            <a:off x="6161088" y="4135438"/>
            <a:ext cx="2286000" cy="1423987"/>
          </a:xfrm>
          <a:custGeom>
            <a:avLst/>
            <a:gdLst>
              <a:gd name="connsiteX0" fmla="*/ 0 w 3890962"/>
              <a:gd name="connsiteY0" fmla="*/ 857116 h 1190491"/>
              <a:gd name="connsiteX1" fmla="*/ 1871662 w 3890962"/>
              <a:gd name="connsiteY1" fmla="*/ 4629 h 1190491"/>
              <a:gd name="connsiteX2" fmla="*/ 3890962 w 3890962"/>
              <a:gd name="connsiteY2" fmla="*/ 1190491 h 1190491"/>
              <a:gd name="connsiteX0" fmla="*/ 0 w 4748212"/>
              <a:gd name="connsiteY0" fmla="*/ 1314973 h 1314973"/>
              <a:gd name="connsiteX1" fmla="*/ 2728912 w 4748212"/>
              <a:gd name="connsiteY1" fmla="*/ 523 h 1314973"/>
              <a:gd name="connsiteX2" fmla="*/ 4748212 w 4748212"/>
              <a:gd name="connsiteY2" fmla="*/ 1186385 h 1314973"/>
              <a:gd name="connsiteX0" fmla="*/ 0 w 4748212"/>
              <a:gd name="connsiteY0" fmla="*/ 1323939 h 1323939"/>
              <a:gd name="connsiteX1" fmla="*/ 2728912 w 4748212"/>
              <a:gd name="connsiteY1" fmla="*/ 9489 h 1323939"/>
              <a:gd name="connsiteX2" fmla="*/ 4748212 w 4748212"/>
              <a:gd name="connsiteY2" fmla="*/ 1195351 h 1323939"/>
              <a:gd name="connsiteX0" fmla="*/ 0 w 4748212"/>
              <a:gd name="connsiteY0" fmla="*/ 128588 h 128588"/>
              <a:gd name="connsiteX1" fmla="*/ 4748212 w 4748212"/>
              <a:gd name="connsiteY1" fmla="*/ 0 h 128588"/>
              <a:gd name="connsiteX0" fmla="*/ 0 w 4748212"/>
              <a:gd name="connsiteY0" fmla="*/ 898720 h 898720"/>
              <a:gd name="connsiteX1" fmla="*/ 4748212 w 4748212"/>
              <a:gd name="connsiteY1" fmla="*/ 770132 h 898720"/>
              <a:gd name="connsiteX0" fmla="*/ 0 w 4748212"/>
              <a:gd name="connsiteY0" fmla="*/ 1322809 h 1322809"/>
              <a:gd name="connsiteX1" fmla="*/ 4748212 w 4748212"/>
              <a:gd name="connsiteY1" fmla="*/ 1194221 h 1322809"/>
              <a:gd name="connsiteX0" fmla="*/ 214787 w 4962999"/>
              <a:gd name="connsiteY0" fmla="*/ 1651479 h 1651479"/>
              <a:gd name="connsiteX1" fmla="*/ 4962999 w 4962999"/>
              <a:gd name="connsiteY1" fmla="*/ 1522891 h 1651479"/>
              <a:gd name="connsiteX0" fmla="*/ 14717 w 4762929"/>
              <a:gd name="connsiteY0" fmla="*/ 1296755 h 1296755"/>
              <a:gd name="connsiteX1" fmla="*/ 4762929 w 4762929"/>
              <a:gd name="connsiteY1" fmla="*/ 1168167 h 1296755"/>
              <a:gd name="connsiteX0" fmla="*/ 32110 w 3008672"/>
              <a:gd name="connsiteY0" fmla="*/ 1056081 h 1518043"/>
              <a:gd name="connsiteX1" fmla="*/ 3008672 w 3008672"/>
              <a:gd name="connsiteY1" fmla="*/ 1518043 h 1518043"/>
              <a:gd name="connsiteX0" fmla="*/ 30110 w 3006672"/>
              <a:gd name="connsiteY0" fmla="*/ 1286298 h 1748260"/>
              <a:gd name="connsiteX1" fmla="*/ 3006672 w 3006672"/>
              <a:gd name="connsiteY1" fmla="*/ 1748260 h 1748260"/>
              <a:gd name="connsiteX0" fmla="*/ 529762 w 1091736"/>
              <a:gd name="connsiteY0" fmla="*/ 1147967 h 1952829"/>
              <a:gd name="connsiteX1" fmla="*/ 1091736 w 1091736"/>
              <a:gd name="connsiteY1" fmla="*/ 1952829 h 1952829"/>
              <a:gd name="connsiteX0" fmla="*/ 1935517 w 1935517"/>
              <a:gd name="connsiteY0" fmla="*/ 1363430 h 1653942"/>
              <a:gd name="connsiteX1" fmla="*/ 625829 w 1935517"/>
              <a:gd name="connsiteY1" fmla="*/ 1653942 h 1653942"/>
              <a:gd name="connsiteX0" fmla="*/ 1886771 w 1886771"/>
              <a:gd name="connsiteY0" fmla="*/ 1410945 h 1601445"/>
              <a:gd name="connsiteX1" fmla="*/ 634233 w 1886771"/>
              <a:gd name="connsiteY1" fmla="*/ 1601445 h 1601445"/>
              <a:gd name="connsiteX0" fmla="*/ 1911118 w 1911118"/>
              <a:gd name="connsiteY0" fmla="*/ 1376815 h 1638752"/>
              <a:gd name="connsiteX1" fmla="*/ 630005 w 1911118"/>
              <a:gd name="connsiteY1" fmla="*/ 1638752 h 1638752"/>
              <a:gd name="connsiteX0" fmla="*/ 1970508 w 1970508"/>
              <a:gd name="connsiteY0" fmla="*/ 1182814 h 1444751"/>
              <a:gd name="connsiteX1" fmla="*/ 689395 w 1970508"/>
              <a:gd name="connsiteY1" fmla="*/ 1444751 h 1444751"/>
              <a:gd name="connsiteX0" fmla="*/ 1395035 w 1395035"/>
              <a:gd name="connsiteY0" fmla="*/ 807841 h 1069778"/>
              <a:gd name="connsiteX1" fmla="*/ 113922 w 1395035"/>
              <a:gd name="connsiteY1" fmla="*/ 1069778 h 1069778"/>
              <a:gd name="connsiteX0" fmla="*/ 1493383 w 1493383"/>
              <a:gd name="connsiteY0" fmla="*/ 633956 h 895893"/>
              <a:gd name="connsiteX1" fmla="*/ 212270 w 1493383"/>
              <a:gd name="connsiteY1" fmla="*/ 895893 h 895893"/>
              <a:gd name="connsiteX0" fmla="*/ 1327105 w 1744369"/>
              <a:gd name="connsiteY0" fmla="*/ 645736 h 907673"/>
              <a:gd name="connsiteX1" fmla="*/ 45992 w 1744369"/>
              <a:gd name="connsiteY1" fmla="*/ 907673 h 907673"/>
              <a:gd name="connsiteX0" fmla="*/ 1281113 w 2048681"/>
              <a:gd name="connsiteY0" fmla="*/ 713514 h 975451"/>
              <a:gd name="connsiteX1" fmla="*/ 0 w 2048681"/>
              <a:gd name="connsiteY1" fmla="*/ 975451 h 975451"/>
              <a:gd name="connsiteX0" fmla="*/ 1281113 w 2009821"/>
              <a:gd name="connsiteY0" fmla="*/ 806670 h 1068607"/>
              <a:gd name="connsiteX1" fmla="*/ 0 w 2009821"/>
              <a:gd name="connsiteY1" fmla="*/ 1068607 h 1068607"/>
              <a:gd name="connsiteX0" fmla="*/ 1281113 w 1859838"/>
              <a:gd name="connsiteY0" fmla="*/ 790746 h 1052683"/>
              <a:gd name="connsiteX1" fmla="*/ 0 w 1859838"/>
              <a:gd name="connsiteY1" fmla="*/ 1052683 h 1052683"/>
              <a:gd name="connsiteX0" fmla="*/ 1485752 w 1850692"/>
              <a:gd name="connsiteY0" fmla="*/ 838934 h 1100871"/>
              <a:gd name="connsiteX1" fmla="*/ 204639 w 1850692"/>
              <a:gd name="connsiteY1" fmla="*/ 1100871 h 1100871"/>
              <a:gd name="connsiteX0" fmla="*/ 1691940 w 1691940"/>
              <a:gd name="connsiteY0" fmla="*/ 942037 h 1203974"/>
              <a:gd name="connsiteX1" fmla="*/ 410827 w 1691940"/>
              <a:gd name="connsiteY1" fmla="*/ 1203974 h 1203974"/>
              <a:gd name="connsiteX0" fmla="*/ 516059 w 1163759"/>
              <a:gd name="connsiteY0" fmla="*/ 935314 h 1211539"/>
              <a:gd name="connsiteX1" fmla="*/ 1163759 w 1163759"/>
              <a:gd name="connsiteY1" fmla="*/ 1211539 h 1211539"/>
              <a:gd name="connsiteX0" fmla="*/ 244717 w 1006422"/>
              <a:gd name="connsiteY0" fmla="*/ 794164 h 1070389"/>
              <a:gd name="connsiteX1" fmla="*/ 892417 w 1006422"/>
              <a:gd name="connsiteY1" fmla="*/ 1070389 h 1070389"/>
              <a:gd name="connsiteX0" fmla="*/ 0 w 860434"/>
              <a:gd name="connsiteY0" fmla="*/ 608431 h 884656"/>
              <a:gd name="connsiteX1" fmla="*/ 647700 w 860434"/>
              <a:gd name="connsiteY1" fmla="*/ 884656 h 884656"/>
              <a:gd name="connsiteX0" fmla="*/ 0 w 773185"/>
              <a:gd name="connsiteY0" fmla="*/ 413837 h 690062"/>
              <a:gd name="connsiteX1" fmla="*/ 647700 w 773185"/>
              <a:gd name="connsiteY1" fmla="*/ 690062 h 690062"/>
              <a:gd name="connsiteX0" fmla="*/ 0 w 847966"/>
              <a:gd name="connsiteY0" fmla="*/ 319464 h 595689"/>
              <a:gd name="connsiteX1" fmla="*/ 647700 w 847966"/>
              <a:gd name="connsiteY1" fmla="*/ 595689 h 595689"/>
              <a:gd name="connsiteX0" fmla="*/ 0 w 1423568"/>
              <a:gd name="connsiteY0" fmla="*/ 226993 h 888980"/>
              <a:gd name="connsiteX1" fmla="*/ 1319212 w 1423568"/>
              <a:gd name="connsiteY1" fmla="*/ 888980 h 888980"/>
              <a:gd name="connsiteX0" fmla="*/ 0 w 1930636"/>
              <a:gd name="connsiteY0" fmla="*/ 1029360 h 1691347"/>
              <a:gd name="connsiteX1" fmla="*/ 1319212 w 1930636"/>
              <a:gd name="connsiteY1" fmla="*/ 1691347 h 1691347"/>
              <a:gd name="connsiteX0" fmla="*/ 0 w 1921905"/>
              <a:gd name="connsiteY0" fmla="*/ 1293897 h 1955884"/>
              <a:gd name="connsiteX1" fmla="*/ 1319212 w 1921905"/>
              <a:gd name="connsiteY1" fmla="*/ 1955884 h 1955884"/>
              <a:gd name="connsiteX0" fmla="*/ 0 w 1452957"/>
              <a:gd name="connsiteY0" fmla="*/ 1264319 h 1983456"/>
              <a:gd name="connsiteX1" fmla="*/ 733425 w 1452957"/>
              <a:gd name="connsiteY1" fmla="*/ 1983456 h 1983456"/>
              <a:gd name="connsiteX0" fmla="*/ 0 w 1795289"/>
              <a:gd name="connsiteY0" fmla="*/ 1049027 h 1768164"/>
              <a:gd name="connsiteX1" fmla="*/ 733425 w 1795289"/>
              <a:gd name="connsiteY1" fmla="*/ 1768164 h 1768164"/>
              <a:gd name="connsiteX0" fmla="*/ 0 w 2051450"/>
              <a:gd name="connsiteY0" fmla="*/ 1060352 h 1779489"/>
              <a:gd name="connsiteX1" fmla="*/ 733425 w 2051450"/>
              <a:gd name="connsiteY1" fmla="*/ 1779489 h 1779489"/>
              <a:gd name="connsiteX0" fmla="*/ 0 w 1810380"/>
              <a:gd name="connsiteY0" fmla="*/ 1363663 h 2082800"/>
              <a:gd name="connsiteX1" fmla="*/ 733425 w 1810380"/>
              <a:gd name="connsiteY1" fmla="*/ 2082800 h 2082800"/>
              <a:gd name="connsiteX0" fmla="*/ 0 w 1258475"/>
              <a:gd name="connsiteY0" fmla="*/ 1462141 h 2181278"/>
              <a:gd name="connsiteX1" fmla="*/ 733425 w 1258475"/>
              <a:gd name="connsiteY1" fmla="*/ 2181278 h 2181278"/>
              <a:gd name="connsiteX0" fmla="*/ 0 w 1258475"/>
              <a:gd name="connsiteY0" fmla="*/ 1431867 h 2222441"/>
              <a:gd name="connsiteX1" fmla="*/ 733425 w 1258475"/>
              <a:gd name="connsiteY1" fmla="*/ 2222441 h 2222441"/>
              <a:gd name="connsiteX0" fmla="*/ 0 w 1802832"/>
              <a:gd name="connsiteY0" fmla="*/ 1464100 h 2178675"/>
              <a:gd name="connsiteX1" fmla="*/ 1402216 w 1802832"/>
              <a:gd name="connsiteY1" fmla="*/ 2178675 h 2178675"/>
              <a:gd name="connsiteX0" fmla="*/ 0 w 2151611"/>
              <a:gd name="connsiteY0" fmla="*/ 1185843 h 1900418"/>
              <a:gd name="connsiteX1" fmla="*/ 1402216 w 2151611"/>
              <a:gd name="connsiteY1" fmla="*/ 1900418 h 1900418"/>
              <a:gd name="connsiteX0" fmla="*/ 0 w 2307773"/>
              <a:gd name="connsiteY0" fmla="*/ 884659 h 1599234"/>
              <a:gd name="connsiteX1" fmla="*/ 1402216 w 2307773"/>
              <a:gd name="connsiteY1" fmla="*/ 1599234 h 1599234"/>
              <a:gd name="connsiteX0" fmla="*/ 0 w 3334061"/>
              <a:gd name="connsiteY0" fmla="*/ 927594 h 1642169"/>
              <a:gd name="connsiteX1" fmla="*/ 1402216 w 3334061"/>
              <a:gd name="connsiteY1" fmla="*/ 1642169 h 1642169"/>
              <a:gd name="connsiteX0" fmla="*/ 0 w 3431087"/>
              <a:gd name="connsiteY0" fmla="*/ 978808 h 1693383"/>
              <a:gd name="connsiteX1" fmla="*/ 1402216 w 3431087"/>
              <a:gd name="connsiteY1" fmla="*/ 1693383 h 1693383"/>
              <a:gd name="connsiteX0" fmla="*/ 0 w 3006733"/>
              <a:gd name="connsiteY0" fmla="*/ 1331918 h 2046493"/>
              <a:gd name="connsiteX1" fmla="*/ 1402216 w 3006733"/>
              <a:gd name="connsiteY1" fmla="*/ 2046493 h 2046493"/>
              <a:gd name="connsiteX0" fmla="*/ 0 w 2736775"/>
              <a:gd name="connsiteY0" fmla="*/ 989619 h 1704194"/>
              <a:gd name="connsiteX1" fmla="*/ 1402216 w 2736775"/>
              <a:gd name="connsiteY1" fmla="*/ 1704194 h 1704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36775" h="1704194">
                <a:moveTo>
                  <a:pt x="0" y="989619"/>
                </a:moveTo>
                <a:cubicBezTo>
                  <a:pt x="2120491" y="-575914"/>
                  <a:pt x="4159005" y="-244493"/>
                  <a:pt x="1402216" y="1704194"/>
                </a:cubicBezTo>
              </a:path>
            </a:pathLst>
          </a:custGeom>
          <a:noFill/>
          <a:ln w="28575" cap="rnd">
            <a:solidFill>
              <a:schemeClr val="bg1"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1" name="Freeform 80 copy copy"/>
          <p:cNvSpPr/>
          <p:nvPr/>
        </p:nvSpPr>
        <p:spPr>
          <a:xfrm>
            <a:off x="6161088" y="2801938"/>
            <a:ext cx="955675" cy="3132137"/>
          </a:xfrm>
          <a:custGeom>
            <a:avLst/>
            <a:gdLst>
              <a:gd name="connsiteX0" fmla="*/ 0 w 3890962"/>
              <a:gd name="connsiteY0" fmla="*/ 857116 h 1190491"/>
              <a:gd name="connsiteX1" fmla="*/ 1871662 w 3890962"/>
              <a:gd name="connsiteY1" fmla="*/ 4629 h 1190491"/>
              <a:gd name="connsiteX2" fmla="*/ 3890962 w 3890962"/>
              <a:gd name="connsiteY2" fmla="*/ 1190491 h 1190491"/>
              <a:gd name="connsiteX0" fmla="*/ 0 w 4748212"/>
              <a:gd name="connsiteY0" fmla="*/ 1314973 h 1314973"/>
              <a:gd name="connsiteX1" fmla="*/ 2728912 w 4748212"/>
              <a:gd name="connsiteY1" fmla="*/ 523 h 1314973"/>
              <a:gd name="connsiteX2" fmla="*/ 4748212 w 4748212"/>
              <a:gd name="connsiteY2" fmla="*/ 1186385 h 1314973"/>
              <a:gd name="connsiteX0" fmla="*/ 0 w 4748212"/>
              <a:gd name="connsiteY0" fmla="*/ 1323939 h 1323939"/>
              <a:gd name="connsiteX1" fmla="*/ 2728912 w 4748212"/>
              <a:gd name="connsiteY1" fmla="*/ 9489 h 1323939"/>
              <a:gd name="connsiteX2" fmla="*/ 4748212 w 4748212"/>
              <a:gd name="connsiteY2" fmla="*/ 1195351 h 1323939"/>
              <a:gd name="connsiteX0" fmla="*/ 0 w 4748212"/>
              <a:gd name="connsiteY0" fmla="*/ 128588 h 128588"/>
              <a:gd name="connsiteX1" fmla="*/ 4748212 w 4748212"/>
              <a:gd name="connsiteY1" fmla="*/ 0 h 128588"/>
              <a:gd name="connsiteX0" fmla="*/ 0 w 4748212"/>
              <a:gd name="connsiteY0" fmla="*/ 898720 h 898720"/>
              <a:gd name="connsiteX1" fmla="*/ 4748212 w 4748212"/>
              <a:gd name="connsiteY1" fmla="*/ 770132 h 898720"/>
              <a:gd name="connsiteX0" fmla="*/ 0 w 4748212"/>
              <a:gd name="connsiteY0" fmla="*/ 1322809 h 1322809"/>
              <a:gd name="connsiteX1" fmla="*/ 4748212 w 4748212"/>
              <a:gd name="connsiteY1" fmla="*/ 1194221 h 1322809"/>
              <a:gd name="connsiteX0" fmla="*/ 214787 w 4962999"/>
              <a:gd name="connsiteY0" fmla="*/ 1651479 h 1651479"/>
              <a:gd name="connsiteX1" fmla="*/ 4962999 w 4962999"/>
              <a:gd name="connsiteY1" fmla="*/ 1522891 h 1651479"/>
              <a:gd name="connsiteX0" fmla="*/ 14717 w 4762929"/>
              <a:gd name="connsiteY0" fmla="*/ 1296755 h 1296755"/>
              <a:gd name="connsiteX1" fmla="*/ 4762929 w 4762929"/>
              <a:gd name="connsiteY1" fmla="*/ 1168167 h 1296755"/>
              <a:gd name="connsiteX0" fmla="*/ 32110 w 3008672"/>
              <a:gd name="connsiteY0" fmla="*/ 1056081 h 1518043"/>
              <a:gd name="connsiteX1" fmla="*/ 3008672 w 3008672"/>
              <a:gd name="connsiteY1" fmla="*/ 1518043 h 1518043"/>
              <a:gd name="connsiteX0" fmla="*/ 30110 w 3006672"/>
              <a:gd name="connsiteY0" fmla="*/ 1286298 h 1748260"/>
              <a:gd name="connsiteX1" fmla="*/ 3006672 w 3006672"/>
              <a:gd name="connsiteY1" fmla="*/ 1748260 h 1748260"/>
              <a:gd name="connsiteX0" fmla="*/ 529762 w 1091736"/>
              <a:gd name="connsiteY0" fmla="*/ 1147967 h 1952829"/>
              <a:gd name="connsiteX1" fmla="*/ 1091736 w 1091736"/>
              <a:gd name="connsiteY1" fmla="*/ 1952829 h 1952829"/>
              <a:gd name="connsiteX0" fmla="*/ 1935517 w 1935517"/>
              <a:gd name="connsiteY0" fmla="*/ 1363430 h 1653942"/>
              <a:gd name="connsiteX1" fmla="*/ 625829 w 1935517"/>
              <a:gd name="connsiteY1" fmla="*/ 1653942 h 1653942"/>
              <a:gd name="connsiteX0" fmla="*/ 1886771 w 1886771"/>
              <a:gd name="connsiteY0" fmla="*/ 1410945 h 1601445"/>
              <a:gd name="connsiteX1" fmla="*/ 634233 w 1886771"/>
              <a:gd name="connsiteY1" fmla="*/ 1601445 h 1601445"/>
              <a:gd name="connsiteX0" fmla="*/ 1911118 w 1911118"/>
              <a:gd name="connsiteY0" fmla="*/ 1376815 h 1638752"/>
              <a:gd name="connsiteX1" fmla="*/ 630005 w 1911118"/>
              <a:gd name="connsiteY1" fmla="*/ 1638752 h 1638752"/>
              <a:gd name="connsiteX0" fmla="*/ 1970508 w 1970508"/>
              <a:gd name="connsiteY0" fmla="*/ 1182814 h 1444751"/>
              <a:gd name="connsiteX1" fmla="*/ 689395 w 1970508"/>
              <a:gd name="connsiteY1" fmla="*/ 1444751 h 1444751"/>
              <a:gd name="connsiteX0" fmla="*/ 1395035 w 1395035"/>
              <a:gd name="connsiteY0" fmla="*/ 807841 h 1069778"/>
              <a:gd name="connsiteX1" fmla="*/ 113922 w 1395035"/>
              <a:gd name="connsiteY1" fmla="*/ 1069778 h 1069778"/>
              <a:gd name="connsiteX0" fmla="*/ 1493383 w 1493383"/>
              <a:gd name="connsiteY0" fmla="*/ 633956 h 895893"/>
              <a:gd name="connsiteX1" fmla="*/ 212270 w 1493383"/>
              <a:gd name="connsiteY1" fmla="*/ 895893 h 895893"/>
              <a:gd name="connsiteX0" fmla="*/ 1327105 w 1744369"/>
              <a:gd name="connsiteY0" fmla="*/ 645736 h 907673"/>
              <a:gd name="connsiteX1" fmla="*/ 45992 w 1744369"/>
              <a:gd name="connsiteY1" fmla="*/ 907673 h 907673"/>
              <a:gd name="connsiteX0" fmla="*/ 1281113 w 2048681"/>
              <a:gd name="connsiteY0" fmla="*/ 713514 h 975451"/>
              <a:gd name="connsiteX1" fmla="*/ 0 w 2048681"/>
              <a:gd name="connsiteY1" fmla="*/ 975451 h 975451"/>
              <a:gd name="connsiteX0" fmla="*/ 1281113 w 2009821"/>
              <a:gd name="connsiteY0" fmla="*/ 806670 h 1068607"/>
              <a:gd name="connsiteX1" fmla="*/ 0 w 2009821"/>
              <a:gd name="connsiteY1" fmla="*/ 1068607 h 1068607"/>
              <a:gd name="connsiteX0" fmla="*/ 1281113 w 1859838"/>
              <a:gd name="connsiteY0" fmla="*/ 790746 h 1052683"/>
              <a:gd name="connsiteX1" fmla="*/ 0 w 1859838"/>
              <a:gd name="connsiteY1" fmla="*/ 1052683 h 1052683"/>
              <a:gd name="connsiteX0" fmla="*/ 1485752 w 1850692"/>
              <a:gd name="connsiteY0" fmla="*/ 838934 h 1100871"/>
              <a:gd name="connsiteX1" fmla="*/ 204639 w 1850692"/>
              <a:gd name="connsiteY1" fmla="*/ 1100871 h 1100871"/>
              <a:gd name="connsiteX0" fmla="*/ 1691940 w 1691940"/>
              <a:gd name="connsiteY0" fmla="*/ 942037 h 1203974"/>
              <a:gd name="connsiteX1" fmla="*/ 410827 w 1691940"/>
              <a:gd name="connsiteY1" fmla="*/ 1203974 h 1203974"/>
              <a:gd name="connsiteX0" fmla="*/ 516059 w 1163759"/>
              <a:gd name="connsiteY0" fmla="*/ 935314 h 1211539"/>
              <a:gd name="connsiteX1" fmla="*/ 1163759 w 1163759"/>
              <a:gd name="connsiteY1" fmla="*/ 1211539 h 1211539"/>
              <a:gd name="connsiteX0" fmla="*/ 244717 w 1006422"/>
              <a:gd name="connsiteY0" fmla="*/ 794164 h 1070389"/>
              <a:gd name="connsiteX1" fmla="*/ 892417 w 1006422"/>
              <a:gd name="connsiteY1" fmla="*/ 1070389 h 1070389"/>
              <a:gd name="connsiteX0" fmla="*/ 0 w 860434"/>
              <a:gd name="connsiteY0" fmla="*/ 608431 h 884656"/>
              <a:gd name="connsiteX1" fmla="*/ 647700 w 860434"/>
              <a:gd name="connsiteY1" fmla="*/ 884656 h 884656"/>
              <a:gd name="connsiteX0" fmla="*/ 0 w 773185"/>
              <a:gd name="connsiteY0" fmla="*/ 413837 h 690062"/>
              <a:gd name="connsiteX1" fmla="*/ 647700 w 773185"/>
              <a:gd name="connsiteY1" fmla="*/ 690062 h 690062"/>
              <a:gd name="connsiteX0" fmla="*/ 0 w 847966"/>
              <a:gd name="connsiteY0" fmla="*/ 319464 h 595689"/>
              <a:gd name="connsiteX1" fmla="*/ 647700 w 847966"/>
              <a:gd name="connsiteY1" fmla="*/ 595689 h 595689"/>
              <a:gd name="connsiteX0" fmla="*/ 0 w 1423568"/>
              <a:gd name="connsiteY0" fmla="*/ 226993 h 888980"/>
              <a:gd name="connsiteX1" fmla="*/ 1319212 w 1423568"/>
              <a:gd name="connsiteY1" fmla="*/ 888980 h 888980"/>
              <a:gd name="connsiteX0" fmla="*/ 0 w 1930636"/>
              <a:gd name="connsiteY0" fmla="*/ 1029360 h 1691347"/>
              <a:gd name="connsiteX1" fmla="*/ 1319212 w 1930636"/>
              <a:gd name="connsiteY1" fmla="*/ 1691347 h 1691347"/>
              <a:gd name="connsiteX0" fmla="*/ 0 w 1921905"/>
              <a:gd name="connsiteY0" fmla="*/ 1293897 h 1955884"/>
              <a:gd name="connsiteX1" fmla="*/ 1319212 w 1921905"/>
              <a:gd name="connsiteY1" fmla="*/ 1955884 h 1955884"/>
              <a:gd name="connsiteX0" fmla="*/ 0 w 1452957"/>
              <a:gd name="connsiteY0" fmla="*/ 1264319 h 1983456"/>
              <a:gd name="connsiteX1" fmla="*/ 733425 w 1452957"/>
              <a:gd name="connsiteY1" fmla="*/ 1983456 h 1983456"/>
              <a:gd name="connsiteX0" fmla="*/ 0 w 1795289"/>
              <a:gd name="connsiteY0" fmla="*/ 1049027 h 1768164"/>
              <a:gd name="connsiteX1" fmla="*/ 733425 w 1795289"/>
              <a:gd name="connsiteY1" fmla="*/ 1768164 h 1768164"/>
              <a:gd name="connsiteX0" fmla="*/ 0 w 2051450"/>
              <a:gd name="connsiteY0" fmla="*/ 1060352 h 1779489"/>
              <a:gd name="connsiteX1" fmla="*/ 733425 w 2051450"/>
              <a:gd name="connsiteY1" fmla="*/ 1779489 h 1779489"/>
              <a:gd name="connsiteX0" fmla="*/ 0 w 1810380"/>
              <a:gd name="connsiteY0" fmla="*/ 1363663 h 2082800"/>
              <a:gd name="connsiteX1" fmla="*/ 733425 w 1810380"/>
              <a:gd name="connsiteY1" fmla="*/ 2082800 h 2082800"/>
              <a:gd name="connsiteX0" fmla="*/ 0 w 1258475"/>
              <a:gd name="connsiteY0" fmla="*/ 1462141 h 2181278"/>
              <a:gd name="connsiteX1" fmla="*/ 733425 w 1258475"/>
              <a:gd name="connsiteY1" fmla="*/ 2181278 h 2181278"/>
              <a:gd name="connsiteX0" fmla="*/ 0 w 2436823"/>
              <a:gd name="connsiteY0" fmla="*/ 1345664 h 2350551"/>
              <a:gd name="connsiteX1" fmla="*/ 2119313 w 2436823"/>
              <a:gd name="connsiteY1" fmla="*/ 2350551 h 2350551"/>
              <a:gd name="connsiteX0" fmla="*/ 0 w 2652565"/>
              <a:gd name="connsiteY0" fmla="*/ 2084714 h 3089601"/>
              <a:gd name="connsiteX1" fmla="*/ 2119313 w 2652565"/>
              <a:gd name="connsiteY1" fmla="*/ 3089601 h 3089601"/>
              <a:gd name="connsiteX0" fmla="*/ 0 w 2709488"/>
              <a:gd name="connsiteY0" fmla="*/ 2668782 h 3673669"/>
              <a:gd name="connsiteX1" fmla="*/ 2119313 w 2709488"/>
              <a:gd name="connsiteY1" fmla="*/ 3673669 h 3673669"/>
              <a:gd name="connsiteX0" fmla="*/ 0 w 2673843"/>
              <a:gd name="connsiteY0" fmla="*/ 2657503 h 3662390"/>
              <a:gd name="connsiteX1" fmla="*/ 2119313 w 2673843"/>
              <a:gd name="connsiteY1" fmla="*/ 3662390 h 3662390"/>
              <a:gd name="connsiteX0" fmla="*/ 0 w 1145018"/>
              <a:gd name="connsiteY0" fmla="*/ 2586527 h 3748577"/>
              <a:gd name="connsiteX1" fmla="*/ 147638 w 1145018"/>
              <a:gd name="connsiteY1" fmla="*/ 3748577 h 3748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45018" h="3748577">
                <a:moveTo>
                  <a:pt x="0" y="2586527"/>
                </a:moveTo>
                <a:cubicBezTo>
                  <a:pt x="1020760" y="-1071074"/>
                  <a:pt x="1893889" y="-994873"/>
                  <a:pt x="147638" y="3748577"/>
                </a:cubicBezTo>
              </a:path>
            </a:pathLst>
          </a:custGeom>
          <a:noFill/>
          <a:ln w="28575" cap="rnd">
            <a:solidFill>
              <a:schemeClr val="bg1"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5981700" y="4940300"/>
            <a:ext cx="369888" cy="68263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6065838" y="4954588"/>
            <a:ext cx="188912" cy="39687"/>
          </a:xfrm>
          <a:prstGeom prst="ellips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44" name="组合 43"/>
          <p:cNvGrpSpPr>
            <a:grpSpLocks/>
          </p:cNvGrpSpPr>
          <p:nvPr/>
        </p:nvGrpSpPr>
        <p:grpSpPr bwMode="auto">
          <a:xfrm rot="3375645">
            <a:off x="4912519" y="5031582"/>
            <a:ext cx="342900" cy="341312"/>
            <a:chOff x="2814405" y="2119805"/>
            <a:chExt cx="409142" cy="409142"/>
          </a:xfrm>
        </p:grpSpPr>
        <p:sp>
          <p:nvSpPr>
            <p:cNvPr id="45" name="椭圆 44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984881" y="2289170"/>
              <a:ext cx="68190" cy="704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47" name="组合 46"/>
          <p:cNvGrpSpPr>
            <a:grpSpLocks/>
          </p:cNvGrpSpPr>
          <p:nvPr/>
        </p:nvGrpSpPr>
        <p:grpSpPr bwMode="auto">
          <a:xfrm rot="3375645">
            <a:off x="6115844" y="5769769"/>
            <a:ext cx="342900" cy="341312"/>
            <a:chOff x="2814405" y="2119805"/>
            <a:chExt cx="409142" cy="409142"/>
          </a:xfrm>
        </p:grpSpPr>
        <p:sp>
          <p:nvSpPr>
            <p:cNvPr id="48" name="椭圆 47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2984881" y="2289170"/>
              <a:ext cx="68190" cy="704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50" name="组合 49"/>
          <p:cNvGrpSpPr>
            <a:grpSpLocks/>
          </p:cNvGrpSpPr>
          <p:nvPr/>
        </p:nvGrpSpPr>
        <p:grpSpPr bwMode="auto">
          <a:xfrm rot="3375645">
            <a:off x="7172325" y="5381625"/>
            <a:ext cx="341313" cy="341313"/>
            <a:chOff x="2814405" y="2119805"/>
            <a:chExt cx="409142" cy="409142"/>
          </a:xfrm>
        </p:grpSpPr>
        <p:sp>
          <p:nvSpPr>
            <p:cNvPr id="51" name="椭圆 50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2983771" y="2289171"/>
              <a:ext cx="70410" cy="704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53" name="组合 52"/>
          <p:cNvGrpSpPr>
            <a:grpSpLocks/>
          </p:cNvGrpSpPr>
          <p:nvPr/>
        </p:nvGrpSpPr>
        <p:grpSpPr bwMode="auto">
          <a:xfrm rot="3375645">
            <a:off x="5495132" y="5044281"/>
            <a:ext cx="342900" cy="341313"/>
            <a:chOff x="2814405" y="2119805"/>
            <a:chExt cx="409142" cy="409142"/>
          </a:xfrm>
        </p:grpSpPr>
        <p:sp>
          <p:nvSpPr>
            <p:cNvPr id="54" name="椭圆 53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2984881" y="2289171"/>
              <a:ext cx="68190" cy="704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56" name="中心亮"/>
          <p:cNvGrpSpPr>
            <a:grpSpLocks/>
          </p:cNvGrpSpPr>
          <p:nvPr/>
        </p:nvGrpSpPr>
        <p:grpSpPr bwMode="auto">
          <a:xfrm rot="3375645">
            <a:off x="6002338" y="4783138"/>
            <a:ext cx="341312" cy="341312"/>
            <a:chOff x="2814405" y="2119805"/>
            <a:chExt cx="409142" cy="409142"/>
          </a:xfrm>
        </p:grpSpPr>
        <p:sp>
          <p:nvSpPr>
            <p:cNvPr id="57" name="椭圆 5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983770" y="2289170"/>
              <a:ext cx="70411" cy="704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59" name="任意多边形 58"/>
          <p:cNvSpPr/>
          <p:nvPr/>
        </p:nvSpPr>
        <p:spPr>
          <a:xfrm>
            <a:off x="5491163" y="4206875"/>
            <a:ext cx="665162" cy="1192213"/>
          </a:xfrm>
          <a:custGeom>
            <a:avLst/>
            <a:gdLst>
              <a:gd name="connsiteX0" fmla="*/ 0 w 3890962"/>
              <a:gd name="connsiteY0" fmla="*/ 857116 h 1190491"/>
              <a:gd name="connsiteX1" fmla="*/ 1871662 w 3890962"/>
              <a:gd name="connsiteY1" fmla="*/ 4629 h 1190491"/>
              <a:gd name="connsiteX2" fmla="*/ 3890962 w 3890962"/>
              <a:gd name="connsiteY2" fmla="*/ 1190491 h 1190491"/>
              <a:gd name="connsiteX0" fmla="*/ 0 w 4748212"/>
              <a:gd name="connsiteY0" fmla="*/ 1314973 h 1314973"/>
              <a:gd name="connsiteX1" fmla="*/ 2728912 w 4748212"/>
              <a:gd name="connsiteY1" fmla="*/ 523 h 1314973"/>
              <a:gd name="connsiteX2" fmla="*/ 4748212 w 4748212"/>
              <a:gd name="connsiteY2" fmla="*/ 1186385 h 1314973"/>
              <a:gd name="connsiteX0" fmla="*/ 0 w 4748212"/>
              <a:gd name="connsiteY0" fmla="*/ 1323939 h 1323939"/>
              <a:gd name="connsiteX1" fmla="*/ 2728912 w 4748212"/>
              <a:gd name="connsiteY1" fmla="*/ 9489 h 1323939"/>
              <a:gd name="connsiteX2" fmla="*/ 4748212 w 4748212"/>
              <a:gd name="connsiteY2" fmla="*/ 1195351 h 1323939"/>
              <a:gd name="connsiteX0" fmla="*/ 0 w 4748212"/>
              <a:gd name="connsiteY0" fmla="*/ 128588 h 128588"/>
              <a:gd name="connsiteX1" fmla="*/ 4748212 w 4748212"/>
              <a:gd name="connsiteY1" fmla="*/ 0 h 128588"/>
              <a:gd name="connsiteX0" fmla="*/ 0 w 4748212"/>
              <a:gd name="connsiteY0" fmla="*/ 898720 h 898720"/>
              <a:gd name="connsiteX1" fmla="*/ 4748212 w 4748212"/>
              <a:gd name="connsiteY1" fmla="*/ 770132 h 898720"/>
              <a:gd name="connsiteX0" fmla="*/ 0 w 4748212"/>
              <a:gd name="connsiteY0" fmla="*/ 1322809 h 1322809"/>
              <a:gd name="connsiteX1" fmla="*/ 4748212 w 4748212"/>
              <a:gd name="connsiteY1" fmla="*/ 1194221 h 1322809"/>
              <a:gd name="connsiteX0" fmla="*/ 214787 w 4962999"/>
              <a:gd name="connsiteY0" fmla="*/ 1651479 h 1651479"/>
              <a:gd name="connsiteX1" fmla="*/ 4962999 w 4962999"/>
              <a:gd name="connsiteY1" fmla="*/ 1522891 h 1651479"/>
              <a:gd name="connsiteX0" fmla="*/ 14717 w 4762929"/>
              <a:gd name="connsiteY0" fmla="*/ 1296755 h 1296755"/>
              <a:gd name="connsiteX1" fmla="*/ 4762929 w 4762929"/>
              <a:gd name="connsiteY1" fmla="*/ 1168167 h 1296755"/>
              <a:gd name="connsiteX0" fmla="*/ 32110 w 3008672"/>
              <a:gd name="connsiteY0" fmla="*/ 1056081 h 1518043"/>
              <a:gd name="connsiteX1" fmla="*/ 3008672 w 3008672"/>
              <a:gd name="connsiteY1" fmla="*/ 1518043 h 1518043"/>
              <a:gd name="connsiteX0" fmla="*/ 30110 w 3006672"/>
              <a:gd name="connsiteY0" fmla="*/ 1286298 h 1748260"/>
              <a:gd name="connsiteX1" fmla="*/ 3006672 w 3006672"/>
              <a:gd name="connsiteY1" fmla="*/ 1748260 h 1748260"/>
              <a:gd name="connsiteX0" fmla="*/ 529762 w 1091736"/>
              <a:gd name="connsiteY0" fmla="*/ 1147967 h 1952829"/>
              <a:gd name="connsiteX1" fmla="*/ 1091736 w 1091736"/>
              <a:gd name="connsiteY1" fmla="*/ 1952829 h 1952829"/>
              <a:gd name="connsiteX0" fmla="*/ 1935517 w 1935517"/>
              <a:gd name="connsiteY0" fmla="*/ 1363430 h 1653942"/>
              <a:gd name="connsiteX1" fmla="*/ 625829 w 1935517"/>
              <a:gd name="connsiteY1" fmla="*/ 1653942 h 1653942"/>
              <a:gd name="connsiteX0" fmla="*/ 1886771 w 1886771"/>
              <a:gd name="connsiteY0" fmla="*/ 1410945 h 1601445"/>
              <a:gd name="connsiteX1" fmla="*/ 634233 w 1886771"/>
              <a:gd name="connsiteY1" fmla="*/ 1601445 h 1601445"/>
              <a:gd name="connsiteX0" fmla="*/ 1911118 w 1911118"/>
              <a:gd name="connsiteY0" fmla="*/ 1376815 h 1638752"/>
              <a:gd name="connsiteX1" fmla="*/ 630005 w 1911118"/>
              <a:gd name="connsiteY1" fmla="*/ 1638752 h 1638752"/>
              <a:gd name="connsiteX0" fmla="*/ 1970508 w 1970508"/>
              <a:gd name="connsiteY0" fmla="*/ 1182814 h 1444751"/>
              <a:gd name="connsiteX1" fmla="*/ 689395 w 1970508"/>
              <a:gd name="connsiteY1" fmla="*/ 1444751 h 1444751"/>
              <a:gd name="connsiteX0" fmla="*/ 1395035 w 1395035"/>
              <a:gd name="connsiteY0" fmla="*/ 807841 h 1069778"/>
              <a:gd name="connsiteX1" fmla="*/ 113922 w 1395035"/>
              <a:gd name="connsiteY1" fmla="*/ 1069778 h 1069778"/>
              <a:gd name="connsiteX0" fmla="*/ 1493383 w 1493383"/>
              <a:gd name="connsiteY0" fmla="*/ 633956 h 895893"/>
              <a:gd name="connsiteX1" fmla="*/ 212270 w 1493383"/>
              <a:gd name="connsiteY1" fmla="*/ 895893 h 895893"/>
              <a:gd name="connsiteX0" fmla="*/ 1327105 w 1744369"/>
              <a:gd name="connsiteY0" fmla="*/ 645736 h 907673"/>
              <a:gd name="connsiteX1" fmla="*/ 45992 w 1744369"/>
              <a:gd name="connsiteY1" fmla="*/ 907673 h 907673"/>
              <a:gd name="connsiteX0" fmla="*/ 1281113 w 2048681"/>
              <a:gd name="connsiteY0" fmla="*/ 713514 h 975451"/>
              <a:gd name="connsiteX1" fmla="*/ 0 w 2048681"/>
              <a:gd name="connsiteY1" fmla="*/ 975451 h 975451"/>
              <a:gd name="connsiteX0" fmla="*/ 1281113 w 2009821"/>
              <a:gd name="connsiteY0" fmla="*/ 806670 h 1068607"/>
              <a:gd name="connsiteX1" fmla="*/ 0 w 2009821"/>
              <a:gd name="connsiteY1" fmla="*/ 1068607 h 1068607"/>
              <a:gd name="connsiteX0" fmla="*/ 1281113 w 1859838"/>
              <a:gd name="connsiteY0" fmla="*/ 790746 h 1052683"/>
              <a:gd name="connsiteX1" fmla="*/ 0 w 1859838"/>
              <a:gd name="connsiteY1" fmla="*/ 1052683 h 1052683"/>
              <a:gd name="connsiteX0" fmla="*/ 1485752 w 1850692"/>
              <a:gd name="connsiteY0" fmla="*/ 838934 h 1100871"/>
              <a:gd name="connsiteX1" fmla="*/ 204639 w 1850692"/>
              <a:gd name="connsiteY1" fmla="*/ 1100871 h 1100871"/>
              <a:gd name="connsiteX0" fmla="*/ 1691940 w 1691940"/>
              <a:gd name="connsiteY0" fmla="*/ 942037 h 1203974"/>
              <a:gd name="connsiteX1" fmla="*/ 410827 w 1691940"/>
              <a:gd name="connsiteY1" fmla="*/ 1203974 h 1203974"/>
              <a:gd name="connsiteX0" fmla="*/ 4678422 w 4678422"/>
              <a:gd name="connsiteY0" fmla="*/ 1273031 h 1273031"/>
              <a:gd name="connsiteX1" fmla="*/ 174049 w 4678422"/>
              <a:gd name="connsiteY1" fmla="*/ 932988 h 1273031"/>
              <a:gd name="connsiteX0" fmla="*/ 4634282 w 4729310"/>
              <a:gd name="connsiteY0" fmla="*/ 1564930 h 1564930"/>
              <a:gd name="connsiteX1" fmla="*/ 129909 w 4729310"/>
              <a:gd name="connsiteY1" fmla="*/ 1224887 h 1564930"/>
              <a:gd name="connsiteX0" fmla="*/ 4504373 w 4817772"/>
              <a:gd name="connsiteY0" fmla="*/ 1762037 h 1762037"/>
              <a:gd name="connsiteX1" fmla="*/ 0 w 4817772"/>
              <a:gd name="connsiteY1" fmla="*/ 1421994 h 1762037"/>
              <a:gd name="connsiteX0" fmla="*/ 4458653 w 4777567"/>
              <a:gd name="connsiteY0" fmla="*/ 1762037 h 1762037"/>
              <a:gd name="connsiteX1" fmla="*/ 0 w 4777567"/>
              <a:gd name="connsiteY1" fmla="*/ 1421994 h 1762037"/>
              <a:gd name="connsiteX0" fmla="*/ 2896553 w 3535662"/>
              <a:gd name="connsiteY0" fmla="*/ 1796262 h 1796262"/>
              <a:gd name="connsiteX1" fmla="*/ 0 w 3535662"/>
              <a:gd name="connsiteY1" fmla="*/ 1395259 h 1796262"/>
              <a:gd name="connsiteX0" fmla="*/ 496253 w 2310736"/>
              <a:gd name="connsiteY0" fmla="*/ 2024379 h 2024379"/>
              <a:gd name="connsiteX1" fmla="*/ 0 w 2310736"/>
              <a:gd name="connsiteY1" fmla="*/ 1242376 h 2024379"/>
              <a:gd name="connsiteX0" fmla="*/ 496253 w 2202784"/>
              <a:gd name="connsiteY0" fmla="*/ 1634911 h 1634911"/>
              <a:gd name="connsiteX1" fmla="*/ 0 w 2202784"/>
              <a:gd name="connsiteY1" fmla="*/ 852908 h 1634911"/>
              <a:gd name="connsiteX0" fmla="*/ 496253 w 848180"/>
              <a:gd name="connsiteY0" fmla="*/ 1200930 h 1200930"/>
              <a:gd name="connsiteX1" fmla="*/ 0 w 848180"/>
              <a:gd name="connsiteY1" fmla="*/ 418927 h 1200930"/>
              <a:gd name="connsiteX0" fmla="*/ 496253 w 958077"/>
              <a:gd name="connsiteY0" fmla="*/ 1489578 h 1489578"/>
              <a:gd name="connsiteX1" fmla="*/ 0 w 958077"/>
              <a:gd name="connsiteY1" fmla="*/ 707575 h 1489578"/>
              <a:gd name="connsiteX0" fmla="*/ 496253 w 822008"/>
              <a:gd name="connsiteY0" fmla="*/ 1489578 h 1489578"/>
              <a:gd name="connsiteX1" fmla="*/ 0 w 822008"/>
              <a:gd name="connsiteY1" fmla="*/ 707575 h 1489578"/>
              <a:gd name="connsiteX0" fmla="*/ 496253 w 881965"/>
              <a:gd name="connsiteY0" fmla="*/ 1228493 h 1228493"/>
              <a:gd name="connsiteX1" fmla="*/ 0 w 881965"/>
              <a:gd name="connsiteY1" fmla="*/ 446490 h 1228493"/>
              <a:gd name="connsiteX0" fmla="*/ 496253 w 950186"/>
              <a:gd name="connsiteY0" fmla="*/ 1127249 h 1142674"/>
              <a:gd name="connsiteX1" fmla="*/ 0 w 950186"/>
              <a:gd name="connsiteY1" fmla="*/ 345246 h 1142674"/>
              <a:gd name="connsiteX0" fmla="*/ 496253 w 864518"/>
              <a:gd name="connsiteY0" fmla="*/ 1171543 h 1171543"/>
              <a:gd name="connsiteX1" fmla="*/ 0 w 864518"/>
              <a:gd name="connsiteY1" fmla="*/ 389540 h 1171543"/>
              <a:gd name="connsiteX0" fmla="*/ 496253 w 565132"/>
              <a:gd name="connsiteY0" fmla="*/ 1289296 h 1289296"/>
              <a:gd name="connsiteX1" fmla="*/ 0 w 565132"/>
              <a:gd name="connsiteY1" fmla="*/ 507293 h 1289296"/>
              <a:gd name="connsiteX0" fmla="*/ 796290 w 833150"/>
              <a:gd name="connsiteY0" fmla="*/ 1261440 h 1261440"/>
              <a:gd name="connsiteX1" fmla="*/ 0 w 833150"/>
              <a:gd name="connsiteY1" fmla="*/ 512774 h 1261440"/>
              <a:gd name="connsiteX0" fmla="*/ 796290 w 940364"/>
              <a:gd name="connsiteY0" fmla="*/ 1272258 h 1272258"/>
              <a:gd name="connsiteX1" fmla="*/ 0 w 940364"/>
              <a:gd name="connsiteY1" fmla="*/ 523592 h 1272258"/>
              <a:gd name="connsiteX0" fmla="*/ 796290 w 1054113"/>
              <a:gd name="connsiteY0" fmla="*/ 1129568 h 1129568"/>
              <a:gd name="connsiteX1" fmla="*/ 0 w 1054113"/>
              <a:gd name="connsiteY1" fmla="*/ 380902 h 1129568"/>
              <a:gd name="connsiteX0" fmla="*/ 796290 w 1006947"/>
              <a:gd name="connsiteY0" fmla="*/ 1188156 h 1188156"/>
              <a:gd name="connsiteX1" fmla="*/ 0 w 1006947"/>
              <a:gd name="connsiteY1" fmla="*/ 439490 h 1188156"/>
              <a:gd name="connsiteX0" fmla="*/ 796290 w 885221"/>
              <a:gd name="connsiteY0" fmla="*/ 1118292 h 1118292"/>
              <a:gd name="connsiteX1" fmla="*/ 0 w 885221"/>
              <a:gd name="connsiteY1" fmla="*/ 369626 h 1118292"/>
              <a:gd name="connsiteX0" fmla="*/ 796290 w 796290"/>
              <a:gd name="connsiteY0" fmla="*/ 1108170 h 1108170"/>
              <a:gd name="connsiteX1" fmla="*/ 0 w 796290"/>
              <a:gd name="connsiteY1" fmla="*/ 359504 h 1108170"/>
              <a:gd name="connsiteX0" fmla="*/ 796290 w 796290"/>
              <a:gd name="connsiteY0" fmla="*/ 1182255 h 1182255"/>
              <a:gd name="connsiteX1" fmla="*/ 0 w 796290"/>
              <a:gd name="connsiteY1" fmla="*/ 433589 h 1182255"/>
              <a:gd name="connsiteX0" fmla="*/ 796290 w 796290"/>
              <a:gd name="connsiteY0" fmla="*/ 1425998 h 1425998"/>
              <a:gd name="connsiteX1" fmla="*/ 0 w 796290"/>
              <a:gd name="connsiteY1" fmla="*/ 677332 h 1425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6290" h="1425998">
                <a:moveTo>
                  <a:pt x="796290" y="1425998"/>
                </a:moveTo>
                <a:cubicBezTo>
                  <a:pt x="548639" y="494453"/>
                  <a:pt x="230823" y="-817140"/>
                  <a:pt x="0" y="677332"/>
                </a:cubicBezTo>
              </a:path>
            </a:pathLst>
          </a:custGeom>
          <a:noFill/>
          <a:ln w="12700" cap="rnd">
            <a:solidFill>
              <a:schemeClr val="bg1">
                <a:alpha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>
            <a:off x="3270250" y="4116388"/>
            <a:ext cx="4376738" cy="1358900"/>
          </a:xfrm>
          <a:custGeom>
            <a:avLst/>
            <a:gdLst>
              <a:gd name="connsiteX0" fmla="*/ 0 w 3890962"/>
              <a:gd name="connsiteY0" fmla="*/ 857116 h 1190491"/>
              <a:gd name="connsiteX1" fmla="*/ 1871662 w 3890962"/>
              <a:gd name="connsiteY1" fmla="*/ 4629 h 1190491"/>
              <a:gd name="connsiteX2" fmla="*/ 3890962 w 3890962"/>
              <a:gd name="connsiteY2" fmla="*/ 1190491 h 1190491"/>
              <a:gd name="connsiteX0" fmla="*/ 0 w 4748212"/>
              <a:gd name="connsiteY0" fmla="*/ 1314973 h 1314973"/>
              <a:gd name="connsiteX1" fmla="*/ 2728912 w 4748212"/>
              <a:gd name="connsiteY1" fmla="*/ 523 h 1314973"/>
              <a:gd name="connsiteX2" fmla="*/ 4748212 w 4748212"/>
              <a:gd name="connsiteY2" fmla="*/ 1186385 h 1314973"/>
              <a:gd name="connsiteX0" fmla="*/ 0 w 4748212"/>
              <a:gd name="connsiteY0" fmla="*/ 1323939 h 1323939"/>
              <a:gd name="connsiteX1" fmla="*/ 2728912 w 4748212"/>
              <a:gd name="connsiteY1" fmla="*/ 9489 h 1323939"/>
              <a:gd name="connsiteX2" fmla="*/ 4748212 w 4748212"/>
              <a:gd name="connsiteY2" fmla="*/ 1195351 h 1323939"/>
              <a:gd name="connsiteX0" fmla="*/ 0 w 4748212"/>
              <a:gd name="connsiteY0" fmla="*/ 128588 h 128588"/>
              <a:gd name="connsiteX1" fmla="*/ 4748212 w 4748212"/>
              <a:gd name="connsiteY1" fmla="*/ 0 h 128588"/>
              <a:gd name="connsiteX0" fmla="*/ 0 w 4748212"/>
              <a:gd name="connsiteY0" fmla="*/ 898720 h 898720"/>
              <a:gd name="connsiteX1" fmla="*/ 4748212 w 4748212"/>
              <a:gd name="connsiteY1" fmla="*/ 770132 h 898720"/>
              <a:gd name="connsiteX0" fmla="*/ 0 w 4748212"/>
              <a:gd name="connsiteY0" fmla="*/ 1322809 h 1322809"/>
              <a:gd name="connsiteX1" fmla="*/ 4748212 w 4748212"/>
              <a:gd name="connsiteY1" fmla="*/ 1194221 h 1322809"/>
              <a:gd name="connsiteX0" fmla="*/ 214787 w 4962999"/>
              <a:gd name="connsiteY0" fmla="*/ 1651479 h 1651479"/>
              <a:gd name="connsiteX1" fmla="*/ 4962999 w 4962999"/>
              <a:gd name="connsiteY1" fmla="*/ 1522891 h 1651479"/>
              <a:gd name="connsiteX0" fmla="*/ 14717 w 4762929"/>
              <a:gd name="connsiteY0" fmla="*/ 1296755 h 1296755"/>
              <a:gd name="connsiteX1" fmla="*/ 4762929 w 4762929"/>
              <a:gd name="connsiteY1" fmla="*/ 1168167 h 1296755"/>
              <a:gd name="connsiteX0" fmla="*/ 32110 w 3008672"/>
              <a:gd name="connsiteY0" fmla="*/ 1056081 h 1518043"/>
              <a:gd name="connsiteX1" fmla="*/ 3008672 w 3008672"/>
              <a:gd name="connsiteY1" fmla="*/ 1518043 h 1518043"/>
              <a:gd name="connsiteX0" fmla="*/ 30110 w 3006672"/>
              <a:gd name="connsiteY0" fmla="*/ 1286298 h 1748260"/>
              <a:gd name="connsiteX1" fmla="*/ 3006672 w 3006672"/>
              <a:gd name="connsiteY1" fmla="*/ 1748260 h 1748260"/>
              <a:gd name="connsiteX0" fmla="*/ 529762 w 1091736"/>
              <a:gd name="connsiteY0" fmla="*/ 1147967 h 1952829"/>
              <a:gd name="connsiteX1" fmla="*/ 1091736 w 1091736"/>
              <a:gd name="connsiteY1" fmla="*/ 1952829 h 1952829"/>
              <a:gd name="connsiteX0" fmla="*/ 1935517 w 1935517"/>
              <a:gd name="connsiteY0" fmla="*/ 1363430 h 1653942"/>
              <a:gd name="connsiteX1" fmla="*/ 625829 w 1935517"/>
              <a:gd name="connsiteY1" fmla="*/ 1653942 h 1653942"/>
              <a:gd name="connsiteX0" fmla="*/ 1886771 w 1886771"/>
              <a:gd name="connsiteY0" fmla="*/ 1410945 h 1601445"/>
              <a:gd name="connsiteX1" fmla="*/ 634233 w 1886771"/>
              <a:gd name="connsiteY1" fmla="*/ 1601445 h 1601445"/>
              <a:gd name="connsiteX0" fmla="*/ 1911118 w 1911118"/>
              <a:gd name="connsiteY0" fmla="*/ 1376815 h 1638752"/>
              <a:gd name="connsiteX1" fmla="*/ 630005 w 1911118"/>
              <a:gd name="connsiteY1" fmla="*/ 1638752 h 1638752"/>
              <a:gd name="connsiteX0" fmla="*/ 1970508 w 1970508"/>
              <a:gd name="connsiteY0" fmla="*/ 1182814 h 1444751"/>
              <a:gd name="connsiteX1" fmla="*/ 689395 w 1970508"/>
              <a:gd name="connsiteY1" fmla="*/ 1444751 h 1444751"/>
              <a:gd name="connsiteX0" fmla="*/ 1395035 w 1395035"/>
              <a:gd name="connsiteY0" fmla="*/ 807841 h 1069778"/>
              <a:gd name="connsiteX1" fmla="*/ 113922 w 1395035"/>
              <a:gd name="connsiteY1" fmla="*/ 1069778 h 1069778"/>
              <a:gd name="connsiteX0" fmla="*/ 1493383 w 1493383"/>
              <a:gd name="connsiteY0" fmla="*/ 633956 h 895893"/>
              <a:gd name="connsiteX1" fmla="*/ 212270 w 1493383"/>
              <a:gd name="connsiteY1" fmla="*/ 895893 h 895893"/>
              <a:gd name="connsiteX0" fmla="*/ 1327105 w 1744369"/>
              <a:gd name="connsiteY0" fmla="*/ 645736 h 907673"/>
              <a:gd name="connsiteX1" fmla="*/ 45992 w 1744369"/>
              <a:gd name="connsiteY1" fmla="*/ 907673 h 907673"/>
              <a:gd name="connsiteX0" fmla="*/ 1281113 w 2048681"/>
              <a:gd name="connsiteY0" fmla="*/ 713514 h 975451"/>
              <a:gd name="connsiteX1" fmla="*/ 0 w 2048681"/>
              <a:gd name="connsiteY1" fmla="*/ 975451 h 975451"/>
              <a:gd name="connsiteX0" fmla="*/ 1281113 w 2009821"/>
              <a:gd name="connsiteY0" fmla="*/ 806670 h 1068607"/>
              <a:gd name="connsiteX1" fmla="*/ 0 w 2009821"/>
              <a:gd name="connsiteY1" fmla="*/ 1068607 h 1068607"/>
              <a:gd name="connsiteX0" fmla="*/ 1281113 w 1859838"/>
              <a:gd name="connsiteY0" fmla="*/ 790746 h 1052683"/>
              <a:gd name="connsiteX1" fmla="*/ 0 w 1859838"/>
              <a:gd name="connsiteY1" fmla="*/ 1052683 h 1052683"/>
              <a:gd name="connsiteX0" fmla="*/ 1485752 w 1850692"/>
              <a:gd name="connsiteY0" fmla="*/ 838934 h 1100871"/>
              <a:gd name="connsiteX1" fmla="*/ 204639 w 1850692"/>
              <a:gd name="connsiteY1" fmla="*/ 1100871 h 1100871"/>
              <a:gd name="connsiteX0" fmla="*/ 1691940 w 1691940"/>
              <a:gd name="connsiteY0" fmla="*/ 942037 h 1203974"/>
              <a:gd name="connsiteX1" fmla="*/ 410827 w 1691940"/>
              <a:gd name="connsiteY1" fmla="*/ 1203974 h 1203974"/>
              <a:gd name="connsiteX0" fmla="*/ 4678422 w 4678422"/>
              <a:gd name="connsiteY0" fmla="*/ 1273031 h 1273031"/>
              <a:gd name="connsiteX1" fmla="*/ 174049 w 4678422"/>
              <a:gd name="connsiteY1" fmla="*/ 932988 h 1273031"/>
              <a:gd name="connsiteX0" fmla="*/ 4634282 w 4729310"/>
              <a:gd name="connsiteY0" fmla="*/ 1564930 h 1564930"/>
              <a:gd name="connsiteX1" fmla="*/ 129909 w 4729310"/>
              <a:gd name="connsiteY1" fmla="*/ 1224887 h 1564930"/>
              <a:gd name="connsiteX0" fmla="*/ 4504373 w 4817772"/>
              <a:gd name="connsiteY0" fmla="*/ 1762037 h 1762037"/>
              <a:gd name="connsiteX1" fmla="*/ 0 w 4817772"/>
              <a:gd name="connsiteY1" fmla="*/ 1421994 h 1762037"/>
              <a:gd name="connsiteX0" fmla="*/ 4458653 w 4777567"/>
              <a:gd name="connsiteY0" fmla="*/ 1762037 h 1762037"/>
              <a:gd name="connsiteX1" fmla="*/ 0 w 4777567"/>
              <a:gd name="connsiteY1" fmla="*/ 1421994 h 1762037"/>
              <a:gd name="connsiteX0" fmla="*/ 2896553 w 3535662"/>
              <a:gd name="connsiteY0" fmla="*/ 1796262 h 1796262"/>
              <a:gd name="connsiteX1" fmla="*/ 0 w 3535662"/>
              <a:gd name="connsiteY1" fmla="*/ 1395259 h 1796262"/>
              <a:gd name="connsiteX0" fmla="*/ 496253 w 2310736"/>
              <a:gd name="connsiteY0" fmla="*/ 2024379 h 2024379"/>
              <a:gd name="connsiteX1" fmla="*/ 0 w 2310736"/>
              <a:gd name="connsiteY1" fmla="*/ 1242376 h 2024379"/>
              <a:gd name="connsiteX0" fmla="*/ 496253 w 2202784"/>
              <a:gd name="connsiteY0" fmla="*/ 1634911 h 1634911"/>
              <a:gd name="connsiteX1" fmla="*/ 0 w 2202784"/>
              <a:gd name="connsiteY1" fmla="*/ 852908 h 1634911"/>
              <a:gd name="connsiteX0" fmla="*/ 496253 w 848180"/>
              <a:gd name="connsiteY0" fmla="*/ 1200930 h 1200930"/>
              <a:gd name="connsiteX1" fmla="*/ 0 w 848180"/>
              <a:gd name="connsiteY1" fmla="*/ 418927 h 1200930"/>
              <a:gd name="connsiteX0" fmla="*/ 496253 w 958077"/>
              <a:gd name="connsiteY0" fmla="*/ 1489578 h 1489578"/>
              <a:gd name="connsiteX1" fmla="*/ 0 w 958077"/>
              <a:gd name="connsiteY1" fmla="*/ 707575 h 1489578"/>
              <a:gd name="connsiteX0" fmla="*/ 496253 w 822008"/>
              <a:gd name="connsiteY0" fmla="*/ 1489578 h 1489578"/>
              <a:gd name="connsiteX1" fmla="*/ 0 w 822008"/>
              <a:gd name="connsiteY1" fmla="*/ 707575 h 1489578"/>
              <a:gd name="connsiteX0" fmla="*/ 496253 w 881965"/>
              <a:gd name="connsiteY0" fmla="*/ 1228493 h 1228493"/>
              <a:gd name="connsiteX1" fmla="*/ 0 w 881965"/>
              <a:gd name="connsiteY1" fmla="*/ 446490 h 1228493"/>
              <a:gd name="connsiteX0" fmla="*/ 496253 w 950186"/>
              <a:gd name="connsiteY0" fmla="*/ 1127249 h 1142674"/>
              <a:gd name="connsiteX1" fmla="*/ 0 w 950186"/>
              <a:gd name="connsiteY1" fmla="*/ 345246 h 1142674"/>
              <a:gd name="connsiteX0" fmla="*/ 496253 w 864518"/>
              <a:gd name="connsiteY0" fmla="*/ 1171543 h 1171543"/>
              <a:gd name="connsiteX1" fmla="*/ 0 w 864518"/>
              <a:gd name="connsiteY1" fmla="*/ 389540 h 1171543"/>
              <a:gd name="connsiteX0" fmla="*/ 496253 w 565132"/>
              <a:gd name="connsiteY0" fmla="*/ 1289296 h 1289296"/>
              <a:gd name="connsiteX1" fmla="*/ 0 w 565132"/>
              <a:gd name="connsiteY1" fmla="*/ 507293 h 1289296"/>
              <a:gd name="connsiteX0" fmla="*/ 796290 w 833150"/>
              <a:gd name="connsiteY0" fmla="*/ 1261440 h 1261440"/>
              <a:gd name="connsiteX1" fmla="*/ 0 w 833150"/>
              <a:gd name="connsiteY1" fmla="*/ 512774 h 1261440"/>
              <a:gd name="connsiteX0" fmla="*/ 796290 w 940364"/>
              <a:gd name="connsiteY0" fmla="*/ 1272258 h 1272258"/>
              <a:gd name="connsiteX1" fmla="*/ 0 w 940364"/>
              <a:gd name="connsiteY1" fmla="*/ 523592 h 1272258"/>
              <a:gd name="connsiteX0" fmla="*/ 796290 w 1054113"/>
              <a:gd name="connsiteY0" fmla="*/ 1129568 h 1129568"/>
              <a:gd name="connsiteX1" fmla="*/ 0 w 1054113"/>
              <a:gd name="connsiteY1" fmla="*/ 380902 h 1129568"/>
              <a:gd name="connsiteX0" fmla="*/ 796290 w 1006947"/>
              <a:gd name="connsiteY0" fmla="*/ 1188156 h 1188156"/>
              <a:gd name="connsiteX1" fmla="*/ 0 w 1006947"/>
              <a:gd name="connsiteY1" fmla="*/ 439490 h 1188156"/>
              <a:gd name="connsiteX0" fmla="*/ 796290 w 885221"/>
              <a:gd name="connsiteY0" fmla="*/ 1118292 h 1118292"/>
              <a:gd name="connsiteX1" fmla="*/ 0 w 885221"/>
              <a:gd name="connsiteY1" fmla="*/ 369626 h 1118292"/>
              <a:gd name="connsiteX0" fmla="*/ 796290 w 796290"/>
              <a:gd name="connsiteY0" fmla="*/ 1108170 h 1108170"/>
              <a:gd name="connsiteX1" fmla="*/ 0 w 796290"/>
              <a:gd name="connsiteY1" fmla="*/ 359504 h 1108170"/>
              <a:gd name="connsiteX0" fmla="*/ 796290 w 796290"/>
              <a:gd name="connsiteY0" fmla="*/ 1182255 h 1182255"/>
              <a:gd name="connsiteX1" fmla="*/ 0 w 796290"/>
              <a:gd name="connsiteY1" fmla="*/ 433589 h 1182255"/>
              <a:gd name="connsiteX0" fmla="*/ 796290 w 796290"/>
              <a:gd name="connsiteY0" fmla="*/ 1425998 h 1425998"/>
              <a:gd name="connsiteX1" fmla="*/ 0 w 796290"/>
              <a:gd name="connsiteY1" fmla="*/ 677332 h 1425998"/>
              <a:gd name="connsiteX0" fmla="*/ 1794510 w 1794510"/>
              <a:gd name="connsiteY0" fmla="*/ 986660 h 986660"/>
              <a:gd name="connsiteX1" fmla="*/ 0 w 1794510"/>
              <a:gd name="connsiteY1" fmla="*/ 878074 h 986660"/>
              <a:gd name="connsiteX0" fmla="*/ 5337810 w 5337810"/>
              <a:gd name="connsiteY0" fmla="*/ 1319334 h 1319334"/>
              <a:gd name="connsiteX1" fmla="*/ 0 w 5337810"/>
              <a:gd name="connsiteY1" fmla="*/ 715448 h 1319334"/>
              <a:gd name="connsiteX0" fmla="*/ 5337810 w 5337810"/>
              <a:gd name="connsiteY0" fmla="*/ 1801295 h 1801295"/>
              <a:gd name="connsiteX1" fmla="*/ 0 w 5337810"/>
              <a:gd name="connsiteY1" fmla="*/ 1197409 h 1801295"/>
              <a:gd name="connsiteX0" fmla="*/ 5449028 w 5449028"/>
              <a:gd name="connsiteY0" fmla="*/ 1821850 h 1821850"/>
              <a:gd name="connsiteX1" fmla="*/ 111218 w 5449028"/>
              <a:gd name="connsiteY1" fmla="*/ 1217964 h 1821850"/>
              <a:gd name="connsiteX0" fmla="*/ 5238140 w 5238140"/>
              <a:gd name="connsiteY0" fmla="*/ 1625412 h 1625412"/>
              <a:gd name="connsiteX1" fmla="*/ 128930 w 5238140"/>
              <a:gd name="connsiteY1" fmla="*/ 1425386 h 162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38140" h="1625412">
                <a:moveTo>
                  <a:pt x="5238140" y="1625412"/>
                </a:moveTo>
                <a:cubicBezTo>
                  <a:pt x="106069" y="-875853"/>
                  <a:pt x="-303187" y="-122426"/>
                  <a:pt x="128930" y="1425386"/>
                </a:cubicBezTo>
              </a:path>
            </a:pathLst>
          </a:custGeom>
          <a:noFill/>
          <a:ln w="12700" cap="rnd">
            <a:solidFill>
              <a:schemeClr val="bg1">
                <a:alpha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1760538" y="4667250"/>
            <a:ext cx="8670925" cy="1690688"/>
          </a:xfrm>
          <a:prstGeom prst="ellipse">
            <a:avLst/>
          </a:prstGeom>
          <a:noFill/>
          <a:ln>
            <a:solidFill>
              <a:schemeClr val="bg1">
                <a:alpha val="2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62" name="组合 61"/>
          <p:cNvGrpSpPr>
            <a:grpSpLocks/>
          </p:cNvGrpSpPr>
          <p:nvPr/>
        </p:nvGrpSpPr>
        <p:grpSpPr bwMode="auto">
          <a:xfrm rot="3375645">
            <a:off x="6886575" y="2644775"/>
            <a:ext cx="430213" cy="430213"/>
            <a:chOff x="2814405" y="2119805"/>
            <a:chExt cx="409142" cy="409142"/>
          </a:xfrm>
        </p:grpSpPr>
        <p:sp>
          <p:nvSpPr>
            <p:cNvPr id="63" name="椭圆 62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2985007" y="2290407"/>
              <a:ext cx="67938" cy="67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65" name="组合 64"/>
          <p:cNvGrpSpPr>
            <a:grpSpLocks/>
          </p:cNvGrpSpPr>
          <p:nvPr/>
        </p:nvGrpSpPr>
        <p:grpSpPr bwMode="auto">
          <a:xfrm>
            <a:off x="6867525" y="2085975"/>
            <a:ext cx="3454400" cy="635000"/>
            <a:chOff x="6867525" y="2085975"/>
            <a:chExt cx="3454400" cy="635000"/>
          </a:xfrm>
        </p:grpSpPr>
        <p:sp>
          <p:nvSpPr>
            <p:cNvPr id="66" name="任意多边形 65"/>
            <p:cNvSpPr/>
            <p:nvPr/>
          </p:nvSpPr>
          <p:spPr>
            <a:xfrm>
              <a:off x="6867525" y="2085975"/>
              <a:ext cx="3454400" cy="635000"/>
            </a:xfrm>
            <a:custGeom>
              <a:avLst/>
              <a:gdLst>
                <a:gd name="connsiteX0" fmla="*/ 44454 w 3454400"/>
                <a:gd name="connsiteY0" fmla="*/ 0 h 635000"/>
                <a:gd name="connsiteX1" fmla="*/ 315694 w 3454400"/>
                <a:gd name="connsiteY1" fmla="*/ 0 h 635000"/>
                <a:gd name="connsiteX2" fmla="*/ 353218 w 3454400"/>
                <a:gd name="connsiteY2" fmla="*/ 44449 h 635000"/>
                <a:gd name="connsiteX3" fmla="*/ 1088232 w 3454400"/>
                <a:gd name="connsiteY3" fmla="*/ 44449 h 635000"/>
                <a:gd name="connsiteX4" fmla="*/ 1125756 w 3454400"/>
                <a:gd name="connsiteY4" fmla="*/ 0 h 635000"/>
                <a:gd name="connsiteX5" fmla="*/ 3409946 w 3454400"/>
                <a:gd name="connsiteY5" fmla="*/ 0 h 635000"/>
                <a:gd name="connsiteX6" fmla="*/ 3454400 w 3454400"/>
                <a:gd name="connsiteY6" fmla="*/ 44454 h 635000"/>
                <a:gd name="connsiteX7" fmla="*/ 3454400 w 3454400"/>
                <a:gd name="connsiteY7" fmla="*/ 488946 h 635000"/>
                <a:gd name="connsiteX8" fmla="*/ 3409946 w 3454400"/>
                <a:gd name="connsiteY8" fmla="*/ 533400 h 635000"/>
                <a:gd name="connsiteX9" fmla="*/ 3163729 w 3454400"/>
                <a:gd name="connsiteY9" fmla="*/ 533400 h 635000"/>
                <a:gd name="connsiteX10" fmla="*/ 3141345 w 3454400"/>
                <a:gd name="connsiteY10" fmla="*/ 443865 h 635000"/>
                <a:gd name="connsiteX11" fmla="*/ 1594485 w 3454400"/>
                <a:gd name="connsiteY11" fmla="*/ 443865 h 635000"/>
                <a:gd name="connsiteX12" fmla="*/ 1572101 w 3454400"/>
                <a:gd name="connsiteY12" fmla="*/ 533400 h 635000"/>
                <a:gd name="connsiteX13" fmla="*/ 297815 w 3454400"/>
                <a:gd name="connsiteY13" fmla="*/ 533400 h 635000"/>
                <a:gd name="connsiteX14" fmla="*/ 244475 w 3454400"/>
                <a:gd name="connsiteY14" fmla="*/ 635000 h 635000"/>
                <a:gd name="connsiteX15" fmla="*/ 191135 w 3454400"/>
                <a:gd name="connsiteY15" fmla="*/ 533400 h 635000"/>
                <a:gd name="connsiteX16" fmla="*/ 44454 w 3454400"/>
                <a:gd name="connsiteY16" fmla="*/ 533400 h 635000"/>
                <a:gd name="connsiteX17" fmla="*/ 0 w 3454400"/>
                <a:gd name="connsiteY17" fmla="*/ 488946 h 635000"/>
                <a:gd name="connsiteX18" fmla="*/ 0 w 3454400"/>
                <a:gd name="connsiteY18" fmla="*/ 44454 h 635000"/>
                <a:gd name="connsiteX19" fmla="*/ 44454 w 3454400"/>
                <a:gd name="connsiteY19" fmla="*/ 0 h 63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454400" h="635000">
                  <a:moveTo>
                    <a:pt x="44454" y="0"/>
                  </a:moveTo>
                  <a:lnTo>
                    <a:pt x="315694" y="0"/>
                  </a:lnTo>
                  <a:lnTo>
                    <a:pt x="353218" y="44449"/>
                  </a:lnTo>
                  <a:lnTo>
                    <a:pt x="1088232" y="44449"/>
                  </a:lnTo>
                  <a:lnTo>
                    <a:pt x="1125756" y="0"/>
                  </a:lnTo>
                  <a:lnTo>
                    <a:pt x="3409946" y="0"/>
                  </a:lnTo>
                  <a:cubicBezTo>
                    <a:pt x="3434497" y="0"/>
                    <a:pt x="3454400" y="19903"/>
                    <a:pt x="3454400" y="44454"/>
                  </a:cubicBezTo>
                  <a:lnTo>
                    <a:pt x="3454400" y="488946"/>
                  </a:lnTo>
                  <a:cubicBezTo>
                    <a:pt x="3454400" y="513497"/>
                    <a:pt x="3434497" y="533400"/>
                    <a:pt x="3409946" y="533400"/>
                  </a:cubicBezTo>
                  <a:lnTo>
                    <a:pt x="3163729" y="533400"/>
                  </a:lnTo>
                  <a:lnTo>
                    <a:pt x="3141345" y="443865"/>
                  </a:lnTo>
                  <a:lnTo>
                    <a:pt x="1594485" y="443865"/>
                  </a:lnTo>
                  <a:lnTo>
                    <a:pt x="1572101" y="533400"/>
                  </a:lnTo>
                  <a:lnTo>
                    <a:pt x="297815" y="533400"/>
                  </a:lnTo>
                  <a:lnTo>
                    <a:pt x="244475" y="635000"/>
                  </a:lnTo>
                  <a:lnTo>
                    <a:pt x="191135" y="533400"/>
                  </a:lnTo>
                  <a:lnTo>
                    <a:pt x="44454" y="533400"/>
                  </a:lnTo>
                  <a:cubicBezTo>
                    <a:pt x="19903" y="533400"/>
                    <a:pt x="0" y="513497"/>
                    <a:pt x="0" y="488946"/>
                  </a:cubicBezTo>
                  <a:lnTo>
                    <a:pt x="0" y="44454"/>
                  </a:lnTo>
                  <a:cubicBezTo>
                    <a:pt x="0" y="19903"/>
                    <a:pt x="19903" y="0"/>
                    <a:pt x="44454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7453" name="文本框 66"/>
            <p:cNvSpPr txBox="1">
              <a:spLocks noChangeArrowheads="1"/>
            </p:cNvSpPr>
            <p:nvPr/>
          </p:nvSpPr>
          <p:spPr bwMode="auto">
            <a:xfrm>
              <a:off x="6900333" y="2111492"/>
              <a:ext cx="90441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No.1</a:t>
              </a:r>
              <a:endParaRPr lang="zh-CN" altLang="en-US" sz="2400">
                <a:solidFill>
                  <a:schemeClr val="bg1"/>
                </a:solidFill>
                <a:latin typeface="汉仪菱心体简" charset="-122"/>
                <a:ea typeface="汉仪菱心体简" charset="-122"/>
              </a:endParaRPr>
            </a:p>
          </p:txBody>
        </p:sp>
        <p:sp>
          <p:nvSpPr>
            <p:cNvPr id="17454" name="文本框 67"/>
            <p:cNvSpPr txBox="1">
              <a:spLocks noChangeArrowheads="1"/>
            </p:cNvSpPr>
            <p:nvPr/>
          </p:nvSpPr>
          <p:spPr bwMode="auto">
            <a:xfrm flipH="1">
              <a:off x="7956016" y="2194878"/>
              <a:ext cx="23309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资金合理配置原则</a:t>
              </a:r>
              <a:endParaRPr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9" name="组合 68"/>
          <p:cNvGrpSpPr>
            <a:grpSpLocks/>
          </p:cNvGrpSpPr>
          <p:nvPr/>
        </p:nvGrpSpPr>
        <p:grpSpPr bwMode="auto">
          <a:xfrm rot="3375645">
            <a:off x="7932738" y="3908425"/>
            <a:ext cx="428625" cy="428625"/>
            <a:chOff x="2814405" y="2119805"/>
            <a:chExt cx="409142" cy="409142"/>
          </a:xfrm>
        </p:grpSpPr>
        <p:sp>
          <p:nvSpPr>
            <p:cNvPr id="70" name="椭圆 69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2984123" y="2289523"/>
              <a:ext cx="69706" cy="697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72" name="组合 71"/>
          <p:cNvGrpSpPr>
            <a:grpSpLocks/>
          </p:cNvGrpSpPr>
          <p:nvPr/>
        </p:nvGrpSpPr>
        <p:grpSpPr bwMode="auto">
          <a:xfrm>
            <a:off x="7912100" y="3333750"/>
            <a:ext cx="3454400" cy="635000"/>
            <a:chOff x="6867525" y="2085975"/>
            <a:chExt cx="3454400" cy="635000"/>
          </a:xfrm>
        </p:grpSpPr>
        <p:sp>
          <p:nvSpPr>
            <p:cNvPr id="73" name="任意多边形 72"/>
            <p:cNvSpPr/>
            <p:nvPr/>
          </p:nvSpPr>
          <p:spPr>
            <a:xfrm>
              <a:off x="6867525" y="2085975"/>
              <a:ext cx="3454400" cy="635000"/>
            </a:xfrm>
            <a:custGeom>
              <a:avLst/>
              <a:gdLst>
                <a:gd name="connsiteX0" fmla="*/ 44454 w 3454400"/>
                <a:gd name="connsiteY0" fmla="*/ 0 h 635000"/>
                <a:gd name="connsiteX1" fmla="*/ 315694 w 3454400"/>
                <a:gd name="connsiteY1" fmla="*/ 0 h 635000"/>
                <a:gd name="connsiteX2" fmla="*/ 353218 w 3454400"/>
                <a:gd name="connsiteY2" fmla="*/ 44449 h 635000"/>
                <a:gd name="connsiteX3" fmla="*/ 1088232 w 3454400"/>
                <a:gd name="connsiteY3" fmla="*/ 44449 h 635000"/>
                <a:gd name="connsiteX4" fmla="*/ 1125756 w 3454400"/>
                <a:gd name="connsiteY4" fmla="*/ 0 h 635000"/>
                <a:gd name="connsiteX5" fmla="*/ 3409946 w 3454400"/>
                <a:gd name="connsiteY5" fmla="*/ 0 h 635000"/>
                <a:gd name="connsiteX6" fmla="*/ 3454400 w 3454400"/>
                <a:gd name="connsiteY6" fmla="*/ 44454 h 635000"/>
                <a:gd name="connsiteX7" fmla="*/ 3454400 w 3454400"/>
                <a:gd name="connsiteY7" fmla="*/ 488946 h 635000"/>
                <a:gd name="connsiteX8" fmla="*/ 3409946 w 3454400"/>
                <a:gd name="connsiteY8" fmla="*/ 533400 h 635000"/>
                <a:gd name="connsiteX9" fmla="*/ 3163729 w 3454400"/>
                <a:gd name="connsiteY9" fmla="*/ 533400 h 635000"/>
                <a:gd name="connsiteX10" fmla="*/ 3141345 w 3454400"/>
                <a:gd name="connsiteY10" fmla="*/ 443865 h 635000"/>
                <a:gd name="connsiteX11" fmla="*/ 1594485 w 3454400"/>
                <a:gd name="connsiteY11" fmla="*/ 443865 h 635000"/>
                <a:gd name="connsiteX12" fmla="*/ 1572101 w 3454400"/>
                <a:gd name="connsiteY12" fmla="*/ 533400 h 635000"/>
                <a:gd name="connsiteX13" fmla="*/ 297815 w 3454400"/>
                <a:gd name="connsiteY13" fmla="*/ 533400 h 635000"/>
                <a:gd name="connsiteX14" fmla="*/ 244475 w 3454400"/>
                <a:gd name="connsiteY14" fmla="*/ 635000 h 635000"/>
                <a:gd name="connsiteX15" fmla="*/ 191135 w 3454400"/>
                <a:gd name="connsiteY15" fmla="*/ 533400 h 635000"/>
                <a:gd name="connsiteX16" fmla="*/ 44454 w 3454400"/>
                <a:gd name="connsiteY16" fmla="*/ 533400 h 635000"/>
                <a:gd name="connsiteX17" fmla="*/ 0 w 3454400"/>
                <a:gd name="connsiteY17" fmla="*/ 488946 h 635000"/>
                <a:gd name="connsiteX18" fmla="*/ 0 w 3454400"/>
                <a:gd name="connsiteY18" fmla="*/ 44454 h 635000"/>
                <a:gd name="connsiteX19" fmla="*/ 44454 w 3454400"/>
                <a:gd name="connsiteY19" fmla="*/ 0 h 63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454400" h="635000">
                  <a:moveTo>
                    <a:pt x="44454" y="0"/>
                  </a:moveTo>
                  <a:lnTo>
                    <a:pt x="315694" y="0"/>
                  </a:lnTo>
                  <a:lnTo>
                    <a:pt x="353218" y="44449"/>
                  </a:lnTo>
                  <a:lnTo>
                    <a:pt x="1088232" y="44449"/>
                  </a:lnTo>
                  <a:lnTo>
                    <a:pt x="1125756" y="0"/>
                  </a:lnTo>
                  <a:lnTo>
                    <a:pt x="3409946" y="0"/>
                  </a:lnTo>
                  <a:cubicBezTo>
                    <a:pt x="3434497" y="0"/>
                    <a:pt x="3454400" y="19903"/>
                    <a:pt x="3454400" y="44454"/>
                  </a:cubicBezTo>
                  <a:lnTo>
                    <a:pt x="3454400" y="488946"/>
                  </a:lnTo>
                  <a:cubicBezTo>
                    <a:pt x="3454400" y="513497"/>
                    <a:pt x="3434497" y="533400"/>
                    <a:pt x="3409946" y="533400"/>
                  </a:cubicBezTo>
                  <a:lnTo>
                    <a:pt x="3163729" y="533400"/>
                  </a:lnTo>
                  <a:lnTo>
                    <a:pt x="3141345" y="443865"/>
                  </a:lnTo>
                  <a:lnTo>
                    <a:pt x="1594485" y="443865"/>
                  </a:lnTo>
                  <a:lnTo>
                    <a:pt x="1572101" y="533400"/>
                  </a:lnTo>
                  <a:lnTo>
                    <a:pt x="297815" y="533400"/>
                  </a:lnTo>
                  <a:lnTo>
                    <a:pt x="244475" y="635000"/>
                  </a:lnTo>
                  <a:lnTo>
                    <a:pt x="191135" y="533400"/>
                  </a:lnTo>
                  <a:lnTo>
                    <a:pt x="44454" y="533400"/>
                  </a:lnTo>
                  <a:cubicBezTo>
                    <a:pt x="19903" y="533400"/>
                    <a:pt x="0" y="513497"/>
                    <a:pt x="0" y="488946"/>
                  </a:cubicBezTo>
                  <a:lnTo>
                    <a:pt x="0" y="44454"/>
                  </a:lnTo>
                  <a:cubicBezTo>
                    <a:pt x="0" y="19903"/>
                    <a:pt x="19903" y="0"/>
                    <a:pt x="44454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7446" name="文本框 73"/>
            <p:cNvSpPr txBox="1">
              <a:spLocks noChangeArrowheads="1"/>
            </p:cNvSpPr>
            <p:nvPr/>
          </p:nvSpPr>
          <p:spPr bwMode="auto">
            <a:xfrm>
              <a:off x="6900333" y="2111492"/>
              <a:ext cx="95571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No.2</a:t>
              </a:r>
              <a:endParaRPr lang="zh-CN" altLang="en-US" sz="2400">
                <a:solidFill>
                  <a:schemeClr val="bg1"/>
                </a:solidFill>
                <a:latin typeface="汉仪菱心体简" charset="-122"/>
                <a:ea typeface="汉仪菱心体简" charset="-122"/>
              </a:endParaRPr>
            </a:p>
          </p:txBody>
        </p:sp>
        <p:sp>
          <p:nvSpPr>
            <p:cNvPr id="17447" name="文本框 74"/>
            <p:cNvSpPr txBox="1">
              <a:spLocks noChangeArrowheads="1"/>
            </p:cNvSpPr>
            <p:nvPr/>
          </p:nvSpPr>
          <p:spPr bwMode="auto">
            <a:xfrm flipH="1">
              <a:off x="7956016" y="2194878"/>
              <a:ext cx="23309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成本</a:t>
              </a:r>
              <a:r>
                <a:rPr lang="en-US" altLang="zh-CN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</a:t>
              </a:r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效益原则</a:t>
              </a:r>
              <a:endParaRPr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6" name="组合 75"/>
          <p:cNvGrpSpPr>
            <a:grpSpLocks/>
          </p:cNvGrpSpPr>
          <p:nvPr/>
        </p:nvGrpSpPr>
        <p:grpSpPr bwMode="auto">
          <a:xfrm rot="3375645">
            <a:off x="4709320" y="3952081"/>
            <a:ext cx="430212" cy="428625"/>
            <a:chOff x="2814405" y="2119805"/>
            <a:chExt cx="409142" cy="409142"/>
          </a:xfrm>
        </p:grpSpPr>
        <p:sp>
          <p:nvSpPr>
            <p:cNvPr id="77" name="椭圆 7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2985006" y="2289523"/>
              <a:ext cx="67939" cy="697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79" name="组合 78"/>
          <p:cNvGrpSpPr>
            <a:grpSpLocks/>
          </p:cNvGrpSpPr>
          <p:nvPr/>
        </p:nvGrpSpPr>
        <p:grpSpPr bwMode="auto">
          <a:xfrm flipH="1">
            <a:off x="1714500" y="3378200"/>
            <a:ext cx="3473450" cy="635000"/>
            <a:chOff x="6849037" y="2085975"/>
            <a:chExt cx="3472888" cy="635000"/>
          </a:xfrm>
        </p:grpSpPr>
        <p:sp>
          <p:nvSpPr>
            <p:cNvPr id="80" name="任意多边形 79"/>
            <p:cNvSpPr/>
            <p:nvPr/>
          </p:nvSpPr>
          <p:spPr>
            <a:xfrm>
              <a:off x="6868084" y="2085975"/>
              <a:ext cx="3453841" cy="635000"/>
            </a:xfrm>
            <a:custGeom>
              <a:avLst/>
              <a:gdLst>
                <a:gd name="connsiteX0" fmla="*/ 44454 w 3454400"/>
                <a:gd name="connsiteY0" fmla="*/ 0 h 635000"/>
                <a:gd name="connsiteX1" fmla="*/ 315694 w 3454400"/>
                <a:gd name="connsiteY1" fmla="*/ 0 h 635000"/>
                <a:gd name="connsiteX2" fmla="*/ 353218 w 3454400"/>
                <a:gd name="connsiteY2" fmla="*/ 44449 h 635000"/>
                <a:gd name="connsiteX3" fmla="*/ 1088232 w 3454400"/>
                <a:gd name="connsiteY3" fmla="*/ 44449 h 635000"/>
                <a:gd name="connsiteX4" fmla="*/ 1125756 w 3454400"/>
                <a:gd name="connsiteY4" fmla="*/ 0 h 635000"/>
                <a:gd name="connsiteX5" fmla="*/ 3409946 w 3454400"/>
                <a:gd name="connsiteY5" fmla="*/ 0 h 635000"/>
                <a:gd name="connsiteX6" fmla="*/ 3454400 w 3454400"/>
                <a:gd name="connsiteY6" fmla="*/ 44454 h 635000"/>
                <a:gd name="connsiteX7" fmla="*/ 3454400 w 3454400"/>
                <a:gd name="connsiteY7" fmla="*/ 488946 h 635000"/>
                <a:gd name="connsiteX8" fmla="*/ 3409946 w 3454400"/>
                <a:gd name="connsiteY8" fmla="*/ 533400 h 635000"/>
                <a:gd name="connsiteX9" fmla="*/ 3163729 w 3454400"/>
                <a:gd name="connsiteY9" fmla="*/ 533400 h 635000"/>
                <a:gd name="connsiteX10" fmla="*/ 3141345 w 3454400"/>
                <a:gd name="connsiteY10" fmla="*/ 443865 h 635000"/>
                <a:gd name="connsiteX11" fmla="*/ 1594485 w 3454400"/>
                <a:gd name="connsiteY11" fmla="*/ 443865 h 635000"/>
                <a:gd name="connsiteX12" fmla="*/ 1572101 w 3454400"/>
                <a:gd name="connsiteY12" fmla="*/ 533400 h 635000"/>
                <a:gd name="connsiteX13" fmla="*/ 297815 w 3454400"/>
                <a:gd name="connsiteY13" fmla="*/ 533400 h 635000"/>
                <a:gd name="connsiteX14" fmla="*/ 244475 w 3454400"/>
                <a:gd name="connsiteY14" fmla="*/ 635000 h 635000"/>
                <a:gd name="connsiteX15" fmla="*/ 191135 w 3454400"/>
                <a:gd name="connsiteY15" fmla="*/ 533400 h 635000"/>
                <a:gd name="connsiteX16" fmla="*/ 44454 w 3454400"/>
                <a:gd name="connsiteY16" fmla="*/ 533400 h 635000"/>
                <a:gd name="connsiteX17" fmla="*/ 0 w 3454400"/>
                <a:gd name="connsiteY17" fmla="*/ 488946 h 635000"/>
                <a:gd name="connsiteX18" fmla="*/ 0 w 3454400"/>
                <a:gd name="connsiteY18" fmla="*/ 44454 h 635000"/>
                <a:gd name="connsiteX19" fmla="*/ 44454 w 3454400"/>
                <a:gd name="connsiteY19" fmla="*/ 0 h 63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454400" h="635000">
                  <a:moveTo>
                    <a:pt x="44454" y="0"/>
                  </a:moveTo>
                  <a:lnTo>
                    <a:pt x="315694" y="0"/>
                  </a:lnTo>
                  <a:lnTo>
                    <a:pt x="353218" y="44449"/>
                  </a:lnTo>
                  <a:lnTo>
                    <a:pt x="1088232" y="44449"/>
                  </a:lnTo>
                  <a:lnTo>
                    <a:pt x="1125756" y="0"/>
                  </a:lnTo>
                  <a:lnTo>
                    <a:pt x="3409946" y="0"/>
                  </a:lnTo>
                  <a:cubicBezTo>
                    <a:pt x="3434497" y="0"/>
                    <a:pt x="3454400" y="19903"/>
                    <a:pt x="3454400" y="44454"/>
                  </a:cubicBezTo>
                  <a:lnTo>
                    <a:pt x="3454400" y="488946"/>
                  </a:lnTo>
                  <a:cubicBezTo>
                    <a:pt x="3454400" y="513497"/>
                    <a:pt x="3434497" y="533400"/>
                    <a:pt x="3409946" y="533400"/>
                  </a:cubicBezTo>
                  <a:lnTo>
                    <a:pt x="3163729" y="533400"/>
                  </a:lnTo>
                  <a:lnTo>
                    <a:pt x="3141345" y="443865"/>
                  </a:lnTo>
                  <a:lnTo>
                    <a:pt x="1594485" y="443865"/>
                  </a:lnTo>
                  <a:lnTo>
                    <a:pt x="1572101" y="533400"/>
                  </a:lnTo>
                  <a:lnTo>
                    <a:pt x="297815" y="533400"/>
                  </a:lnTo>
                  <a:lnTo>
                    <a:pt x="244475" y="635000"/>
                  </a:lnTo>
                  <a:lnTo>
                    <a:pt x="191135" y="533400"/>
                  </a:lnTo>
                  <a:lnTo>
                    <a:pt x="44454" y="533400"/>
                  </a:lnTo>
                  <a:cubicBezTo>
                    <a:pt x="19903" y="533400"/>
                    <a:pt x="0" y="513497"/>
                    <a:pt x="0" y="488946"/>
                  </a:cubicBezTo>
                  <a:lnTo>
                    <a:pt x="0" y="44454"/>
                  </a:lnTo>
                  <a:cubicBezTo>
                    <a:pt x="0" y="19903"/>
                    <a:pt x="19903" y="0"/>
                    <a:pt x="44454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7439" name="文本框 80"/>
            <p:cNvSpPr txBox="1">
              <a:spLocks noChangeArrowheads="1"/>
            </p:cNvSpPr>
            <p:nvPr/>
          </p:nvSpPr>
          <p:spPr bwMode="auto">
            <a:xfrm>
              <a:off x="6849037" y="2111492"/>
              <a:ext cx="95571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No.3</a:t>
              </a:r>
              <a:endParaRPr lang="zh-CN" altLang="en-US" sz="2400">
                <a:solidFill>
                  <a:schemeClr val="bg1"/>
                </a:solidFill>
                <a:latin typeface="汉仪菱心体简" charset="-122"/>
                <a:ea typeface="汉仪菱心体简" charset="-122"/>
              </a:endParaRPr>
            </a:p>
          </p:txBody>
        </p:sp>
        <p:sp>
          <p:nvSpPr>
            <p:cNvPr id="17440" name="文本框 81"/>
            <p:cNvSpPr txBox="1">
              <a:spLocks noChangeArrowheads="1"/>
            </p:cNvSpPr>
            <p:nvPr/>
          </p:nvSpPr>
          <p:spPr bwMode="auto">
            <a:xfrm flipH="1">
              <a:off x="7956016" y="2194878"/>
              <a:ext cx="23309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收支积极平衡原则</a:t>
              </a:r>
              <a:endPara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9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9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10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9250"/>
                            </p:stCondLst>
                            <p:childTnLst>
                              <p:par>
                                <p:cTn id="10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9750"/>
                            </p:stCondLst>
                            <p:childTnLst>
                              <p:par>
                                <p:cTn id="1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0250"/>
                            </p:stCondLst>
                            <p:childTnLst>
                              <p:par>
                                <p:cTn id="1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10750"/>
                            </p:stCondLst>
                            <p:childTnLst>
                              <p:par>
                                <p:cTn id="1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42" grpId="0" animBg="1"/>
      <p:bldP spid="43" grpId="0" animBg="1"/>
      <p:bldP spid="6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73025" y="3416300"/>
            <a:ext cx="12328525" cy="57150"/>
          </a:xfrm>
          <a:prstGeom prst="rect">
            <a:avLst/>
          </a:prstGeom>
          <a:solidFill>
            <a:srgbClr val="FFFFFF">
              <a:alpha val="41176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38" y="3400425"/>
            <a:ext cx="12252325" cy="57150"/>
          </a:xfrm>
          <a:prstGeom prst="rect">
            <a:avLst/>
          </a:prstGeom>
          <a:solidFill>
            <a:srgbClr val="FFFFFF">
              <a:alpha val="41176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" name="菱形 4"/>
          <p:cNvSpPr/>
          <p:nvPr/>
        </p:nvSpPr>
        <p:spPr>
          <a:xfrm>
            <a:off x="3751309" y="3051264"/>
            <a:ext cx="4575378" cy="845412"/>
          </a:xfrm>
          <a:prstGeom prst="diamond">
            <a:avLst/>
          </a:prstGeom>
          <a:solidFill>
            <a:srgbClr val="FFFFFF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 useBgFill="1">
        <p:nvSpPr>
          <p:cNvPr id="6" name="任意多边形 5"/>
          <p:cNvSpPr/>
          <p:nvPr/>
        </p:nvSpPr>
        <p:spPr>
          <a:xfrm>
            <a:off x="11844338" y="2951163"/>
            <a:ext cx="482600" cy="139700"/>
          </a:xfrm>
          <a:custGeom>
            <a:avLst/>
            <a:gdLst>
              <a:gd name="connsiteX0" fmla="*/ 0 w 609600"/>
              <a:gd name="connsiteY0" fmla="*/ 0 h 177800"/>
              <a:gd name="connsiteX1" fmla="*/ 609600 w 609600"/>
              <a:gd name="connsiteY1" fmla="*/ 0 h 177800"/>
              <a:gd name="connsiteX2" fmla="*/ 609600 w 609600"/>
              <a:gd name="connsiteY2" fmla="*/ 139246 h 177800"/>
              <a:gd name="connsiteX3" fmla="*/ 497568 w 609600"/>
              <a:gd name="connsiteY3" fmla="*/ 139246 h 177800"/>
              <a:gd name="connsiteX4" fmla="*/ 497568 w 609600"/>
              <a:gd name="connsiteY4" fmla="*/ 177800 h 177800"/>
              <a:gd name="connsiteX5" fmla="*/ 0 w 609600"/>
              <a:gd name="connsiteY5" fmla="*/ 17780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" h="177800">
                <a:moveTo>
                  <a:pt x="0" y="0"/>
                </a:moveTo>
                <a:lnTo>
                  <a:pt x="609600" y="0"/>
                </a:lnTo>
                <a:lnTo>
                  <a:pt x="609600" y="139246"/>
                </a:lnTo>
                <a:lnTo>
                  <a:pt x="497568" y="139246"/>
                </a:lnTo>
                <a:lnTo>
                  <a:pt x="497568" y="177800"/>
                </a:lnTo>
                <a:lnTo>
                  <a:pt x="0" y="177800"/>
                </a:lnTo>
                <a:close/>
              </a:path>
            </a:pathLst>
          </a:custGeom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7016750" y="2970213"/>
            <a:ext cx="4943475" cy="947737"/>
            <a:chOff x="7743390" y="4942798"/>
            <a:chExt cx="4943562" cy="947351"/>
          </a:xfrm>
        </p:grpSpPr>
        <p:grpSp>
          <p:nvGrpSpPr>
            <p:cNvPr id="23566" name="组合 7"/>
            <p:cNvGrpSpPr>
              <a:grpSpLocks/>
            </p:cNvGrpSpPr>
            <p:nvPr/>
          </p:nvGrpSpPr>
          <p:grpSpPr bwMode="auto">
            <a:xfrm>
              <a:off x="7743390" y="4942798"/>
              <a:ext cx="4943562" cy="947351"/>
              <a:chOff x="7347008" y="2985732"/>
              <a:chExt cx="4943562" cy="947351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7347008" y="2985732"/>
                <a:ext cx="4943562" cy="76169"/>
              </a:xfrm>
              <a:prstGeom prst="rect">
                <a:avLst/>
              </a:prstGeom>
              <a:solidFill>
                <a:srgbClr val="FFFFFF">
                  <a:alpha val="5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7347008" y="3856914"/>
                <a:ext cx="4943562" cy="76169"/>
              </a:xfrm>
              <a:prstGeom prst="rect">
                <a:avLst/>
              </a:prstGeom>
              <a:solidFill>
                <a:srgbClr val="FFFFFF">
                  <a:alpha val="5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7347008" y="3117440"/>
                <a:ext cx="4943562" cy="0"/>
              </a:xfrm>
              <a:prstGeom prst="line">
                <a:avLst/>
              </a:prstGeom>
              <a:ln w="38100">
                <a:solidFill>
                  <a:srgbClr val="A199A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7347008" y="3791854"/>
                <a:ext cx="4943562" cy="0"/>
              </a:xfrm>
              <a:prstGeom prst="line">
                <a:avLst/>
              </a:prstGeom>
              <a:ln w="38100">
                <a:solidFill>
                  <a:srgbClr val="A199A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文本占位符 118"/>
            <p:cNvSpPr txBox="1">
              <a:spLocks/>
            </p:cNvSpPr>
            <p:nvPr/>
          </p:nvSpPr>
          <p:spPr>
            <a:xfrm>
              <a:off x="8040613" y="5160997"/>
              <a:ext cx="3804175" cy="486996"/>
            </a:xfrm>
            <a:prstGeom prst="rect">
              <a:avLst/>
            </a:prstGeom>
          </p:spPr>
          <p:txBody>
            <a:bodyPr anchor="ctr"/>
            <a:lstStyle>
              <a:defPPr>
                <a:defRPr lang="zh-CN"/>
              </a:defPPr>
              <a:lvl1pPr marL="0" indent="0"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32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r>
                <a:rPr lang="zh-CN" altLang="en-US" dirty="0"/>
                <a:t>分析工具</a:t>
              </a:r>
              <a:endParaRPr dirty="0"/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4989513" y="2255838"/>
            <a:ext cx="2289175" cy="2289175"/>
            <a:chOff x="7758139" y="2808362"/>
            <a:chExt cx="1285965" cy="1285965"/>
          </a:xfrm>
        </p:grpSpPr>
        <p:sp>
          <p:nvSpPr>
            <p:cNvPr id="15" name="任意多边形 1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8083643" y="3133866"/>
              <a:ext cx="634956" cy="63495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19" name="圆角矩形 18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2" name="圆角矩形 41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23565" name="文本框 145"/>
            <p:cNvSpPr txBox="1">
              <a:spLocks noChangeArrowheads="1"/>
            </p:cNvSpPr>
            <p:nvPr/>
          </p:nvSpPr>
          <p:spPr bwMode="auto">
            <a:xfrm>
              <a:off x="8158490" y="3034348"/>
              <a:ext cx="420831" cy="812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8800" dirty="0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4</a:t>
              </a:r>
              <a:endParaRPr lang="zh-CN" altLang="en-US" sz="19900" dirty="0">
                <a:solidFill>
                  <a:schemeClr val="bg1"/>
                </a:solidFill>
                <a:latin typeface="汉仪菱心体简" charset="-122"/>
                <a:ea typeface="汉仪菱心体简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 0.56042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009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 -0.5493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477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5E-6 -1.15607E-7 L -0.22383 0.00046 " pathEditMode="relative" rAng="0" ptsTypes="AA">
                                      <p:cBhvr>
                                        <p:cTn id="3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98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1.16315E-6 -3.33333E-6 L -0.2178 -3.33333E-6 " pathEditMode="relative" rAng="0" ptsTypes="AA">
                                      <p:cBhvr>
                                        <p:cTn id="3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>
            <a:spLocks noChangeArrowheads="1"/>
          </p:cNvSpPr>
          <p:nvPr/>
        </p:nvSpPr>
        <p:spPr bwMode="auto">
          <a:xfrm>
            <a:off x="3311525" y="2241550"/>
            <a:ext cx="265588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9600" b="1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但是</a:t>
            </a:r>
            <a:endParaRPr lang="zh-CN" altLang="zh-CN" sz="9600" b="1">
              <a:solidFill>
                <a:schemeClr val="bg1"/>
              </a:solidFill>
              <a:latin typeface="Calibri Light" panose="020F0302020204030204" pitchFamily="34" charset="0"/>
              <a:sym typeface="Calibri Light" panose="020F0302020204030204" pitchFamily="34" charset="0"/>
            </a:endParaRPr>
          </a:p>
        </p:txBody>
      </p:sp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5075238" y="3436938"/>
            <a:ext cx="58277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7200">
                <a:solidFill>
                  <a:srgbClr val="8AC0C0"/>
                </a:solidFill>
              </a:rPr>
              <a:t>要是给我</a:t>
            </a:r>
            <a:r>
              <a:rPr lang="en-US" altLang="zh-CN" sz="7200">
                <a:solidFill>
                  <a:srgbClr val="8AC0C0"/>
                </a:solidFill>
              </a:rPr>
              <a:t>60</a:t>
            </a:r>
            <a:r>
              <a:rPr lang="zh-CN" altLang="en-US" sz="7200">
                <a:solidFill>
                  <a:srgbClr val="8AC0C0"/>
                </a:solidFill>
              </a:rPr>
              <a:t>万</a:t>
            </a:r>
            <a:endParaRPr lang="zh-CN" altLang="zh-CN" sz="7200">
              <a:solidFill>
                <a:srgbClr val="8AC0C0"/>
              </a:solidFill>
            </a:endParaRPr>
          </a:p>
        </p:txBody>
      </p:sp>
    </p:spTree>
  </p:cSld>
  <p:clrMapOvr>
    <a:masterClrMapping/>
  </p:clrMapOvr>
  <p:transition spd="med" advTm="297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9" dur="500" tmFilter="0, 0; .2, .5; .8, .5; 1, 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51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ldLvl="0" autoUpdateAnimBg="0"/>
      <p:bldP spid="5123" grpId="0" bldLvl="0" autoUpdateAnimBg="0"/>
      <p:bldP spid="5123" grpId="1" bldLvl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4977761" y="3198476"/>
            <a:ext cx="1295400" cy="978729"/>
          </a:xfrm>
          <a:prstGeom prst="rect">
            <a:avLst/>
          </a:prstGeom>
          <a:solidFill>
            <a:srgbClr val="92D050"/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8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组织愿景目标</a:t>
            </a: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auto">
          <a:xfrm>
            <a:off x="8233407" y="2958871"/>
            <a:ext cx="1120166" cy="14662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zh-CN" altLang="en-US" sz="288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实施</a:t>
            </a:r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zh-CN" altLang="en-US" sz="288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战略</a:t>
            </a: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6648450" y="2957002"/>
            <a:ext cx="1209676" cy="146629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zh-CN" altLang="en-US" sz="288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制定</a:t>
            </a:r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zh-CN" altLang="en-US" sz="288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战略</a:t>
            </a:r>
          </a:p>
        </p:txBody>
      </p:sp>
      <p:cxnSp>
        <p:nvCxnSpPr>
          <p:cNvPr id="11" name="AutoShape 20"/>
          <p:cNvCxnSpPr>
            <a:cxnSpLocks noChangeShapeType="1"/>
            <a:stCxn id="7" idx="3"/>
            <a:endCxn id="10" idx="1"/>
          </p:cNvCxnSpPr>
          <p:nvPr/>
        </p:nvCxnSpPr>
        <p:spPr bwMode="auto">
          <a:xfrm>
            <a:off x="6273161" y="3687841"/>
            <a:ext cx="375289" cy="2311"/>
          </a:xfrm>
          <a:prstGeom prst="straightConnector1">
            <a:avLst/>
          </a:prstGeom>
          <a:noFill/>
          <a:ln w="25400">
            <a:solidFill>
              <a:schemeClr val="bg2">
                <a:lumMod val="75000"/>
              </a:schemeClr>
            </a:solidFill>
            <a:round/>
            <a:headEnd/>
            <a:tailEnd type="triangle" w="med" len="med"/>
          </a:ln>
        </p:spPr>
      </p:cxnSp>
      <p:cxnSp>
        <p:nvCxnSpPr>
          <p:cNvPr id="12" name="AutoShape 21"/>
          <p:cNvCxnSpPr>
            <a:cxnSpLocks noChangeShapeType="1"/>
            <a:stCxn id="10" idx="3"/>
          </p:cNvCxnSpPr>
          <p:nvPr/>
        </p:nvCxnSpPr>
        <p:spPr bwMode="auto">
          <a:xfrm>
            <a:off x="7858126" y="3690152"/>
            <a:ext cx="380997" cy="2380"/>
          </a:xfrm>
          <a:prstGeom prst="straightConnector1">
            <a:avLst/>
          </a:prstGeom>
          <a:noFill/>
          <a:ln w="25400">
            <a:solidFill>
              <a:schemeClr val="bg2">
                <a:lumMod val="75000"/>
              </a:schemeClr>
            </a:solidFill>
            <a:round/>
            <a:headEnd/>
            <a:tailEnd type="triangle" w="med" len="med"/>
          </a:ln>
        </p:spPr>
      </p:cxn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9353557" y="2956214"/>
            <a:ext cx="1457363" cy="1465527"/>
            <a:chOff x="4905" y="1948"/>
            <a:chExt cx="697" cy="887"/>
          </a:xfrm>
        </p:grpSpPr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5058" y="1948"/>
              <a:ext cx="544" cy="887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zh-CN" altLang="en-US" sz="288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战略</a:t>
              </a:r>
              <a:endParaRPr lang="en-US" altLang="zh-CN" sz="288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endParaRPr>
            </a:p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zh-CN" altLang="en-US" sz="288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评价</a:t>
              </a:r>
            </a:p>
          </p:txBody>
        </p:sp>
        <p:cxnSp>
          <p:nvCxnSpPr>
            <p:cNvPr id="15" name="AutoShape 22"/>
            <p:cNvCxnSpPr>
              <a:cxnSpLocks noChangeShapeType="1"/>
              <a:stCxn id="8" idx="3"/>
              <a:endCxn id="14" idx="1"/>
            </p:cNvCxnSpPr>
            <p:nvPr/>
          </p:nvCxnSpPr>
          <p:spPr bwMode="auto">
            <a:xfrm flipV="1">
              <a:off x="4905" y="2392"/>
              <a:ext cx="153" cy="2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cxn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1638269" y="1762115"/>
            <a:ext cx="3339466" cy="3832225"/>
            <a:chOff x="975" y="1193"/>
            <a:chExt cx="1753" cy="2414"/>
          </a:xfrm>
        </p:grpSpPr>
        <p:sp>
          <p:nvSpPr>
            <p:cNvPr id="17" name="Rectangle 6"/>
            <p:cNvSpPr>
              <a:spLocks noChangeArrowheads="1"/>
            </p:cNvSpPr>
            <p:nvPr/>
          </p:nvSpPr>
          <p:spPr bwMode="auto">
            <a:xfrm>
              <a:off x="975" y="1204"/>
              <a:ext cx="680" cy="784"/>
            </a:xfrm>
            <a:prstGeom prst="rect">
              <a:avLst/>
            </a:prstGeom>
            <a:solidFill>
              <a:srgbClr val="FFC305"/>
            </a:solidFill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zh-CN" altLang="en-US" sz="288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市场环境</a:t>
              </a: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1746" y="1193"/>
              <a:ext cx="680" cy="784"/>
            </a:xfrm>
            <a:prstGeom prst="rect">
              <a:avLst/>
            </a:prstGeom>
            <a:solidFill>
              <a:srgbClr val="FFC305"/>
            </a:solid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zh-CN" altLang="en-US" sz="288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机会威胁</a:t>
              </a:r>
            </a:p>
          </p:txBody>
        </p:sp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1746" y="2823"/>
              <a:ext cx="680" cy="784"/>
            </a:xfrm>
            <a:prstGeom prst="rect">
              <a:avLst/>
            </a:prstGeom>
            <a:solidFill>
              <a:srgbClr val="FFC305"/>
            </a:solid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zh-CN" altLang="en-US" sz="288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优势劣势</a:t>
              </a:r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975" y="2816"/>
              <a:ext cx="680" cy="784"/>
            </a:xfrm>
            <a:prstGeom prst="rect">
              <a:avLst/>
            </a:prstGeom>
            <a:solidFill>
              <a:srgbClr val="FFC305"/>
            </a:solid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zh-CN" altLang="en-US" sz="288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组织资源</a:t>
              </a:r>
            </a:p>
          </p:txBody>
        </p:sp>
        <p:cxnSp>
          <p:nvCxnSpPr>
            <p:cNvPr id="21" name="AutoShape 10"/>
            <p:cNvCxnSpPr>
              <a:cxnSpLocks noChangeShapeType="1"/>
              <a:stCxn id="20" idx="1"/>
              <a:endCxn id="17" idx="1"/>
            </p:cNvCxnSpPr>
            <p:nvPr/>
          </p:nvCxnSpPr>
          <p:spPr bwMode="auto">
            <a:xfrm rot="10800000">
              <a:off x="975" y="1596"/>
              <a:ext cx="7" cy="1612"/>
            </a:xfrm>
            <a:prstGeom prst="bentConnector3">
              <a:avLst>
                <a:gd name="adj1" fmla="val 1800000"/>
              </a:avLst>
            </a:prstGeom>
            <a:noFill/>
            <a:ln w="25400">
              <a:solidFill>
                <a:schemeClr val="bg2">
                  <a:lumMod val="75000"/>
                </a:schemeClr>
              </a:solidFill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23" name="AutoShape 12"/>
            <p:cNvCxnSpPr>
              <a:cxnSpLocks noChangeShapeType="1"/>
              <a:stCxn id="17" idx="3"/>
              <a:endCxn id="18" idx="1"/>
            </p:cNvCxnSpPr>
            <p:nvPr/>
          </p:nvCxnSpPr>
          <p:spPr bwMode="auto">
            <a:xfrm flipV="1">
              <a:off x="1655" y="1585"/>
              <a:ext cx="91" cy="11"/>
            </a:xfrm>
            <a:prstGeom prst="straightConnector1">
              <a:avLst/>
            </a:prstGeom>
            <a:noFill/>
            <a:ln w="25400">
              <a:solidFill>
                <a:schemeClr val="bg2">
                  <a:lumMod val="75000"/>
                </a:schemeClr>
              </a:solidFill>
              <a:round/>
              <a:headEnd/>
              <a:tailEnd type="triangle" w="med" len="med"/>
            </a:ln>
          </p:spPr>
        </p:cxnSp>
        <p:cxnSp>
          <p:nvCxnSpPr>
            <p:cNvPr id="24" name="AutoShape 13"/>
            <p:cNvCxnSpPr>
              <a:cxnSpLocks noChangeShapeType="1"/>
              <a:stCxn id="20" idx="3"/>
              <a:endCxn id="19" idx="1"/>
            </p:cNvCxnSpPr>
            <p:nvPr/>
          </p:nvCxnSpPr>
          <p:spPr bwMode="auto">
            <a:xfrm>
              <a:off x="1655" y="3208"/>
              <a:ext cx="91" cy="7"/>
            </a:xfrm>
            <a:prstGeom prst="straightConnector1">
              <a:avLst/>
            </a:prstGeom>
            <a:noFill/>
            <a:ln w="25400">
              <a:solidFill>
                <a:schemeClr val="bg2">
                  <a:lumMod val="75000"/>
                </a:schemeClr>
              </a:solidFill>
              <a:round/>
              <a:headEnd/>
              <a:tailEnd type="triangle" w="med" len="med"/>
            </a:ln>
          </p:spPr>
        </p:cxnSp>
        <p:cxnSp>
          <p:nvCxnSpPr>
            <p:cNvPr id="25" name="AutoShape 18"/>
            <p:cNvCxnSpPr>
              <a:cxnSpLocks noChangeShapeType="1"/>
              <a:stCxn id="19" idx="3"/>
              <a:endCxn id="7" idx="1"/>
            </p:cNvCxnSpPr>
            <p:nvPr/>
          </p:nvCxnSpPr>
          <p:spPr bwMode="auto">
            <a:xfrm flipV="1">
              <a:off x="2426" y="2406"/>
              <a:ext cx="302" cy="809"/>
            </a:xfrm>
            <a:prstGeom prst="bentConnector3">
              <a:avLst>
                <a:gd name="adj1" fmla="val 50000"/>
              </a:avLst>
            </a:prstGeom>
            <a:noFill/>
            <a:ln w="25400">
              <a:solidFill>
                <a:schemeClr val="bg2">
                  <a:lumMod val="75000"/>
                </a:schemeClr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26" name="AutoShape 19"/>
            <p:cNvCxnSpPr>
              <a:cxnSpLocks noChangeShapeType="1"/>
              <a:stCxn id="18" idx="3"/>
              <a:endCxn id="7" idx="1"/>
            </p:cNvCxnSpPr>
            <p:nvPr/>
          </p:nvCxnSpPr>
          <p:spPr bwMode="auto">
            <a:xfrm>
              <a:off x="2426" y="1585"/>
              <a:ext cx="302" cy="821"/>
            </a:xfrm>
            <a:prstGeom prst="bentConnector3">
              <a:avLst>
                <a:gd name="adj1" fmla="val 50000"/>
              </a:avLst>
            </a:prstGeom>
            <a:noFill/>
            <a:ln w="25400">
              <a:solidFill>
                <a:schemeClr val="bg2">
                  <a:lumMod val="75000"/>
                </a:schemeClr>
              </a:solidFill>
              <a:miter lim="800000"/>
              <a:headEnd/>
              <a:tailEnd type="triangle" w="med" len="med"/>
            </a:ln>
          </p:spPr>
        </p:cxnSp>
        <p:sp>
          <p:nvSpPr>
            <p:cNvPr id="27" name="Oval 23"/>
            <p:cNvSpPr>
              <a:spLocks noChangeArrowheads="1"/>
            </p:cNvSpPr>
            <p:nvPr/>
          </p:nvSpPr>
          <p:spPr bwMode="auto">
            <a:xfrm>
              <a:off x="1035" y="2168"/>
              <a:ext cx="1300" cy="474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88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SWOT</a:t>
              </a:r>
              <a:r>
                <a:rPr lang="zh-CN" altLang="en-US" sz="288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分析</a:t>
              </a:r>
            </a:p>
          </p:txBody>
        </p:sp>
      </p:grpSp>
      <p:cxnSp>
        <p:nvCxnSpPr>
          <p:cNvPr id="36" name="AutoShape 20"/>
          <p:cNvCxnSpPr>
            <a:cxnSpLocks noChangeShapeType="1"/>
            <a:stCxn id="8" idx="3"/>
          </p:cNvCxnSpPr>
          <p:nvPr/>
        </p:nvCxnSpPr>
        <p:spPr bwMode="auto">
          <a:xfrm flipV="1">
            <a:off x="9353573" y="3688849"/>
            <a:ext cx="319884" cy="3172"/>
          </a:xfrm>
          <a:prstGeom prst="straightConnector1">
            <a:avLst/>
          </a:prstGeom>
          <a:noFill/>
          <a:ln w="25400">
            <a:solidFill>
              <a:schemeClr val="bg2">
                <a:lumMod val="75000"/>
              </a:schemeClr>
            </a:solidFill>
            <a:round/>
            <a:headEnd/>
            <a:tailEnd type="triangle" w="med" len="med"/>
          </a:ln>
        </p:spPr>
      </p:cxnSp>
      <p:sp>
        <p:nvSpPr>
          <p:cNvPr id="28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2400" dirty="0"/>
              <a:t>SWOT</a:t>
            </a:r>
            <a:endParaRPr sz="2400" dirty="0"/>
          </a:p>
        </p:txBody>
      </p:sp>
      <p:grpSp>
        <p:nvGrpSpPr>
          <p:cNvPr id="29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30" name="任意多边形 29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33" name="圆角矩形 32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2" name="圆角矩形 41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3" name="圆角矩形 42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4" name="圆角矩形 43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6" name="圆角矩形 45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0" name="圆角矩形 49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1" name="圆角矩形 50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2" name="圆角矩形 51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3" name="圆角矩形 52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4" name="圆角矩形 53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5" name="圆角矩形 54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6" name="圆角矩形 55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7" name="圆角矩形 56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58" name="直接连接符 57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9760212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占位符 3"/>
          <p:cNvGraphicFramePr>
            <a:graphicFrameLocks noGrp="1"/>
          </p:cNvGraphicFramePr>
          <p:nvPr>
            <p:ph type="tbl" idx="1"/>
          </p:nvPr>
        </p:nvGraphicFramePr>
        <p:xfrm>
          <a:off x="1237485" y="403862"/>
          <a:ext cx="10009632" cy="652053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7289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1180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4409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505862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247497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生产线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产品</a:t>
                      </a:r>
                      <a:r>
                        <a:rPr lang="en-US" altLang="zh-CN" dirty="0"/>
                        <a:t>\</a:t>
                      </a:r>
                      <a:r>
                        <a:rPr lang="zh-CN" altLang="en-US" dirty="0"/>
                        <a:t>原材料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第</a:t>
                      </a:r>
                      <a:r>
                        <a:rPr lang="en-US" altLang="zh-CN" dirty="0"/>
                        <a:t>1</a:t>
                      </a:r>
                      <a:r>
                        <a:rPr lang="zh-CN" altLang="en-US" dirty="0"/>
                        <a:t>季度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第</a:t>
                      </a:r>
                      <a:r>
                        <a:rPr lang="en-US" altLang="zh-CN" dirty="0"/>
                        <a:t>2</a:t>
                      </a:r>
                      <a:r>
                        <a:rPr lang="zh-CN" altLang="en-US" dirty="0"/>
                        <a:t>季度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第</a:t>
                      </a:r>
                      <a:r>
                        <a:rPr lang="en-US" altLang="zh-CN" dirty="0"/>
                        <a:t>3</a:t>
                      </a:r>
                      <a:r>
                        <a:rPr lang="zh-CN" altLang="en-US" dirty="0"/>
                        <a:t>季度</a:t>
                      </a:r>
                      <a:endParaRPr lang="zh-CN" alt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38573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手工线</a:t>
                      </a:r>
                      <a:endParaRPr lang="en-US" altLang="zh-CN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芭比娃娃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77146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原材料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400" dirty="0"/>
                        <a:t>玻璃纸包装</a:t>
                      </a:r>
                      <a:endParaRPr lang="en-US" altLang="zh-CN" sz="1400" dirty="0"/>
                    </a:p>
                    <a:p>
                      <a:r>
                        <a:rPr lang="zh-CN" altLang="en-US" sz="1400" dirty="0"/>
                        <a:t>短平绒</a:t>
                      </a:r>
                      <a:endParaRPr lang="en-US" altLang="zh-CN" sz="1400" dirty="0"/>
                    </a:p>
                    <a:p>
                      <a:r>
                        <a:rPr lang="en-US" altLang="zh-CN" sz="1400" dirty="0"/>
                        <a:t>Pp</a:t>
                      </a:r>
                      <a:r>
                        <a:rPr lang="zh-CN" altLang="en-US" sz="1400" dirty="0"/>
                        <a:t>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400" kern="1200" dirty="0"/>
                        <a:t>玻璃纸包装</a:t>
                      </a:r>
                      <a:endParaRPr lang="en-US" altLang="zh-CN" sz="1400" kern="1200" dirty="0"/>
                    </a:p>
                    <a:p>
                      <a:r>
                        <a:rPr lang="zh-CN" altLang="en-US" sz="1400" kern="1200" dirty="0"/>
                        <a:t>短平绒</a:t>
                      </a:r>
                      <a:endParaRPr lang="en-US" altLang="zh-CN" sz="1400" kern="1200" dirty="0"/>
                    </a:p>
                    <a:p>
                      <a:r>
                        <a:rPr lang="en-US" altLang="zh-CN" sz="1400" kern="1200" dirty="0"/>
                        <a:t>Pp</a:t>
                      </a:r>
                      <a:r>
                        <a:rPr lang="zh-CN" altLang="en-US" sz="1400" kern="1200" dirty="0"/>
                        <a:t>棉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玻璃纸包装</a:t>
                      </a:r>
                      <a:endParaRPr lang="en-US" altLang="zh-CN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zh-CN" alt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短平绒</a:t>
                      </a:r>
                      <a:endParaRPr lang="en-US" altLang="zh-CN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altLang="zh-CN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Pp</a:t>
                      </a:r>
                      <a:r>
                        <a:rPr lang="zh-CN" alt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52339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自动线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唐老鸭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00608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原材料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400" kern="1200" dirty="0"/>
                        <a:t>棉花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400" kern="1200" dirty="0"/>
                        <a:t>纸质包装</a:t>
                      </a:r>
                      <a:endParaRPr lang="en-US" altLang="zh-CN" sz="1400" kern="1200" dirty="0"/>
                    </a:p>
                    <a:p>
                      <a:pPr marL="0" algn="l" defTabSz="914400" rtl="0" eaLnBrk="1" latinLnBrk="0" hangingPunct="1"/>
                      <a:r>
                        <a:rPr lang="zh-CN" altLang="en-US" sz="1400" kern="1200" dirty="0"/>
                        <a:t>玫瑰绒</a:t>
                      </a:r>
                      <a:endParaRPr lang="en-US" altLang="zh-CN" sz="1400" kern="1200" dirty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kern="1200" dirty="0"/>
                        <a:t>棉花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纸质包装</a:t>
                      </a:r>
                      <a:endParaRPr lang="en-US" altLang="zh-CN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zh-CN" alt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玫瑰绒</a:t>
                      </a:r>
                      <a:endParaRPr lang="en-US" altLang="zh-CN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棉花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95589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柔性线</a:t>
                      </a:r>
                      <a:endParaRPr lang="zh-CN" altLang="en-US" b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小飞侠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38573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/>
                        <a:t>原材料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400" kern="1200" dirty="0"/>
                        <a:t>棉花</a:t>
                      </a:r>
                      <a:endParaRPr lang="en-US" altLang="zh-CN" sz="1400" kern="1200" dirty="0"/>
                    </a:p>
                    <a:p>
                      <a:pPr marL="0" algn="l" defTabSz="914400" rtl="0" eaLnBrk="1" latinLnBrk="0" hangingPunct="1"/>
                      <a:r>
                        <a:rPr lang="zh-CN" altLang="en-US" sz="1400" kern="1200" dirty="0"/>
                        <a:t>发光装置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400" b="1" kern="1200" dirty="0">
                          <a:solidFill>
                            <a:srgbClr val="0070C0"/>
                          </a:solidFill>
                        </a:rPr>
                        <a:t>玻璃纸包装</a:t>
                      </a:r>
                      <a:endParaRPr lang="en-US" altLang="zh-CN" sz="1400" b="1" kern="1200" dirty="0">
                        <a:solidFill>
                          <a:srgbClr val="0070C0"/>
                        </a:solidFill>
                      </a:endParaRPr>
                    </a:p>
                    <a:p>
                      <a:pPr marL="0" algn="l" defTabSz="914400" rtl="0" eaLnBrk="1" latinLnBrk="0" hangingPunct="1"/>
                      <a:r>
                        <a:rPr lang="zh-CN" altLang="en-US" sz="1400" b="1" kern="1200" dirty="0">
                          <a:solidFill>
                            <a:srgbClr val="0070C0"/>
                          </a:solidFill>
                        </a:rPr>
                        <a:t>短平绒</a:t>
                      </a:r>
                      <a:endParaRPr lang="en-US" altLang="zh-CN" sz="1400" b="1" kern="1200" dirty="0">
                        <a:solidFill>
                          <a:srgbClr val="0070C0"/>
                        </a:solidFill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altLang="zh-CN" sz="1400" b="1" kern="1200" dirty="0">
                          <a:solidFill>
                            <a:srgbClr val="0070C0"/>
                          </a:solidFill>
                        </a:rPr>
                        <a:t>Pp</a:t>
                      </a:r>
                      <a:r>
                        <a:rPr lang="zh-CN" altLang="en-US" sz="1400" b="1" kern="1200" dirty="0">
                          <a:solidFill>
                            <a:srgbClr val="0070C0"/>
                          </a:solidFill>
                        </a:rPr>
                        <a:t>棉</a:t>
                      </a:r>
                      <a:endParaRPr lang="en-US" altLang="zh-CN" sz="1400" b="1" kern="1200" dirty="0">
                        <a:solidFill>
                          <a:srgbClr val="0070C0"/>
                        </a:solidFill>
                      </a:endParaRPr>
                    </a:p>
                    <a:p>
                      <a:pPr marL="0" algn="l" defTabSz="914400" rtl="0" eaLnBrk="1" latinLnBrk="0" hangingPunct="1"/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400" b="1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玻璃纸包装</a:t>
                      </a:r>
                      <a:endParaRPr lang="en-US" altLang="zh-CN" sz="14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zh-CN" altLang="en-US" sz="1400" b="1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短平绒</a:t>
                      </a:r>
                      <a:endParaRPr lang="en-US" altLang="zh-CN" sz="14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altLang="zh-CN" sz="1400" b="1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Pp</a:t>
                      </a:r>
                      <a:r>
                        <a:rPr lang="zh-CN" altLang="en-US" sz="1400" b="1" kern="1200" dirty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棉</a:t>
                      </a:r>
                      <a:endParaRPr lang="en-US" altLang="zh-CN" sz="1400" b="1" kern="1200" dirty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zh-CN" alt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棉花</a:t>
                      </a:r>
                      <a:endParaRPr lang="en-US" altLang="zh-CN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zh-CN" alt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发光装置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38573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合计</a:t>
                      </a:r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原材料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/>
                        <a:t>玻璃纸包装</a:t>
                      </a:r>
                      <a:r>
                        <a:rPr lang="en-US" altLang="zh-CN" sz="1400" dirty="0"/>
                        <a:t>*1</a:t>
                      </a:r>
                    </a:p>
                    <a:p>
                      <a:r>
                        <a:rPr lang="zh-CN" altLang="en-US" sz="1400" dirty="0"/>
                        <a:t>短平绒</a:t>
                      </a:r>
                      <a:r>
                        <a:rPr lang="en-US" altLang="zh-CN" sz="1400" dirty="0"/>
                        <a:t>*1</a:t>
                      </a:r>
                    </a:p>
                    <a:p>
                      <a:r>
                        <a:rPr lang="en-US" altLang="zh-CN" sz="1400" dirty="0"/>
                        <a:t>Pp</a:t>
                      </a:r>
                      <a:r>
                        <a:rPr lang="zh-CN" altLang="en-US" sz="1400" dirty="0"/>
                        <a:t>棉</a:t>
                      </a:r>
                      <a:r>
                        <a:rPr lang="en-US" altLang="zh-CN" sz="1400" dirty="0"/>
                        <a:t>*1</a:t>
                      </a:r>
                    </a:p>
                    <a:p>
                      <a:pPr marL="0" algn="l" defTabSz="914400" rtl="0" eaLnBrk="1" latinLnBrk="0" hangingPunct="1"/>
                      <a:r>
                        <a:rPr lang="zh-CN" altLang="en-US" sz="1400" kern="1200" dirty="0"/>
                        <a:t>棉花</a:t>
                      </a:r>
                      <a:r>
                        <a:rPr lang="en-US" altLang="zh-CN" sz="1400" kern="1200" dirty="0"/>
                        <a:t>*1</a:t>
                      </a:r>
                    </a:p>
                    <a:p>
                      <a:pPr marL="0" algn="l" defTabSz="914400" rtl="0" eaLnBrk="1" latinLnBrk="0" hangingPunct="1"/>
                      <a:r>
                        <a:rPr lang="zh-CN" altLang="en-US" sz="1400" kern="1200" dirty="0"/>
                        <a:t>发光装置</a:t>
                      </a:r>
                      <a:r>
                        <a:rPr lang="en-US" altLang="zh-CN" sz="1400" kern="1200" dirty="0"/>
                        <a:t>*1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400" kern="1200" dirty="0"/>
                        <a:t>玻璃纸包装</a:t>
                      </a:r>
                      <a:r>
                        <a:rPr lang="en-US" altLang="zh-CN" sz="1400" kern="1200" dirty="0"/>
                        <a:t>*2</a:t>
                      </a:r>
                    </a:p>
                    <a:p>
                      <a:r>
                        <a:rPr lang="zh-CN" altLang="en-US" sz="1400" kern="1200" dirty="0"/>
                        <a:t>短平绒</a:t>
                      </a:r>
                      <a:r>
                        <a:rPr lang="en-US" altLang="zh-CN" sz="1400" kern="1200" dirty="0"/>
                        <a:t>*2</a:t>
                      </a:r>
                    </a:p>
                    <a:p>
                      <a:r>
                        <a:rPr lang="en-US" altLang="zh-CN" sz="1400" kern="1200" dirty="0"/>
                        <a:t>Pp</a:t>
                      </a:r>
                      <a:r>
                        <a:rPr lang="zh-CN" altLang="en-US" sz="1400" kern="1200" dirty="0"/>
                        <a:t>棉</a:t>
                      </a:r>
                      <a:r>
                        <a:rPr lang="en-US" altLang="zh-CN" sz="1400" kern="1200" dirty="0"/>
                        <a:t>*2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zh-CN" altLang="en-US" sz="1400" kern="1200" dirty="0"/>
                        <a:t>纸质包装</a:t>
                      </a:r>
                      <a:r>
                        <a:rPr lang="en-US" altLang="zh-CN" sz="1400" kern="1200" dirty="0"/>
                        <a:t>*2</a:t>
                      </a:r>
                    </a:p>
                    <a:p>
                      <a:pPr marL="0" algn="l" defTabSz="914400" rtl="0" eaLnBrk="1" latinLnBrk="0" hangingPunct="1"/>
                      <a:r>
                        <a:rPr lang="zh-CN" altLang="en-US" sz="1400" kern="1200" dirty="0"/>
                        <a:t>玫瑰绒</a:t>
                      </a:r>
                      <a:r>
                        <a:rPr lang="en-US" altLang="zh-CN" sz="1400" kern="1200" dirty="0"/>
                        <a:t>*1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kern="1200" dirty="0"/>
                        <a:t>棉花</a:t>
                      </a:r>
                      <a:r>
                        <a:rPr lang="en-US" altLang="zh-CN" sz="1400" kern="1200" dirty="0"/>
                        <a:t>*1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zh-CN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玻璃纸包装</a:t>
                      </a:r>
                      <a:r>
                        <a:rPr lang="en-US" altLang="zh-CN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*2</a:t>
                      </a:r>
                    </a:p>
                    <a:p>
                      <a:r>
                        <a:rPr lang="zh-CN" alt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短平绒</a:t>
                      </a:r>
                      <a:r>
                        <a:rPr lang="en-US" altLang="zh-CN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*2</a:t>
                      </a:r>
                    </a:p>
                    <a:p>
                      <a:r>
                        <a:rPr lang="en-US" altLang="zh-CN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Pp</a:t>
                      </a:r>
                      <a:r>
                        <a:rPr lang="zh-CN" alt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棉</a:t>
                      </a:r>
                      <a:r>
                        <a:rPr lang="en-US" altLang="zh-CN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*2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zh-CN" alt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纸质包装</a:t>
                      </a:r>
                      <a:r>
                        <a:rPr lang="en-US" altLang="zh-CN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*1</a:t>
                      </a:r>
                    </a:p>
                    <a:p>
                      <a:pPr marL="0" algn="l" defTabSz="914400" rtl="0" eaLnBrk="1" latinLnBrk="0" hangingPunct="1"/>
                      <a:r>
                        <a:rPr lang="zh-CN" alt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玫瑰绒</a:t>
                      </a:r>
                      <a:r>
                        <a:rPr lang="en-US" altLang="zh-CN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棉花</a:t>
                      </a:r>
                      <a:r>
                        <a:rPr lang="en-US" altLang="zh-CN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*2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发光装置</a:t>
                      </a:r>
                      <a:r>
                        <a:rPr lang="en-US" altLang="zh-CN" sz="14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*1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38573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/>
                        <a:t>产品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芭比娃娃</a:t>
                      </a:r>
                      <a:r>
                        <a:rPr lang="en-US" altLang="zh-CN" dirty="0"/>
                        <a:t>*3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唐老鸭</a:t>
                      </a:r>
                      <a:r>
                        <a:rPr lang="en-US" altLang="zh-CN" dirty="0"/>
                        <a:t>*2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/>
                        <a:t>小飞侠</a:t>
                      </a:r>
                      <a:r>
                        <a:rPr lang="en-US" altLang="zh-CN" dirty="0"/>
                        <a:t>*2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cxnSp>
        <p:nvCxnSpPr>
          <p:cNvPr id="43" name="直接连接符 42"/>
          <p:cNvCxnSpPr/>
          <p:nvPr/>
        </p:nvCxnSpPr>
        <p:spPr>
          <a:xfrm>
            <a:off x="6780280" y="1984357"/>
            <a:ext cx="0" cy="2194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组合 106"/>
          <p:cNvGrpSpPr/>
          <p:nvPr/>
        </p:nvGrpSpPr>
        <p:grpSpPr>
          <a:xfrm>
            <a:off x="4023360" y="830477"/>
            <a:ext cx="2121408" cy="928276"/>
            <a:chOff x="4011168" y="1986882"/>
            <a:chExt cx="2121408" cy="928276"/>
          </a:xfrm>
        </p:grpSpPr>
        <p:grpSp>
          <p:nvGrpSpPr>
            <p:cNvPr id="66" name="组合 65"/>
            <p:cNvGrpSpPr/>
            <p:nvPr/>
          </p:nvGrpSpPr>
          <p:grpSpPr>
            <a:xfrm>
              <a:off x="4322069" y="1986882"/>
              <a:ext cx="1450848" cy="560832"/>
              <a:chOff x="4267201" y="1987296"/>
              <a:chExt cx="1450848" cy="560832"/>
            </a:xfrm>
          </p:grpSpPr>
          <p:cxnSp>
            <p:nvCxnSpPr>
              <p:cNvPr id="21" name="直接连接符 20"/>
              <p:cNvCxnSpPr/>
              <p:nvPr/>
            </p:nvCxnSpPr>
            <p:spPr>
              <a:xfrm>
                <a:off x="4267201" y="1987296"/>
                <a:ext cx="0" cy="26822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4279393" y="2255520"/>
                <a:ext cx="143865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5699760" y="2255520"/>
                <a:ext cx="0" cy="29260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矩形 25"/>
            <p:cNvSpPr/>
            <p:nvPr/>
          </p:nvSpPr>
          <p:spPr>
            <a:xfrm>
              <a:off x="5266944" y="2695702"/>
              <a:ext cx="865632" cy="2194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/>
                <a:t>芭比娃娃</a:t>
              </a:r>
            </a:p>
          </p:txBody>
        </p:sp>
        <p:sp>
          <p:nvSpPr>
            <p:cNvPr id="97" name="矩形 96"/>
            <p:cNvSpPr/>
            <p:nvPr/>
          </p:nvSpPr>
          <p:spPr>
            <a:xfrm>
              <a:off x="4011168" y="2019460"/>
              <a:ext cx="256033" cy="23606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rgbClr val="FF0000"/>
                  </a:solidFill>
                </a:rPr>
                <a:t>买</a:t>
              </a: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6475478" y="830675"/>
            <a:ext cx="2133598" cy="947290"/>
            <a:chOff x="6541006" y="1998123"/>
            <a:chExt cx="2133598" cy="947290"/>
          </a:xfrm>
        </p:grpSpPr>
        <p:grpSp>
          <p:nvGrpSpPr>
            <p:cNvPr id="67" name="组合 66"/>
            <p:cNvGrpSpPr/>
            <p:nvPr/>
          </p:nvGrpSpPr>
          <p:grpSpPr>
            <a:xfrm>
              <a:off x="6833616" y="1998123"/>
              <a:ext cx="1450848" cy="560832"/>
              <a:chOff x="4267201" y="1987296"/>
              <a:chExt cx="1450848" cy="560832"/>
            </a:xfrm>
          </p:grpSpPr>
          <p:cxnSp>
            <p:nvCxnSpPr>
              <p:cNvPr id="68" name="直接连接符 67"/>
              <p:cNvCxnSpPr/>
              <p:nvPr/>
            </p:nvCxnSpPr>
            <p:spPr>
              <a:xfrm>
                <a:off x="4267201" y="1987296"/>
                <a:ext cx="0" cy="26822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>
                <a:off x="4279393" y="2255520"/>
                <a:ext cx="143865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>
                <a:off x="5699760" y="2255520"/>
                <a:ext cx="0" cy="29260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矩形 90"/>
            <p:cNvSpPr/>
            <p:nvPr/>
          </p:nvSpPr>
          <p:spPr>
            <a:xfrm>
              <a:off x="7808972" y="2725957"/>
              <a:ext cx="865632" cy="2194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/>
                <a:t>芭比娃娃</a:t>
              </a:r>
            </a:p>
          </p:txBody>
        </p:sp>
        <p:sp>
          <p:nvSpPr>
            <p:cNvPr id="98" name="矩形 97"/>
            <p:cNvSpPr/>
            <p:nvPr/>
          </p:nvSpPr>
          <p:spPr>
            <a:xfrm>
              <a:off x="6541006" y="2035542"/>
              <a:ext cx="256033" cy="23606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rgbClr val="FF0000"/>
                  </a:solidFill>
                </a:rPr>
                <a:t>买</a:t>
              </a:r>
            </a:p>
          </p:txBody>
        </p:sp>
      </p:grpSp>
      <p:cxnSp>
        <p:nvCxnSpPr>
          <p:cNvPr id="45" name="直接连接符 44"/>
          <p:cNvCxnSpPr/>
          <p:nvPr/>
        </p:nvCxnSpPr>
        <p:spPr>
          <a:xfrm flipV="1">
            <a:off x="6761618" y="2200201"/>
            <a:ext cx="1463040" cy="121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/>
          <p:cNvSpPr/>
          <p:nvPr/>
        </p:nvSpPr>
        <p:spPr>
          <a:xfrm>
            <a:off x="7785746" y="2590350"/>
            <a:ext cx="865632" cy="219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唐老鸭</a:t>
            </a:r>
          </a:p>
        </p:txBody>
      </p:sp>
      <p:sp>
        <p:nvSpPr>
          <p:cNvPr id="54" name="减号 53"/>
          <p:cNvSpPr/>
          <p:nvPr/>
        </p:nvSpPr>
        <p:spPr>
          <a:xfrm>
            <a:off x="3451491" y="1931980"/>
            <a:ext cx="3194302" cy="329184"/>
          </a:xfrm>
          <a:prstGeom prst="mathMin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4493907" y="2188009"/>
            <a:ext cx="877824" cy="21945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/>
              <a:t>安装</a:t>
            </a:r>
          </a:p>
        </p:txBody>
      </p:sp>
      <p:grpSp>
        <p:nvGrpSpPr>
          <p:cNvPr id="75" name="组合 74"/>
          <p:cNvGrpSpPr/>
          <p:nvPr/>
        </p:nvGrpSpPr>
        <p:grpSpPr>
          <a:xfrm>
            <a:off x="9328032" y="2005135"/>
            <a:ext cx="1450848" cy="560832"/>
            <a:chOff x="4267201" y="1987296"/>
            <a:chExt cx="1450848" cy="560832"/>
          </a:xfrm>
        </p:grpSpPr>
        <p:cxnSp>
          <p:nvCxnSpPr>
            <p:cNvPr id="76" name="直接连接符 75"/>
            <p:cNvCxnSpPr/>
            <p:nvPr/>
          </p:nvCxnSpPr>
          <p:spPr>
            <a:xfrm>
              <a:off x="4267201" y="1987296"/>
              <a:ext cx="0" cy="268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4279393" y="2255520"/>
              <a:ext cx="143865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5699760" y="2255520"/>
              <a:ext cx="0" cy="2926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矩形 88"/>
          <p:cNvSpPr/>
          <p:nvPr/>
        </p:nvSpPr>
        <p:spPr>
          <a:xfrm>
            <a:off x="10315583" y="2590350"/>
            <a:ext cx="865632" cy="219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/>
              <a:t>唐老鸭</a:t>
            </a:r>
          </a:p>
        </p:txBody>
      </p:sp>
      <p:grpSp>
        <p:nvGrpSpPr>
          <p:cNvPr id="111" name="组合 110"/>
          <p:cNvGrpSpPr/>
          <p:nvPr/>
        </p:nvGrpSpPr>
        <p:grpSpPr>
          <a:xfrm>
            <a:off x="8980929" y="820575"/>
            <a:ext cx="2194565" cy="925953"/>
            <a:chOff x="9083033" y="2019460"/>
            <a:chExt cx="2194565" cy="925953"/>
          </a:xfrm>
        </p:grpSpPr>
        <p:sp>
          <p:nvSpPr>
            <p:cNvPr id="92" name="矩形 91"/>
            <p:cNvSpPr/>
            <p:nvPr/>
          </p:nvSpPr>
          <p:spPr>
            <a:xfrm>
              <a:off x="10411966" y="2725957"/>
              <a:ext cx="865632" cy="2194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/>
                <a:t>芭比娃娃</a:t>
              </a:r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9381742" y="2019460"/>
              <a:ext cx="1450848" cy="560832"/>
              <a:chOff x="4267201" y="1987296"/>
              <a:chExt cx="1450848" cy="560832"/>
            </a:xfrm>
          </p:grpSpPr>
          <p:cxnSp>
            <p:nvCxnSpPr>
              <p:cNvPr id="72" name="直接连接符 71"/>
              <p:cNvCxnSpPr/>
              <p:nvPr/>
            </p:nvCxnSpPr>
            <p:spPr>
              <a:xfrm>
                <a:off x="4267201" y="1987296"/>
                <a:ext cx="0" cy="26822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>
                <a:off x="4279393" y="2255520"/>
                <a:ext cx="143865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>
                <a:off x="5699760" y="2255520"/>
                <a:ext cx="0" cy="29260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9" name="矩形 98"/>
            <p:cNvSpPr/>
            <p:nvPr/>
          </p:nvSpPr>
          <p:spPr>
            <a:xfrm>
              <a:off x="9083033" y="2051624"/>
              <a:ext cx="256033" cy="23606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rgbClr val="FF0000"/>
                  </a:solidFill>
                </a:rPr>
                <a:t>买</a:t>
              </a:r>
            </a:p>
          </p:txBody>
        </p:sp>
      </p:grpSp>
      <p:sp>
        <p:nvSpPr>
          <p:cNvPr id="100" name="矩形 99"/>
          <p:cNvSpPr/>
          <p:nvPr/>
        </p:nvSpPr>
        <p:spPr>
          <a:xfrm>
            <a:off x="6475104" y="2001560"/>
            <a:ext cx="256033" cy="2360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买</a:t>
            </a:r>
          </a:p>
        </p:txBody>
      </p:sp>
      <p:sp>
        <p:nvSpPr>
          <p:cNvPr id="101" name="矩形 100"/>
          <p:cNvSpPr/>
          <p:nvPr/>
        </p:nvSpPr>
        <p:spPr>
          <a:xfrm>
            <a:off x="9017131" y="2025104"/>
            <a:ext cx="256033" cy="2360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买</a:t>
            </a:r>
          </a:p>
        </p:txBody>
      </p:sp>
      <p:grpSp>
        <p:nvGrpSpPr>
          <p:cNvPr id="113" name="组合 112"/>
          <p:cNvGrpSpPr/>
          <p:nvPr/>
        </p:nvGrpSpPr>
        <p:grpSpPr>
          <a:xfrm>
            <a:off x="3451491" y="3340254"/>
            <a:ext cx="7729724" cy="1350266"/>
            <a:chOff x="3517393" y="4253732"/>
            <a:chExt cx="7729724" cy="1350266"/>
          </a:xfrm>
        </p:grpSpPr>
        <p:sp>
          <p:nvSpPr>
            <p:cNvPr id="56" name="减号 55"/>
            <p:cNvSpPr/>
            <p:nvPr/>
          </p:nvSpPr>
          <p:spPr>
            <a:xfrm>
              <a:off x="3517393" y="4253732"/>
              <a:ext cx="3194302" cy="329184"/>
            </a:xfrm>
            <a:prstGeom prst="mathMinus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4559809" y="4511448"/>
              <a:ext cx="877824" cy="21945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/>
                <a:t>安装</a:t>
              </a:r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6815327" y="4377336"/>
              <a:ext cx="1450848" cy="560832"/>
              <a:chOff x="4267201" y="1987296"/>
              <a:chExt cx="1450848" cy="560832"/>
            </a:xfrm>
          </p:grpSpPr>
          <p:cxnSp>
            <p:nvCxnSpPr>
              <p:cNvPr id="80" name="直接连接符 79"/>
              <p:cNvCxnSpPr/>
              <p:nvPr/>
            </p:nvCxnSpPr>
            <p:spPr>
              <a:xfrm>
                <a:off x="4267201" y="1987296"/>
                <a:ext cx="0" cy="26822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>
                <a:off x="4279393" y="2255520"/>
                <a:ext cx="143865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/>
              <p:cNvCxnSpPr/>
              <p:nvPr/>
            </p:nvCxnSpPr>
            <p:spPr>
              <a:xfrm>
                <a:off x="5699760" y="2255520"/>
                <a:ext cx="0" cy="29260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组合 82"/>
            <p:cNvGrpSpPr/>
            <p:nvPr/>
          </p:nvGrpSpPr>
          <p:grpSpPr>
            <a:xfrm>
              <a:off x="9393935" y="4401720"/>
              <a:ext cx="1450848" cy="560832"/>
              <a:chOff x="4267201" y="1987296"/>
              <a:chExt cx="1450848" cy="560832"/>
            </a:xfrm>
          </p:grpSpPr>
          <p:cxnSp>
            <p:nvCxnSpPr>
              <p:cNvPr id="84" name="直接连接符 83"/>
              <p:cNvCxnSpPr/>
              <p:nvPr/>
            </p:nvCxnSpPr>
            <p:spPr>
              <a:xfrm>
                <a:off x="4267201" y="1987296"/>
                <a:ext cx="0" cy="26822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>
                <a:off x="4279393" y="2255520"/>
                <a:ext cx="143865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/>
              <p:cNvCxnSpPr/>
              <p:nvPr/>
            </p:nvCxnSpPr>
            <p:spPr>
              <a:xfrm>
                <a:off x="5699760" y="2255520"/>
                <a:ext cx="0" cy="29260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7" name="矩形 86"/>
            <p:cNvSpPr/>
            <p:nvPr/>
          </p:nvSpPr>
          <p:spPr>
            <a:xfrm>
              <a:off x="7815070" y="4986935"/>
              <a:ext cx="865632" cy="2194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/>
                <a:t>小飞侠</a:t>
              </a:r>
            </a:p>
          </p:txBody>
        </p:sp>
        <p:sp>
          <p:nvSpPr>
            <p:cNvPr id="90" name="矩形 89"/>
            <p:cNvSpPr/>
            <p:nvPr/>
          </p:nvSpPr>
          <p:spPr>
            <a:xfrm>
              <a:off x="10381485" y="4986935"/>
              <a:ext cx="865632" cy="2194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/>
                <a:t>小飞侠</a:t>
              </a:r>
            </a:p>
          </p:txBody>
        </p:sp>
        <p:sp>
          <p:nvSpPr>
            <p:cNvPr id="93" name="矩形 92"/>
            <p:cNvSpPr/>
            <p:nvPr/>
          </p:nvSpPr>
          <p:spPr>
            <a:xfrm>
              <a:off x="7808972" y="5384542"/>
              <a:ext cx="865632" cy="2194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/>
                <a:t>芭比娃娃</a:t>
              </a:r>
            </a:p>
          </p:txBody>
        </p:sp>
        <p:sp>
          <p:nvSpPr>
            <p:cNvPr id="102" name="矩形 101"/>
            <p:cNvSpPr/>
            <p:nvPr/>
          </p:nvSpPr>
          <p:spPr>
            <a:xfrm>
              <a:off x="6537957" y="4385116"/>
              <a:ext cx="256033" cy="23606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rgbClr val="FF0000"/>
                  </a:solidFill>
                </a:rPr>
                <a:t>买</a:t>
              </a:r>
            </a:p>
          </p:txBody>
        </p:sp>
        <p:sp>
          <p:nvSpPr>
            <p:cNvPr id="103" name="矩形 102"/>
            <p:cNvSpPr/>
            <p:nvPr/>
          </p:nvSpPr>
          <p:spPr>
            <a:xfrm>
              <a:off x="9083033" y="4401720"/>
              <a:ext cx="256033" cy="23606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rgbClr val="FF0000"/>
                  </a:solidFill>
                </a:rPr>
                <a:t>买</a:t>
              </a:r>
            </a:p>
          </p:txBody>
        </p:sp>
        <p:sp>
          <p:nvSpPr>
            <p:cNvPr id="104" name="矩形 103"/>
            <p:cNvSpPr/>
            <p:nvPr/>
          </p:nvSpPr>
          <p:spPr>
            <a:xfrm>
              <a:off x="4023360" y="4516268"/>
              <a:ext cx="256033" cy="23606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>
                  <a:solidFill>
                    <a:srgbClr val="FF0000"/>
                  </a:solidFill>
                </a:rPr>
                <a:t>买</a:t>
              </a:r>
            </a:p>
          </p:txBody>
        </p:sp>
      </p:grpSp>
      <p:sp>
        <p:nvSpPr>
          <p:cNvPr id="105" name="矩形 104"/>
          <p:cNvSpPr/>
          <p:nvPr/>
        </p:nvSpPr>
        <p:spPr>
          <a:xfrm>
            <a:off x="4002644" y="2154202"/>
            <a:ext cx="256033" cy="2360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>
                <a:solidFill>
                  <a:srgbClr val="FF0000"/>
                </a:solidFill>
              </a:rPr>
              <a:t>买</a:t>
            </a:r>
          </a:p>
        </p:txBody>
      </p:sp>
      <p:cxnSp>
        <p:nvCxnSpPr>
          <p:cNvPr id="116" name="直接连接符 115"/>
          <p:cNvCxnSpPr/>
          <p:nvPr/>
        </p:nvCxnSpPr>
        <p:spPr>
          <a:xfrm>
            <a:off x="8218562" y="2195193"/>
            <a:ext cx="0" cy="2072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椭圆 116"/>
          <p:cNvSpPr/>
          <p:nvPr/>
        </p:nvSpPr>
        <p:spPr bwMode="blackWhite">
          <a:xfrm>
            <a:off x="7997292" y="4223189"/>
            <a:ext cx="357188" cy="285750"/>
          </a:xfrm>
          <a:prstGeom prst="ellips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9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2400" dirty="0"/>
              <a:t>甘特图</a:t>
            </a:r>
            <a:endParaRPr sz="2400" dirty="0"/>
          </a:p>
        </p:txBody>
      </p:sp>
      <p:grpSp>
        <p:nvGrpSpPr>
          <p:cNvPr id="60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61" name="任意多边形 60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64" name="圆角矩形 63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65" name="圆角矩形 64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8" name="圆角矩形 87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4" name="圆角矩形 93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5" name="圆角矩形 94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6" name="圆角矩形 95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6" name="圆角矩形 105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8" name="圆角矩形 107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0" name="圆角矩形 109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2" name="圆角矩形 111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4" name="圆角矩形 113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5" name="圆角矩形 114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8" name="圆角矩形 117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9" name="圆角矩形 118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0" name="圆角矩形 119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1" name="圆角矩形 120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2" name="圆角矩形 121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3" name="圆角矩形 122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4" name="圆角矩形 123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5" name="圆角矩形 124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6" name="圆角矩形 125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7" name="圆角矩形 126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8" name="圆角矩形 127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9" name="圆角矩形 128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130" name="直接连接符 129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455895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" t="25391" r="61365" b="10156"/>
          <a:stretch>
            <a:fillRect/>
          </a:stretch>
        </p:blipFill>
        <p:spPr bwMode="auto">
          <a:xfrm>
            <a:off x="2667547" y="-12944"/>
            <a:ext cx="7079072" cy="686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2400" dirty="0"/>
              <a:t>现金预算</a:t>
            </a:r>
            <a:endParaRPr sz="2400" dirty="0"/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5" name="任意多边形 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8" name="圆角矩形 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2" name="直接连接符 31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图片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939" y="1498517"/>
            <a:ext cx="3181350" cy="4181475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0526" y="1130726"/>
            <a:ext cx="2505075" cy="512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781423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sz="2400" dirty="0"/>
              <a:t>财务</a:t>
            </a:r>
            <a:r>
              <a:rPr lang="zh-CN" altLang="en-US" sz="2400" dirty="0"/>
              <a:t>指标</a:t>
            </a:r>
            <a:endParaRPr sz="2400" dirty="0"/>
          </a:p>
        </p:txBody>
      </p:sp>
      <p:grpSp>
        <p:nvGrpSpPr>
          <p:cNvPr id="19459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5" name="任意多边形 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8" name="圆角矩形 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2" name="直接连接符 31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1" name="矩形 34"/>
          <p:cNvSpPr>
            <a:spLocks noChangeArrowheads="1"/>
          </p:cNvSpPr>
          <p:nvPr/>
        </p:nvSpPr>
        <p:spPr bwMode="auto">
          <a:xfrm>
            <a:off x="4004128" y="1361187"/>
            <a:ext cx="79517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个指标中除“资产负债率”外都是值越大越好，说明企业</a:t>
            </a: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整体</a:t>
            </a:r>
            <a:r>
              <a:rPr lang="zh-CN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运营情况良好，</a:t>
            </a: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资产负债率</a:t>
            </a: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正好相反，越小越好。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462" name="图片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4128" y="2982223"/>
            <a:ext cx="7778750" cy="282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Oval 4"/>
          <p:cNvSpPr/>
          <p:nvPr/>
        </p:nvSpPr>
        <p:spPr>
          <a:xfrm>
            <a:off x="1566126" y="1346799"/>
            <a:ext cx="1235797" cy="1252104"/>
          </a:xfrm>
          <a:prstGeom prst="ellipse">
            <a:avLst/>
          </a:prstGeom>
          <a:solidFill>
            <a:srgbClr val="CFCF19"/>
          </a:solidFill>
          <a:ln w="9525">
            <a:noFill/>
          </a:ln>
        </p:spPr>
        <p:txBody>
          <a:bodyPr lIns="81646" tIns="58426" rIns="81646" bIns="40823" anchor="ctr"/>
          <a:lstStyle/>
          <a:p>
            <a:pPr lvl="0" indent="0" algn="ctr" defTabSz="0" hangingPunct="0">
              <a:tabLst>
                <a:tab pos="723900" algn="l"/>
              </a:tabLst>
            </a:pPr>
            <a:r>
              <a:rPr lang="zh-CN" altLang="en-US" sz="2175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盈利能力分析</a:t>
            </a:r>
          </a:p>
        </p:txBody>
      </p:sp>
      <p:sp>
        <p:nvSpPr>
          <p:cNvPr id="35" name="Oval 2"/>
          <p:cNvSpPr/>
          <p:nvPr/>
        </p:nvSpPr>
        <p:spPr>
          <a:xfrm>
            <a:off x="2117725" y="3157422"/>
            <a:ext cx="1209675" cy="1221631"/>
          </a:xfrm>
          <a:prstGeom prst="ellipse">
            <a:avLst/>
          </a:prstGeom>
          <a:solidFill>
            <a:srgbClr val="FFC000"/>
          </a:solidFill>
          <a:ln w="9525">
            <a:noFill/>
          </a:ln>
        </p:spPr>
        <p:txBody>
          <a:bodyPr lIns="81646" tIns="58426" rIns="81646" bIns="40823" anchor="ctr"/>
          <a:lstStyle/>
          <a:p>
            <a:pPr lvl="0" indent="0" algn="ctr" defTabSz="0" hangingPunct="0">
              <a:tabLst>
                <a:tab pos="723900" algn="l"/>
              </a:tabLst>
            </a:pPr>
            <a:r>
              <a:rPr lang="zh-CN" altLang="en-US" sz="2175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营运能力分析</a:t>
            </a:r>
          </a:p>
        </p:txBody>
      </p:sp>
      <p:sp>
        <p:nvSpPr>
          <p:cNvPr id="36" name="Oval 3"/>
          <p:cNvSpPr/>
          <p:nvPr/>
        </p:nvSpPr>
        <p:spPr>
          <a:xfrm>
            <a:off x="1187303" y="4775892"/>
            <a:ext cx="1228726" cy="1197069"/>
          </a:xfrm>
          <a:prstGeom prst="ellipse">
            <a:avLst/>
          </a:prstGeom>
          <a:solidFill>
            <a:schemeClr val="tx2">
              <a:lumMod val="50000"/>
            </a:schemeClr>
          </a:solidFill>
          <a:ln w="9525">
            <a:noFill/>
          </a:ln>
        </p:spPr>
        <p:txBody>
          <a:bodyPr lIns="81646" tIns="58426" rIns="81646" bIns="40823" anchor="ctr"/>
          <a:lstStyle/>
          <a:p>
            <a:pPr lvl="0" indent="0" algn="ctr" defTabSz="0" hangingPunct="0">
              <a:tabLst>
                <a:tab pos="723900" algn="l"/>
              </a:tabLst>
            </a:pPr>
            <a:r>
              <a:rPr lang="zh-CN" altLang="en-US" sz="2175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偿债能力分析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34" grpId="0" animBg="1"/>
      <p:bldP spid="35" grpId="0" animBg="1"/>
      <p:bldP spid="3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2400" dirty="0"/>
              <a:t>杜邦财务分析</a:t>
            </a:r>
            <a:endParaRPr sz="2400" dirty="0"/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5" name="任意多边形 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8" name="圆角矩形 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2" name="直接连接符 31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4"/>
          <p:cNvSpPr>
            <a:spLocks noChangeArrowheads="1"/>
          </p:cNvSpPr>
          <p:nvPr/>
        </p:nvSpPr>
        <p:spPr bwMode="auto">
          <a:xfrm>
            <a:off x="2044700" y="1074692"/>
            <a:ext cx="79517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核心比率是 净资产收益率</a:t>
            </a:r>
            <a:br>
              <a:rPr lang="en-US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建议待运营稳定后使用此方法进行分析（一般是</a:t>
            </a:r>
            <a:r>
              <a:rPr lang="en-US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季度后）</a:t>
            </a: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347" y="1828800"/>
            <a:ext cx="8773341" cy="462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1380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波士顿矩阵分析商品类型</a:t>
            </a:r>
          </a:p>
        </p:txBody>
      </p:sp>
      <p:sp>
        <p:nvSpPr>
          <p:cNvPr id="19459" name="内容占位符 3"/>
          <p:cNvSpPr>
            <a:spLocks noGrp="1"/>
          </p:cNvSpPr>
          <p:nvPr>
            <p:ph sz="half" idx="2"/>
          </p:nvPr>
        </p:nvSpPr>
        <p:spPr>
          <a:xfrm>
            <a:off x="6206289" y="1600914"/>
            <a:ext cx="5376350" cy="4524196"/>
          </a:xfrm>
        </p:spPr>
        <p:txBody>
          <a:bodyPr/>
          <a:lstStyle/>
          <a:p>
            <a:r>
              <a:rPr lang="zh-CN" altLang="en-US" sz="2399" noProof="1"/>
              <a:t>实惠型商品的市场占有率最高，</a:t>
            </a:r>
          </a:p>
          <a:p>
            <a:r>
              <a:rPr lang="zh-CN" altLang="en-US" sz="2399" noProof="1"/>
              <a:t>而且增长率也最高，为明星产品</a:t>
            </a:r>
          </a:p>
          <a:p>
            <a:r>
              <a:rPr lang="zh-CN" altLang="en-US" sz="2399" noProof="1"/>
              <a:t>而实惠型为问题产品</a:t>
            </a:r>
            <a:endParaRPr lang="en-US" altLang="zh-CN" sz="2399" noProof="1"/>
          </a:p>
          <a:p>
            <a:r>
              <a:rPr lang="zh-CN" altLang="en-US" sz="2399" noProof="1"/>
              <a:t>品质型兼具问题与瘦狗型商品特点。</a:t>
            </a:r>
          </a:p>
        </p:txBody>
      </p:sp>
      <p:pic>
        <p:nvPicPr>
          <p:cNvPr id="19460" name="内容占位符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362" y="1718344"/>
            <a:ext cx="5376350" cy="4014807"/>
          </a:xfrm>
        </p:spPr>
      </p:pic>
      <p:sp>
        <p:nvSpPr>
          <p:cNvPr id="7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2400" dirty="0"/>
              <a:t>波士顿矩阵</a:t>
            </a:r>
            <a:endParaRPr sz="2400" dirty="0"/>
          </a:p>
        </p:txBody>
      </p:sp>
      <p:grpSp>
        <p:nvGrpSpPr>
          <p:cNvPr id="8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9" name="任意多边形 8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12" name="圆角矩形 11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6" name="直接连接符 35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016072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8050" y="1561964"/>
            <a:ext cx="8229600" cy="5073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419100" indent="-419100"/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要研发什么产品</a:t>
            </a:r>
            <a:r>
              <a:rPr lang="en-US" altLang="zh-CN" b="1" dirty="0">
                <a:solidFill>
                  <a:schemeClr val="bg1"/>
                </a:solidFill>
                <a:ea typeface="楷体_GB2312" pitchFamily="49" charset="-122"/>
              </a:rPr>
              <a:t>?</a:t>
            </a:r>
          </a:p>
          <a:p>
            <a:pPr marL="419100" indent="-419100"/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要开拓哪些市场</a:t>
            </a:r>
            <a:r>
              <a:rPr lang="en-US" altLang="zh-CN" b="1" dirty="0">
                <a:solidFill>
                  <a:schemeClr val="bg1"/>
                </a:solidFill>
                <a:ea typeface="楷体_GB2312" pitchFamily="49" charset="-122"/>
              </a:rPr>
              <a:t>?</a:t>
            </a:r>
          </a:p>
          <a:p>
            <a:pPr marL="419100" indent="-419100"/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何时研发</a:t>
            </a:r>
            <a:r>
              <a:rPr lang="en-US" altLang="zh-CN" b="1" dirty="0">
                <a:solidFill>
                  <a:schemeClr val="bg1"/>
                </a:solidFill>
                <a:ea typeface="楷体_GB2312" pitchFamily="49" charset="-122"/>
              </a:rPr>
              <a:t>ISO?</a:t>
            </a:r>
          </a:p>
          <a:p>
            <a:pPr marL="419100" indent="-419100"/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厂房是大是中是小</a:t>
            </a:r>
            <a:r>
              <a:rPr lang="en-US" altLang="zh-CN" b="1" dirty="0">
                <a:solidFill>
                  <a:schemeClr val="bg1"/>
                </a:solidFill>
                <a:ea typeface="楷体_GB2312" pitchFamily="49" charset="-122"/>
              </a:rPr>
              <a:t>?</a:t>
            </a:r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是买是租</a:t>
            </a:r>
            <a:r>
              <a:rPr lang="en-US" altLang="zh-CN" b="1" dirty="0">
                <a:solidFill>
                  <a:schemeClr val="bg1"/>
                </a:solidFill>
                <a:ea typeface="楷体_GB2312" pitchFamily="49" charset="-122"/>
              </a:rPr>
              <a:t>?</a:t>
            </a:r>
          </a:p>
          <a:p>
            <a:pPr marL="419100" indent="-419100"/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要购买什么样的生产线</a:t>
            </a:r>
            <a:r>
              <a:rPr lang="en-US" altLang="zh-CN" b="1" dirty="0">
                <a:solidFill>
                  <a:schemeClr val="bg1"/>
                </a:solidFill>
                <a:ea typeface="楷体_GB2312" pitchFamily="49" charset="-122"/>
              </a:rPr>
              <a:t>?</a:t>
            </a:r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什么时间买</a:t>
            </a:r>
            <a:r>
              <a:rPr lang="en-US" altLang="zh-CN" b="1" dirty="0">
                <a:solidFill>
                  <a:schemeClr val="bg1"/>
                </a:solidFill>
                <a:ea typeface="楷体_GB2312" pitchFamily="49" charset="-122"/>
              </a:rPr>
              <a:t>?</a:t>
            </a:r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几条</a:t>
            </a:r>
            <a:r>
              <a:rPr lang="en-US" altLang="zh-CN" b="1" dirty="0">
                <a:solidFill>
                  <a:schemeClr val="bg1"/>
                </a:solidFill>
                <a:ea typeface="楷体_GB2312" pitchFamily="49" charset="-122"/>
              </a:rPr>
              <a:t>?</a:t>
            </a:r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买来生产什么</a:t>
            </a:r>
            <a:r>
              <a:rPr lang="en-US" altLang="zh-CN" b="1" dirty="0">
                <a:solidFill>
                  <a:schemeClr val="bg1"/>
                </a:solidFill>
                <a:ea typeface="楷体_GB2312" pitchFamily="49" charset="-122"/>
              </a:rPr>
              <a:t>?</a:t>
            </a:r>
          </a:p>
          <a:p>
            <a:pPr marL="419100" indent="-419100"/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是否需要预订、购买原材料</a:t>
            </a:r>
            <a:r>
              <a:rPr lang="en-US" altLang="zh-CN" b="1" dirty="0">
                <a:solidFill>
                  <a:schemeClr val="bg1"/>
                </a:solidFill>
                <a:ea typeface="楷体_GB2312" pitchFamily="49" charset="-122"/>
              </a:rPr>
              <a:t>?</a:t>
            </a:r>
          </a:p>
          <a:p>
            <a:pPr marL="419100" indent="-419100"/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广告费多少</a:t>
            </a:r>
            <a:r>
              <a:rPr lang="en-US" altLang="zh-CN" b="1" dirty="0">
                <a:solidFill>
                  <a:schemeClr val="bg1"/>
                </a:solidFill>
                <a:ea typeface="楷体_GB2312" pitchFamily="49" charset="-122"/>
              </a:rPr>
              <a:t>?</a:t>
            </a:r>
          </a:p>
          <a:p>
            <a:pPr marL="419100" indent="-419100"/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是否需要银行借款</a:t>
            </a:r>
            <a:r>
              <a:rPr lang="en-US" altLang="zh-CN" b="1" dirty="0">
                <a:solidFill>
                  <a:schemeClr val="bg1"/>
                </a:solidFill>
                <a:ea typeface="楷体_GB2312" pitchFamily="49" charset="-122"/>
              </a:rPr>
              <a:t>?</a:t>
            </a:r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 贷多少</a:t>
            </a:r>
            <a:r>
              <a:rPr lang="en-US" altLang="zh-CN" b="1" dirty="0">
                <a:solidFill>
                  <a:schemeClr val="bg1"/>
                </a:solidFill>
                <a:ea typeface="楷体_GB2312" pitchFamily="49" charset="-122"/>
              </a:rPr>
              <a:t>?</a:t>
            </a:r>
          </a:p>
        </p:txBody>
      </p:sp>
      <p:pic>
        <p:nvPicPr>
          <p:cNvPr id="70660" name="Picture 4" descr="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739" y="944564"/>
            <a:ext cx="2757487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2400" dirty="0"/>
              <a:t>思考</a:t>
            </a:r>
            <a:endParaRPr sz="2400" dirty="0"/>
          </a:p>
        </p:txBody>
      </p:sp>
      <p:grpSp>
        <p:nvGrpSpPr>
          <p:cNvPr id="6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7" name="任意多边形 6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10" name="圆角矩形 9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4" name="直接连接符 33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3620802"/>
      </p:ext>
    </p:extLst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7"/>
          <p:cNvSpPr txBox="1"/>
          <p:nvPr/>
        </p:nvSpPr>
        <p:spPr>
          <a:xfrm>
            <a:off x="5865813" y="2695575"/>
            <a:ext cx="4797425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5400" dirty="0">
                <a:solidFill>
                  <a:schemeClr val="bg1">
                    <a:lumMod val="95000"/>
                  </a:schemeClr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謝謝聆聽</a:t>
            </a:r>
          </a:p>
        </p:txBody>
      </p:sp>
      <p:sp>
        <p:nvSpPr>
          <p:cNvPr id="4" name="TextBox 56"/>
          <p:cNvSpPr txBox="1"/>
          <p:nvPr/>
        </p:nvSpPr>
        <p:spPr>
          <a:xfrm>
            <a:off x="7018338" y="3640138"/>
            <a:ext cx="2492375" cy="400050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祝你有个美好的一天</a:t>
            </a:r>
          </a:p>
        </p:txBody>
      </p:sp>
      <p:sp>
        <p:nvSpPr>
          <p:cNvPr id="6" name="同心圆 5"/>
          <p:cNvSpPr/>
          <p:nvPr/>
        </p:nvSpPr>
        <p:spPr>
          <a:xfrm>
            <a:off x="896938" y="1458913"/>
            <a:ext cx="3886200" cy="3886200"/>
          </a:xfrm>
          <a:prstGeom prst="donut">
            <a:avLst>
              <a:gd name="adj" fmla="val 5416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1225550" y="1787525"/>
            <a:ext cx="3257550" cy="3257550"/>
            <a:chOff x="1327530" y="1600524"/>
            <a:chExt cx="3257550" cy="3257550"/>
          </a:xfrm>
        </p:grpSpPr>
        <p:sp>
          <p:nvSpPr>
            <p:cNvPr id="8" name="Block Arc 8 copy"/>
            <p:cNvSpPr/>
            <p:nvPr/>
          </p:nvSpPr>
          <p:spPr>
            <a:xfrm rot="7903881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空心弧 8"/>
            <p:cNvSpPr/>
            <p:nvPr/>
          </p:nvSpPr>
          <p:spPr>
            <a:xfrm rot="632088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Block Arc 8 copy"/>
            <p:cNvSpPr/>
            <p:nvPr/>
          </p:nvSpPr>
          <p:spPr>
            <a:xfrm rot="15203938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1941513" y="2574925"/>
            <a:ext cx="1827212" cy="1827213"/>
          </a:xfrm>
          <a:prstGeom prst="ellipse">
            <a:avLst/>
          </a:prstGeom>
          <a:noFill/>
          <a:ln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017713" y="2703513"/>
            <a:ext cx="1622425" cy="1622425"/>
          </a:xfrm>
          <a:custGeom>
            <a:avLst/>
            <a:gdLst>
              <a:gd name="connsiteX0" fmla="*/ 604838 w 1209676"/>
              <a:gd name="connsiteY0" fmla="*/ 171451 h 1209676"/>
              <a:gd name="connsiteX1" fmla="*/ 171451 w 1209676"/>
              <a:gd name="connsiteY1" fmla="*/ 604838 h 1209676"/>
              <a:gd name="connsiteX2" fmla="*/ 604838 w 1209676"/>
              <a:gd name="connsiteY2" fmla="*/ 1038225 h 1209676"/>
              <a:gd name="connsiteX3" fmla="*/ 1038225 w 1209676"/>
              <a:gd name="connsiteY3" fmla="*/ 604838 h 1209676"/>
              <a:gd name="connsiteX4" fmla="*/ 604838 w 1209676"/>
              <a:gd name="connsiteY4" fmla="*/ 171451 h 1209676"/>
              <a:gd name="connsiteX5" fmla="*/ 604838 w 1209676"/>
              <a:gd name="connsiteY5" fmla="*/ 0 h 1209676"/>
              <a:gd name="connsiteX6" fmla="*/ 1209676 w 1209676"/>
              <a:gd name="connsiteY6" fmla="*/ 604838 h 1209676"/>
              <a:gd name="connsiteX7" fmla="*/ 604838 w 1209676"/>
              <a:gd name="connsiteY7" fmla="*/ 1209676 h 1209676"/>
              <a:gd name="connsiteX8" fmla="*/ 0 w 1209676"/>
              <a:gd name="connsiteY8" fmla="*/ 604838 h 1209676"/>
              <a:gd name="connsiteX9" fmla="*/ 604838 w 1209676"/>
              <a:gd name="connsiteY9" fmla="*/ 0 h 1209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09676" h="1209676">
                <a:moveTo>
                  <a:pt x="604838" y="171451"/>
                </a:moveTo>
                <a:cubicBezTo>
                  <a:pt x="365485" y="171451"/>
                  <a:pt x="171451" y="365485"/>
                  <a:pt x="171451" y="604838"/>
                </a:cubicBezTo>
                <a:cubicBezTo>
                  <a:pt x="171451" y="844191"/>
                  <a:pt x="365485" y="1038225"/>
                  <a:pt x="604838" y="1038225"/>
                </a:cubicBezTo>
                <a:cubicBezTo>
                  <a:pt x="844191" y="1038225"/>
                  <a:pt x="1038225" y="844191"/>
                  <a:pt x="1038225" y="604838"/>
                </a:cubicBezTo>
                <a:cubicBezTo>
                  <a:pt x="1038225" y="365485"/>
                  <a:pt x="844191" y="171451"/>
                  <a:pt x="604838" y="171451"/>
                </a:cubicBezTo>
                <a:close/>
                <a:moveTo>
                  <a:pt x="604838" y="0"/>
                </a:moveTo>
                <a:cubicBezTo>
                  <a:pt x="938881" y="0"/>
                  <a:pt x="1209676" y="270795"/>
                  <a:pt x="1209676" y="604838"/>
                </a:cubicBezTo>
                <a:cubicBezTo>
                  <a:pt x="1209676" y="938881"/>
                  <a:pt x="938881" y="1209676"/>
                  <a:pt x="604838" y="1209676"/>
                </a:cubicBezTo>
                <a:cubicBezTo>
                  <a:pt x="270795" y="1209676"/>
                  <a:pt x="0" y="938881"/>
                  <a:pt x="0" y="604838"/>
                </a:cubicBezTo>
                <a:cubicBezTo>
                  <a:pt x="0" y="270795"/>
                  <a:pt x="270795" y="0"/>
                  <a:pt x="604838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173163" y="1735138"/>
            <a:ext cx="3362325" cy="3362325"/>
          </a:xfrm>
          <a:prstGeom prst="ellipse">
            <a:avLst/>
          </a:prstGeom>
          <a:noFill/>
          <a:ln>
            <a:solidFill>
              <a:schemeClr val="bg1"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947738" y="1509713"/>
            <a:ext cx="3813175" cy="3813175"/>
            <a:chOff x="4204493" y="2223408"/>
            <a:chExt cx="3813175" cy="3813175"/>
          </a:xfrm>
        </p:grpSpPr>
        <p:cxnSp>
          <p:nvCxnSpPr>
            <p:cNvPr id="15" name="直接连接符 14"/>
            <p:cNvCxnSpPr/>
            <p:nvPr/>
          </p:nvCxnSpPr>
          <p:spPr>
            <a:xfrm rot="16200000">
              <a:off x="4333081" y="4001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16800000">
              <a:off x="4360068" y="369343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17400000">
              <a:off x="4441031" y="3393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18000000">
              <a:off x="4571206" y="3112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rot="18600000">
              <a:off x="4749006" y="2858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19200000">
              <a:off x="4968080" y="26393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19800000">
              <a:off x="5222080" y="24615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20400000">
              <a:off x="5503068" y="23313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21000000">
              <a:off x="5803105" y="2250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6111080" y="2223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600000">
              <a:off x="6419055" y="2250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1200000">
              <a:off x="6719093" y="23313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1800000">
              <a:off x="7000080" y="24615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2400000">
              <a:off x="7254080" y="26393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3000000">
              <a:off x="7473156" y="2858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3600000">
              <a:off x="7650956" y="3112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4200000">
              <a:off x="7781131" y="3393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rot="4800000">
              <a:off x="7862093" y="369343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5400000">
              <a:off x="7889081" y="4001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6000000">
              <a:off x="7862093" y="430938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6600000">
              <a:off x="7781131" y="4609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rot="7200000">
              <a:off x="7650956" y="4890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7800000">
              <a:off x="7473156" y="5144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8400000">
              <a:off x="7254080" y="53634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rot="9000000">
              <a:off x="7000080" y="55412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rot="9600000">
              <a:off x="6719093" y="56714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10200000">
              <a:off x="6419055" y="5752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10800000">
              <a:off x="6111080" y="5779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11400000">
              <a:off x="5803105" y="5752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12000000">
              <a:off x="5503068" y="56714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12600000">
              <a:off x="5222080" y="55412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13200000">
              <a:off x="4968080" y="53634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13800000">
              <a:off x="4749006" y="5144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rot="14400000">
              <a:off x="4571206" y="4890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15000000">
              <a:off x="4441031" y="4609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15600000">
              <a:off x="4360068" y="430938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椭圆 50"/>
          <p:cNvSpPr/>
          <p:nvPr/>
        </p:nvSpPr>
        <p:spPr>
          <a:xfrm>
            <a:off x="793750" y="1355725"/>
            <a:ext cx="4090988" cy="4090988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793750" y="1355725"/>
            <a:ext cx="4090988" cy="4090988"/>
          </a:xfrm>
          <a:prstGeom prst="ellipse">
            <a:avLst/>
          </a:prstGeom>
          <a:noFill/>
          <a:ln w="12700" cmpd="sng">
            <a:solidFill>
              <a:schemeClr val="bg1"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53" name="组合 52"/>
          <p:cNvGrpSpPr>
            <a:grpSpLocks/>
          </p:cNvGrpSpPr>
          <p:nvPr/>
        </p:nvGrpSpPr>
        <p:grpSpPr bwMode="auto">
          <a:xfrm>
            <a:off x="2293938" y="2587625"/>
            <a:ext cx="409575" cy="409575"/>
            <a:chOff x="2814405" y="2119805"/>
            <a:chExt cx="409142" cy="409142"/>
          </a:xfrm>
        </p:grpSpPr>
        <p:sp>
          <p:nvSpPr>
            <p:cNvPr id="54" name="椭圆 53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2058988" y="2193925"/>
            <a:ext cx="409575" cy="409575"/>
            <a:chOff x="2814405" y="2119805"/>
            <a:chExt cx="409142" cy="409142"/>
          </a:xfrm>
        </p:grpSpPr>
        <p:sp>
          <p:nvSpPr>
            <p:cNvPr id="57" name="椭圆 5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1836738" y="1812925"/>
            <a:ext cx="409575" cy="409575"/>
            <a:chOff x="2814405" y="2119805"/>
            <a:chExt cx="409142" cy="409142"/>
          </a:xfrm>
        </p:grpSpPr>
        <p:sp>
          <p:nvSpPr>
            <p:cNvPr id="60" name="椭圆 59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62" name="组合 61"/>
          <p:cNvGrpSpPr>
            <a:grpSpLocks/>
          </p:cNvGrpSpPr>
          <p:nvPr/>
        </p:nvGrpSpPr>
        <p:grpSpPr bwMode="auto">
          <a:xfrm rot="3375645">
            <a:off x="2970213" y="2554288"/>
            <a:ext cx="409575" cy="409575"/>
            <a:chOff x="2814405" y="2119805"/>
            <a:chExt cx="409142" cy="409142"/>
          </a:xfrm>
        </p:grpSpPr>
        <p:sp>
          <p:nvSpPr>
            <p:cNvPr id="63" name="椭圆 62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65" name="组合 64"/>
          <p:cNvGrpSpPr>
            <a:grpSpLocks/>
          </p:cNvGrpSpPr>
          <p:nvPr/>
        </p:nvGrpSpPr>
        <p:grpSpPr bwMode="auto">
          <a:xfrm rot="3375645">
            <a:off x="3190082" y="2150269"/>
            <a:ext cx="407987" cy="409575"/>
            <a:chOff x="2814405" y="2119805"/>
            <a:chExt cx="409142" cy="409142"/>
          </a:xfrm>
        </p:grpSpPr>
        <p:sp>
          <p:nvSpPr>
            <p:cNvPr id="66" name="椭圆 65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2984748" y="2289489"/>
              <a:ext cx="6845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68" name="组合 67"/>
          <p:cNvGrpSpPr>
            <a:grpSpLocks/>
          </p:cNvGrpSpPr>
          <p:nvPr/>
        </p:nvGrpSpPr>
        <p:grpSpPr bwMode="auto">
          <a:xfrm rot="3375645">
            <a:off x="3389313" y="1763713"/>
            <a:ext cx="409575" cy="409575"/>
            <a:chOff x="2814405" y="2119805"/>
            <a:chExt cx="409142" cy="409142"/>
          </a:xfrm>
        </p:grpSpPr>
        <p:sp>
          <p:nvSpPr>
            <p:cNvPr id="69" name="椭圆 68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 rot="3375645">
            <a:off x="3383756" y="3226594"/>
            <a:ext cx="409575" cy="407988"/>
            <a:chOff x="2814405" y="2119805"/>
            <a:chExt cx="409142" cy="409142"/>
          </a:xfrm>
        </p:grpSpPr>
        <p:sp>
          <p:nvSpPr>
            <p:cNvPr id="72" name="椭圆 71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2984088" y="2290148"/>
              <a:ext cx="6977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74" name="组合 73"/>
          <p:cNvGrpSpPr>
            <a:grpSpLocks/>
          </p:cNvGrpSpPr>
          <p:nvPr/>
        </p:nvGrpSpPr>
        <p:grpSpPr bwMode="auto">
          <a:xfrm rot="3375645">
            <a:off x="3850481" y="3226594"/>
            <a:ext cx="409575" cy="407988"/>
            <a:chOff x="2814405" y="2119805"/>
            <a:chExt cx="409142" cy="409142"/>
          </a:xfrm>
        </p:grpSpPr>
        <p:sp>
          <p:nvSpPr>
            <p:cNvPr id="75" name="椭圆 74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2984088" y="2290148"/>
              <a:ext cx="6977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77" name="组合 76"/>
          <p:cNvGrpSpPr>
            <a:grpSpLocks/>
          </p:cNvGrpSpPr>
          <p:nvPr/>
        </p:nvGrpSpPr>
        <p:grpSpPr bwMode="auto">
          <a:xfrm rot="3375645">
            <a:off x="4095750" y="3225800"/>
            <a:ext cx="409575" cy="409575"/>
            <a:chOff x="2814405" y="2119805"/>
            <a:chExt cx="409142" cy="409142"/>
          </a:xfrm>
        </p:grpSpPr>
        <p:sp>
          <p:nvSpPr>
            <p:cNvPr id="78" name="椭圆 77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2984089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80" name="组合 79"/>
          <p:cNvGrpSpPr>
            <a:grpSpLocks/>
          </p:cNvGrpSpPr>
          <p:nvPr/>
        </p:nvGrpSpPr>
        <p:grpSpPr bwMode="auto">
          <a:xfrm rot="3375645">
            <a:off x="3033713" y="3825875"/>
            <a:ext cx="409575" cy="409575"/>
            <a:chOff x="2814405" y="2119805"/>
            <a:chExt cx="409142" cy="409142"/>
          </a:xfrm>
        </p:grpSpPr>
        <p:sp>
          <p:nvSpPr>
            <p:cNvPr id="81" name="椭圆 80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2984088" y="2289489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 rot="3375645">
            <a:off x="3519488" y="4583113"/>
            <a:ext cx="409575" cy="409575"/>
            <a:chOff x="2814405" y="2119805"/>
            <a:chExt cx="409142" cy="409142"/>
          </a:xfrm>
        </p:grpSpPr>
        <p:sp>
          <p:nvSpPr>
            <p:cNvPr id="84" name="椭圆 83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86" name="组合 85"/>
          <p:cNvGrpSpPr>
            <a:grpSpLocks/>
          </p:cNvGrpSpPr>
          <p:nvPr/>
        </p:nvGrpSpPr>
        <p:grpSpPr bwMode="auto">
          <a:xfrm rot="3375645">
            <a:off x="3281363" y="4230688"/>
            <a:ext cx="409575" cy="409575"/>
            <a:chOff x="2814405" y="2119805"/>
            <a:chExt cx="409142" cy="409142"/>
          </a:xfrm>
        </p:grpSpPr>
        <p:sp>
          <p:nvSpPr>
            <p:cNvPr id="87" name="椭圆 8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 rot="3375645">
            <a:off x="2252663" y="3816350"/>
            <a:ext cx="409575" cy="409575"/>
            <a:chOff x="2814405" y="2119805"/>
            <a:chExt cx="409142" cy="409142"/>
          </a:xfrm>
        </p:grpSpPr>
        <p:sp>
          <p:nvSpPr>
            <p:cNvPr id="90" name="椭圆 89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2984088" y="2289489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92" name="组合 91"/>
          <p:cNvGrpSpPr>
            <a:grpSpLocks/>
          </p:cNvGrpSpPr>
          <p:nvPr/>
        </p:nvGrpSpPr>
        <p:grpSpPr bwMode="auto">
          <a:xfrm rot="3375645">
            <a:off x="1777207" y="4571206"/>
            <a:ext cx="407988" cy="409575"/>
            <a:chOff x="2814405" y="2119805"/>
            <a:chExt cx="409142" cy="409142"/>
          </a:xfrm>
        </p:grpSpPr>
        <p:sp>
          <p:nvSpPr>
            <p:cNvPr id="93" name="椭圆 92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2984748" y="2289489"/>
              <a:ext cx="68455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95" name="组合 94"/>
          <p:cNvGrpSpPr>
            <a:grpSpLocks/>
          </p:cNvGrpSpPr>
          <p:nvPr/>
        </p:nvGrpSpPr>
        <p:grpSpPr bwMode="auto">
          <a:xfrm rot="3375645">
            <a:off x="2012950" y="4214813"/>
            <a:ext cx="407987" cy="407988"/>
            <a:chOff x="2814405" y="2119805"/>
            <a:chExt cx="409142" cy="409142"/>
          </a:xfrm>
        </p:grpSpPr>
        <p:sp>
          <p:nvSpPr>
            <p:cNvPr id="96" name="椭圆 95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2984748" y="2290148"/>
              <a:ext cx="6845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98" name="组合 97"/>
          <p:cNvGrpSpPr>
            <a:grpSpLocks/>
          </p:cNvGrpSpPr>
          <p:nvPr/>
        </p:nvGrpSpPr>
        <p:grpSpPr bwMode="auto">
          <a:xfrm rot="3375645">
            <a:off x="1027906" y="3215482"/>
            <a:ext cx="409575" cy="407988"/>
            <a:chOff x="2814405" y="2119805"/>
            <a:chExt cx="409142" cy="409142"/>
          </a:xfrm>
        </p:grpSpPr>
        <p:sp>
          <p:nvSpPr>
            <p:cNvPr id="99" name="椭圆 98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2984087" y="2290147"/>
              <a:ext cx="6977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01" name="组合 100"/>
          <p:cNvGrpSpPr>
            <a:grpSpLocks/>
          </p:cNvGrpSpPr>
          <p:nvPr/>
        </p:nvGrpSpPr>
        <p:grpSpPr bwMode="auto">
          <a:xfrm rot="3375645">
            <a:off x="1487488" y="3214688"/>
            <a:ext cx="409575" cy="409575"/>
            <a:chOff x="2814405" y="2119805"/>
            <a:chExt cx="409142" cy="409142"/>
          </a:xfrm>
        </p:grpSpPr>
        <p:sp>
          <p:nvSpPr>
            <p:cNvPr id="102" name="椭圆 101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04" name="组合 103"/>
          <p:cNvGrpSpPr>
            <a:grpSpLocks/>
          </p:cNvGrpSpPr>
          <p:nvPr/>
        </p:nvGrpSpPr>
        <p:grpSpPr bwMode="auto">
          <a:xfrm rot="3375645">
            <a:off x="1926432" y="3212306"/>
            <a:ext cx="407988" cy="409575"/>
            <a:chOff x="2814405" y="2119805"/>
            <a:chExt cx="409142" cy="409142"/>
          </a:xfrm>
        </p:grpSpPr>
        <p:sp>
          <p:nvSpPr>
            <p:cNvPr id="105" name="椭圆 104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2984748" y="2289489"/>
              <a:ext cx="68455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pic>
        <p:nvPicPr>
          <p:cNvPr id="107" name="full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05025" y="3006725"/>
            <a:ext cx="1522413" cy="1054100"/>
          </a:xfrm>
          <a:prstGeom prst="rect">
            <a:avLst/>
          </a:prstGeom>
          <a:noFill/>
          <a:effectLst>
            <a:outerShdw blurRad="254000" algn="ctr" rotWithShape="0">
              <a:srgbClr val="53D2FF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6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37" dur="1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45" dur="1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1" grpId="0" animBg="1"/>
      <p:bldP spid="13" grpId="0" animBg="1"/>
      <p:bldP spid="13" grpId="1" animBg="1"/>
      <p:bldP spid="51" grpId="0" animBg="1"/>
      <p:bldP spid="52" grpId="0" animBg="1"/>
      <p:bldP spid="5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同心圆 3"/>
          <p:cNvSpPr/>
          <p:nvPr/>
        </p:nvSpPr>
        <p:spPr>
          <a:xfrm>
            <a:off x="4025900" y="1387475"/>
            <a:ext cx="3886200" cy="3886200"/>
          </a:xfrm>
          <a:prstGeom prst="donut">
            <a:avLst>
              <a:gd name="adj" fmla="val 5416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4356100" y="1716088"/>
            <a:ext cx="3257550" cy="3257550"/>
            <a:chOff x="1327530" y="1600524"/>
            <a:chExt cx="3257550" cy="3257550"/>
          </a:xfrm>
        </p:grpSpPr>
        <p:sp>
          <p:nvSpPr>
            <p:cNvPr id="6" name="Block Arc 8 copy"/>
            <p:cNvSpPr/>
            <p:nvPr/>
          </p:nvSpPr>
          <p:spPr>
            <a:xfrm rot="7903881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空心弧 6"/>
            <p:cNvSpPr/>
            <p:nvPr/>
          </p:nvSpPr>
          <p:spPr>
            <a:xfrm rot="632088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Block Arc 8 copy"/>
            <p:cNvSpPr/>
            <p:nvPr/>
          </p:nvSpPr>
          <p:spPr>
            <a:xfrm rot="15203938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5070475" y="2503488"/>
            <a:ext cx="1827213" cy="1827212"/>
          </a:xfrm>
          <a:prstGeom prst="ellipse">
            <a:avLst/>
          </a:prstGeom>
          <a:noFill/>
          <a:ln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5146675" y="2632075"/>
            <a:ext cx="1622425" cy="1622425"/>
          </a:xfrm>
          <a:custGeom>
            <a:avLst/>
            <a:gdLst>
              <a:gd name="connsiteX0" fmla="*/ 604838 w 1209676"/>
              <a:gd name="connsiteY0" fmla="*/ 171451 h 1209676"/>
              <a:gd name="connsiteX1" fmla="*/ 171451 w 1209676"/>
              <a:gd name="connsiteY1" fmla="*/ 604838 h 1209676"/>
              <a:gd name="connsiteX2" fmla="*/ 604838 w 1209676"/>
              <a:gd name="connsiteY2" fmla="*/ 1038225 h 1209676"/>
              <a:gd name="connsiteX3" fmla="*/ 1038225 w 1209676"/>
              <a:gd name="connsiteY3" fmla="*/ 604838 h 1209676"/>
              <a:gd name="connsiteX4" fmla="*/ 604838 w 1209676"/>
              <a:gd name="connsiteY4" fmla="*/ 171451 h 1209676"/>
              <a:gd name="connsiteX5" fmla="*/ 604838 w 1209676"/>
              <a:gd name="connsiteY5" fmla="*/ 0 h 1209676"/>
              <a:gd name="connsiteX6" fmla="*/ 1209676 w 1209676"/>
              <a:gd name="connsiteY6" fmla="*/ 604838 h 1209676"/>
              <a:gd name="connsiteX7" fmla="*/ 604838 w 1209676"/>
              <a:gd name="connsiteY7" fmla="*/ 1209676 h 1209676"/>
              <a:gd name="connsiteX8" fmla="*/ 0 w 1209676"/>
              <a:gd name="connsiteY8" fmla="*/ 604838 h 1209676"/>
              <a:gd name="connsiteX9" fmla="*/ 604838 w 1209676"/>
              <a:gd name="connsiteY9" fmla="*/ 0 h 1209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09676" h="1209676">
                <a:moveTo>
                  <a:pt x="604838" y="171451"/>
                </a:moveTo>
                <a:cubicBezTo>
                  <a:pt x="365485" y="171451"/>
                  <a:pt x="171451" y="365485"/>
                  <a:pt x="171451" y="604838"/>
                </a:cubicBezTo>
                <a:cubicBezTo>
                  <a:pt x="171451" y="844191"/>
                  <a:pt x="365485" y="1038225"/>
                  <a:pt x="604838" y="1038225"/>
                </a:cubicBezTo>
                <a:cubicBezTo>
                  <a:pt x="844191" y="1038225"/>
                  <a:pt x="1038225" y="844191"/>
                  <a:pt x="1038225" y="604838"/>
                </a:cubicBezTo>
                <a:cubicBezTo>
                  <a:pt x="1038225" y="365485"/>
                  <a:pt x="844191" y="171451"/>
                  <a:pt x="604838" y="171451"/>
                </a:cubicBezTo>
                <a:close/>
                <a:moveTo>
                  <a:pt x="604838" y="0"/>
                </a:moveTo>
                <a:cubicBezTo>
                  <a:pt x="938881" y="0"/>
                  <a:pt x="1209676" y="270795"/>
                  <a:pt x="1209676" y="604838"/>
                </a:cubicBezTo>
                <a:cubicBezTo>
                  <a:pt x="1209676" y="938881"/>
                  <a:pt x="938881" y="1209676"/>
                  <a:pt x="604838" y="1209676"/>
                </a:cubicBezTo>
                <a:cubicBezTo>
                  <a:pt x="270795" y="1209676"/>
                  <a:pt x="0" y="938881"/>
                  <a:pt x="0" y="604838"/>
                </a:cubicBezTo>
                <a:cubicBezTo>
                  <a:pt x="0" y="270795"/>
                  <a:pt x="270795" y="0"/>
                  <a:pt x="604838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303713" y="1663700"/>
            <a:ext cx="3362325" cy="3362325"/>
          </a:xfrm>
          <a:prstGeom prst="ellipse">
            <a:avLst/>
          </a:prstGeom>
          <a:noFill/>
          <a:ln>
            <a:solidFill>
              <a:schemeClr val="bg1"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4078288" y="1438275"/>
            <a:ext cx="3813175" cy="3813175"/>
            <a:chOff x="4204493" y="2223408"/>
            <a:chExt cx="3813175" cy="3813175"/>
          </a:xfrm>
        </p:grpSpPr>
        <p:cxnSp>
          <p:nvCxnSpPr>
            <p:cNvPr id="13" name="直接连接符 12"/>
            <p:cNvCxnSpPr/>
            <p:nvPr/>
          </p:nvCxnSpPr>
          <p:spPr>
            <a:xfrm rot="16200000">
              <a:off x="4333081" y="4001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rot="16800000">
              <a:off x="4360068" y="36934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rot="17400000">
              <a:off x="4441031" y="3393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18000000">
              <a:off x="4571206" y="3112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18600000">
              <a:off x="4749006" y="2858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19200000">
              <a:off x="4968080" y="26393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rot="19800000">
              <a:off x="5222080" y="24615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20400000">
              <a:off x="5503068" y="23313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21000000">
              <a:off x="5803105" y="2250396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6111080" y="2223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600000">
              <a:off x="6419055" y="2250396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1200000">
              <a:off x="6719093" y="23313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1800000">
              <a:off x="7000080" y="24615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2400000">
              <a:off x="7254080" y="26393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3000000">
              <a:off x="7473156" y="2858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3600000">
              <a:off x="7650956" y="3112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4200000">
              <a:off x="7781131" y="3393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4800000">
              <a:off x="7862093" y="36934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5400000">
              <a:off x="7889081" y="4001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rot="6000000">
              <a:off x="7862093" y="43093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6600000">
              <a:off x="7781131" y="4609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7200000">
              <a:off x="7650956" y="4890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7800000">
              <a:off x="7473156" y="5144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rot="8400000">
              <a:off x="7254080" y="53634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9000000">
              <a:off x="7000080" y="55412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9600000">
              <a:off x="6719093" y="56714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rot="10200000">
              <a:off x="6419055" y="5752421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rot="10800000">
              <a:off x="6111080" y="5779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11400000">
              <a:off x="5803105" y="5752421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12000000">
              <a:off x="5503068" y="56714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12600000">
              <a:off x="5222080" y="55412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13200000">
              <a:off x="4968080" y="53634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13800000">
              <a:off x="4749006" y="5144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14400000">
              <a:off x="4571206" y="4890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15000000">
              <a:off x="4441031" y="4609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rot="15600000">
              <a:off x="4360068" y="43093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椭圆 48"/>
          <p:cNvSpPr/>
          <p:nvPr/>
        </p:nvSpPr>
        <p:spPr>
          <a:xfrm>
            <a:off x="3924300" y="1285875"/>
            <a:ext cx="4090988" cy="4090988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3924300" y="1285875"/>
            <a:ext cx="4090988" cy="4090988"/>
          </a:xfrm>
          <a:prstGeom prst="ellipse">
            <a:avLst/>
          </a:prstGeom>
          <a:noFill/>
          <a:ln w="12700" cmpd="sng">
            <a:solidFill>
              <a:schemeClr val="bg1"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5424488" y="2517775"/>
            <a:ext cx="407987" cy="409575"/>
            <a:chOff x="2814405" y="2119805"/>
            <a:chExt cx="409142" cy="409142"/>
          </a:xfrm>
        </p:grpSpPr>
        <p:sp>
          <p:nvSpPr>
            <p:cNvPr id="52" name="椭圆 51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2984748" y="2289488"/>
              <a:ext cx="6845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5189538" y="2124075"/>
            <a:ext cx="407987" cy="409575"/>
            <a:chOff x="2814405" y="2119805"/>
            <a:chExt cx="409142" cy="409142"/>
          </a:xfrm>
        </p:grpSpPr>
        <p:sp>
          <p:nvSpPr>
            <p:cNvPr id="55" name="椭圆 54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2984748" y="2289488"/>
              <a:ext cx="6845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4967288" y="1743075"/>
            <a:ext cx="407987" cy="409575"/>
            <a:chOff x="2814405" y="2119805"/>
            <a:chExt cx="409142" cy="409142"/>
          </a:xfrm>
        </p:grpSpPr>
        <p:sp>
          <p:nvSpPr>
            <p:cNvPr id="58" name="椭圆 57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2984748" y="2289488"/>
              <a:ext cx="6845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60" name="组合 59"/>
          <p:cNvGrpSpPr>
            <a:grpSpLocks/>
          </p:cNvGrpSpPr>
          <p:nvPr/>
        </p:nvGrpSpPr>
        <p:grpSpPr bwMode="auto">
          <a:xfrm rot="3375645">
            <a:off x="6100763" y="2484438"/>
            <a:ext cx="409575" cy="409575"/>
            <a:chOff x="2814405" y="2119805"/>
            <a:chExt cx="409142" cy="409142"/>
          </a:xfrm>
        </p:grpSpPr>
        <p:sp>
          <p:nvSpPr>
            <p:cNvPr id="61" name="椭圆 60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63" name="组合 62"/>
          <p:cNvGrpSpPr>
            <a:grpSpLocks/>
          </p:cNvGrpSpPr>
          <p:nvPr/>
        </p:nvGrpSpPr>
        <p:grpSpPr bwMode="auto">
          <a:xfrm rot="3375645">
            <a:off x="6318250" y="2079625"/>
            <a:ext cx="409575" cy="409575"/>
            <a:chOff x="2814405" y="2119805"/>
            <a:chExt cx="409142" cy="409142"/>
          </a:xfrm>
        </p:grpSpPr>
        <p:sp>
          <p:nvSpPr>
            <p:cNvPr id="64" name="椭圆 63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2984089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 rot="3375645">
            <a:off x="6519069" y="1693069"/>
            <a:ext cx="409575" cy="407987"/>
            <a:chOff x="2814405" y="2119805"/>
            <a:chExt cx="409142" cy="409142"/>
          </a:xfrm>
        </p:grpSpPr>
        <p:sp>
          <p:nvSpPr>
            <p:cNvPr id="67" name="椭圆 6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2984088" y="2290147"/>
              <a:ext cx="69776" cy="684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69" name="组合 68"/>
          <p:cNvGrpSpPr>
            <a:grpSpLocks/>
          </p:cNvGrpSpPr>
          <p:nvPr/>
        </p:nvGrpSpPr>
        <p:grpSpPr bwMode="auto">
          <a:xfrm rot="3375645">
            <a:off x="6514307" y="3155156"/>
            <a:ext cx="407988" cy="409575"/>
            <a:chOff x="2814405" y="2119805"/>
            <a:chExt cx="409142" cy="409142"/>
          </a:xfrm>
        </p:grpSpPr>
        <p:sp>
          <p:nvSpPr>
            <p:cNvPr id="70" name="椭圆 69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2984748" y="2289489"/>
              <a:ext cx="68455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72" name="组合 71"/>
          <p:cNvGrpSpPr>
            <a:grpSpLocks/>
          </p:cNvGrpSpPr>
          <p:nvPr/>
        </p:nvGrpSpPr>
        <p:grpSpPr bwMode="auto">
          <a:xfrm rot="3375645">
            <a:off x="6981032" y="3155156"/>
            <a:ext cx="407988" cy="409575"/>
            <a:chOff x="2814405" y="2119805"/>
            <a:chExt cx="409142" cy="409142"/>
          </a:xfrm>
        </p:grpSpPr>
        <p:sp>
          <p:nvSpPr>
            <p:cNvPr id="73" name="椭圆 72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2984748" y="2289489"/>
              <a:ext cx="68455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75" name="组合 74"/>
          <p:cNvGrpSpPr>
            <a:grpSpLocks/>
          </p:cNvGrpSpPr>
          <p:nvPr/>
        </p:nvGrpSpPr>
        <p:grpSpPr bwMode="auto">
          <a:xfrm rot="3375645">
            <a:off x="7225507" y="3155156"/>
            <a:ext cx="407988" cy="409575"/>
            <a:chOff x="2814405" y="2119805"/>
            <a:chExt cx="409142" cy="409142"/>
          </a:xfrm>
        </p:grpSpPr>
        <p:sp>
          <p:nvSpPr>
            <p:cNvPr id="76" name="椭圆 75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2984748" y="2289489"/>
              <a:ext cx="68455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78" name="组合 77"/>
          <p:cNvGrpSpPr>
            <a:grpSpLocks/>
          </p:cNvGrpSpPr>
          <p:nvPr/>
        </p:nvGrpSpPr>
        <p:grpSpPr bwMode="auto">
          <a:xfrm rot="3375645">
            <a:off x="6164263" y="3756025"/>
            <a:ext cx="407988" cy="407987"/>
            <a:chOff x="2814405" y="2119805"/>
            <a:chExt cx="409142" cy="409142"/>
          </a:xfrm>
        </p:grpSpPr>
        <p:sp>
          <p:nvSpPr>
            <p:cNvPr id="79" name="椭圆 78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2984748" y="2290148"/>
              <a:ext cx="68455" cy="684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81" name="组合 80"/>
          <p:cNvGrpSpPr>
            <a:grpSpLocks/>
          </p:cNvGrpSpPr>
          <p:nvPr/>
        </p:nvGrpSpPr>
        <p:grpSpPr bwMode="auto">
          <a:xfrm rot="3375645">
            <a:off x="6650038" y="4513263"/>
            <a:ext cx="407987" cy="407987"/>
            <a:chOff x="2814405" y="2119805"/>
            <a:chExt cx="409142" cy="409142"/>
          </a:xfrm>
        </p:grpSpPr>
        <p:sp>
          <p:nvSpPr>
            <p:cNvPr id="82" name="椭圆 81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2984748" y="2290148"/>
              <a:ext cx="68456" cy="684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84" name="组合 83"/>
          <p:cNvGrpSpPr>
            <a:grpSpLocks/>
          </p:cNvGrpSpPr>
          <p:nvPr/>
        </p:nvGrpSpPr>
        <p:grpSpPr bwMode="auto">
          <a:xfrm rot="3375645">
            <a:off x="6411913" y="4160838"/>
            <a:ext cx="407987" cy="407987"/>
            <a:chOff x="2814405" y="2119805"/>
            <a:chExt cx="409142" cy="409142"/>
          </a:xfrm>
        </p:grpSpPr>
        <p:sp>
          <p:nvSpPr>
            <p:cNvPr id="85" name="椭圆 84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2984748" y="2290148"/>
              <a:ext cx="68456" cy="684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87" name="组合 86"/>
          <p:cNvGrpSpPr>
            <a:grpSpLocks/>
          </p:cNvGrpSpPr>
          <p:nvPr/>
        </p:nvGrpSpPr>
        <p:grpSpPr bwMode="auto">
          <a:xfrm rot="3375645">
            <a:off x="5383213" y="3746500"/>
            <a:ext cx="407988" cy="407987"/>
            <a:chOff x="2814405" y="2119805"/>
            <a:chExt cx="409142" cy="409142"/>
          </a:xfrm>
        </p:grpSpPr>
        <p:sp>
          <p:nvSpPr>
            <p:cNvPr id="88" name="椭圆 87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2984748" y="2290148"/>
              <a:ext cx="68455" cy="684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90" name="组合 89"/>
          <p:cNvGrpSpPr>
            <a:grpSpLocks/>
          </p:cNvGrpSpPr>
          <p:nvPr/>
        </p:nvGrpSpPr>
        <p:grpSpPr bwMode="auto">
          <a:xfrm rot="3375645">
            <a:off x="4906169" y="4501357"/>
            <a:ext cx="409575" cy="407987"/>
            <a:chOff x="2814405" y="2119805"/>
            <a:chExt cx="409142" cy="409142"/>
          </a:xfrm>
        </p:grpSpPr>
        <p:sp>
          <p:nvSpPr>
            <p:cNvPr id="91" name="椭圆 90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2984087" y="2290147"/>
              <a:ext cx="69776" cy="684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93" name="组合 92"/>
          <p:cNvGrpSpPr>
            <a:grpSpLocks/>
          </p:cNvGrpSpPr>
          <p:nvPr/>
        </p:nvGrpSpPr>
        <p:grpSpPr bwMode="auto">
          <a:xfrm rot="3375645">
            <a:off x="5141913" y="4143375"/>
            <a:ext cx="409575" cy="409575"/>
            <a:chOff x="2814405" y="2119805"/>
            <a:chExt cx="409142" cy="409142"/>
          </a:xfrm>
        </p:grpSpPr>
        <p:sp>
          <p:nvSpPr>
            <p:cNvPr id="94" name="椭圆 93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2984088" y="2289489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96" name="组合 95"/>
          <p:cNvGrpSpPr>
            <a:grpSpLocks/>
          </p:cNvGrpSpPr>
          <p:nvPr/>
        </p:nvGrpSpPr>
        <p:grpSpPr bwMode="auto">
          <a:xfrm rot="3375645">
            <a:off x="4158457" y="3144044"/>
            <a:ext cx="407987" cy="409575"/>
            <a:chOff x="2814405" y="2119805"/>
            <a:chExt cx="409142" cy="409142"/>
          </a:xfrm>
        </p:grpSpPr>
        <p:sp>
          <p:nvSpPr>
            <p:cNvPr id="97" name="椭圆 9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2984748" y="2289489"/>
              <a:ext cx="6845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99" name="组合 98"/>
          <p:cNvGrpSpPr>
            <a:grpSpLocks/>
          </p:cNvGrpSpPr>
          <p:nvPr/>
        </p:nvGrpSpPr>
        <p:grpSpPr bwMode="auto">
          <a:xfrm rot="3375645">
            <a:off x="4618038" y="3144838"/>
            <a:ext cx="407987" cy="407987"/>
            <a:chOff x="2814405" y="2119805"/>
            <a:chExt cx="409142" cy="409142"/>
          </a:xfrm>
        </p:grpSpPr>
        <p:sp>
          <p:nvSpPr>
            <p:cNvPr id="100" name="椭圆 99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2984748" y="2290148"/>
              <a:ext cx="68456" cy="684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02" name="组合 101"/>
          <p:cNvGrpSpPr>
            <a:grpSpLocks/>
          </p:cNvGrpSpPr>
          <p:nvPr/>
        </p:nvGrpSpPr>
        <p:grpSpPr bwMode="auto">
          <a:xfrm rot="3375645">
            <a:off x="5055394" y="3142457"/>
            <a:ext cx="409575" cy="407987"/>
            <a:chOff x="2814405" y="2119805"/>
            <a:chExt cx="409142" cy="409142"/>
          </a:xfrm>
        </p:grpSpPr>
        <p:sp>
          <p:nvSpPr>
            <p:cNvPr id="103" name="椭圆 102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2984087" y="2290147"/>
              <a:ext cx="69776" cy="684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pic>
        <p:nvPicPr>
          <p:cNvPr id="105" name="full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224463" y="2844800"/>
            <a:ext cx="1547812" cy="1071563"/>
          </a:xfrm>
          <a:prstGeom prst="rect">
            <a:avLst/>
          </a:prstGeom>
          <a:noFill/>
          <a:effectLst>
            <a:outerShdw blurRad="254000" algn="ctr" rotWithShape="0">
              <a:srgbClr val="53D2FF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6" name="组合 105"/>
          <p:cNvGrpSpPr>
            <a:grpSpLocks/>
          </p:cNvGrpSpPr>
          <p:nvPr/>
        </p:nvGrpSpPr>
        <p:grpSpPr bwMode="auto">
          <a:xfrm>
            <a:off x="3925684" y="1295985"/>
            <a:ext cx="4090987" cy="4090987"/>
            <a:chOff x="3974551" y="1452215"/>
            <a:chExt cx="4090988" cy="4090988"/>
          </a:xfrm>
        </p:grpSpPr>
        <p:sp>
          <p:nvSpPr>
            <p:cNvPr id="107" name="同心圆 106"/>
            <p:cNvSpPr/>
            <p:nvPr/>
          </p:nvSpPr>
          <p:spPr>
            <a:xfrm>
              <a:off x="4077738" y="1555402"/>
              <a:ext cx="3884614" cy="3884614"/>
            </a:xfrm>
            <a:prstGeom prst="donut">
              <a:avLst>
                <a:gd name="adj" fmla="val 5416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5328" name="组合 107"/>
            <p:cNvGrpSpPr>
              <a:grpSpLocks/>
            </p:cNvGrpSpPr>
            <p:nvPr/>
          </p:nvGrpSpPr>
          <p:grpSpPr bwMode="auto">
            <a:xfrm>
              <a:off x="4406351" y="1883222"/>
              <a:ext cx="3257550" cy="3257550"/>
              <a:chOff x="1327530" y="1600524"/>
              <a:chExt cx="3257550" cy="3257550"/>
            </a:xfrm>
          </p:grpSpPr>
          <p:sp>
            <p:nvSpPr>
              <p:cNvPr id="206" name="Block Arc 8 copy"/>
              <p:cNvSpPr/>
              <p:nvPr/>
            </p:nvSpPr>
            <p:spPr>
              <a:xfrm rot="7903881">
                <a:off x="1325942" y="1604492"/>
                <a:ext cx="3260726" cy="3257551"/>
              </a:xfrm>
              <a:prstGeom prst="blockArc">
                <a:avLst>
                  <a:gd name="adj1" fmla="val 13744868"/>
                  <a:gd name="adj2" fmla="val 17193738"/>
                  <a:gd name="adj3" fmla="val 28061"/>
                </a:avLst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7" name="空心弧 206"/>
              <p:cNvSpPr/>
              <p:nvPr/>
            </p:nvSpPr>
            <p:spPr>
              <a:xfrm rot="632088">
                <a:off x="1327530" y="1601317"/>
                <a:ext cx="3257551" cy="3259138"/>
              </a:xfrm>
              <a:prstGeom prst="blockArc">
                <a:avLst>
                  <a:gd name="adj1" fmla="val 13744868"/>
                  <a:gd name="adj2" fmla="val 17193738"/>
                  <a:gd name="adj3" fmla="val 28061"/>
                </a:avLst>
              </a:prstGeom>
              <a:solidFill>
                <a:schemeClr val="bg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8" name="Block Arc 8 copy"/>
              <p:cNvSpPr/>
              <p:nvPr/>
            </p:nvSpPr>
            <p:spPr>
              <a:xfrm rot="15203938">
                <a:off x="1325942" y="1604492"/>
                <a:ext cx="3260726" cy="3257551"/>
              </a:xfrm>
              <a:prstGeom prst="blockArc">
                <a:avLst>
                  <a:gd name="adj1" fmla="val 13744868"/>
                  <a:gd name="adj2" fmla="val 17193738"/>
                  <a:gd name="adj3" fmla="val 28061"/>
                </a:avLst>
              </a:prstGeom>
              <a:solidFill>
                <a:schemeClr val="bg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9" name="椭圆 108"/>
            <p:cNvSpPr/>
            <p:nvPr/>
          </p:nvSpPr>
          <p:spPr>
            <a:xfrm>
              <a:off x="5122313" y="2671415"/>
              <a:ext cx="1825625" cy="1825625"/>
            </a:xfrm>
            <a:prstGeom prst="ellipse">
              <a:avLst/>
            </a:prstGeom>
            <a:noFill/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10" name="任意多边形 109"/>
            <p:cNvSpPr/>
            <p:nvPr/>
          </p:nvSpPr>
          <p:spPr>
            <a:xfrm>
              <a:off x="5198513" y="2800002"/>
              <a:ext cx="1622425" cy="1620838"/>
            </a:xfrm>
            <a:custGeom>
              <a:avLst/>
              <a:gdLst>
                <a:gd name="connsiteX0" fmla="*/ 604838 w 1209676"/>
                <a:gd name="connsiteY0" fmla="*/ 171451 h 1209676"/>
                <a:gd name="connsiteX1" fmla="*/ 171451 w 1209676"/>
                <a:gd name="connsiteY1" fmla="*/ 604838 h 1209676"/>
                <a:gd name="connsiteX2" fmla="*/ 604838 w 1209676"/>
                <a:gd name="connsiteY2" fmla="*/ 1038225 h 1209676"/>
                <a:gd name="connsiteX3" fmla="*/ 1038225 w 1209676"/>
                <a:gd name="connsiteY3" fmla="*/ 604838 h 1209676"/>
                <a:gd name="connsiteX4" fmla="*/ 604838 w 1209676"/>
                <a:gd name="connsiteY4" fmla="*/ 171451 h 1209676"/>
                <a:gd name="connsiteX5" fmla="*/ 604838 w 1209676"/>
                <a:gd name="connsiteY5" fmla="*/ 0 h 1209676"/>
                <a:gd name="connsiteX6" fmla="*/ 1209676 w 1209676"/>
                <a:gd name="connsiteY6" fmla="*/ 604838 h 1209676"/>
                <a:gd name="connsiteX7" fmla="*/ 604838 w 1209676"/>
                <a:gd name="connsiteY7" fmla="*/ 1209676 h 1209676"/>
                <a:gd name="connsiteX8" fmla="*/ 0 w 1209676"/>
                <a:gd name="connsiteY8" fmla="*/ 604838 h 1209676"/>
                <a:gd name="connsiteX9" fmla="*/ 604838 w 1209676"/>
                <a:gd name="connsiteY9" fmla="*/ 0 h 1209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09676" h="1209676">
                  <a:moveTo>
                    <a:pt x="604838" y="171451"/>
                  </a:moveTo>
                  <a:cubicBezTo>
                    <a:pt x="365485" y="171451"/>
                    <a:pt x="171451" y="365485"/>
                    <a:pt x="171451" y="604838"/>
                  </a:cubicBezTo>
                  <a:cubicBezTo>
                    <a:pt x="171451" y="844191"/>
                    <a:pt x="365485" y="1038225"/>
                    <a:pt x="604838" y="1038225"/>
                  </a:cubicBezTo>
                  <a:cubicBezTo>
                    <a:pt x="844191" y="1038225"/>
                    <a:pt x="1038225" y="844191"/>
                    <a:pt x="1038225" y="604838"/>
                  </a:cubicBezTo>
                  <a:cubicBezTo>
                    <a:pt x="1038225" y="365485"/>
                    <a:pt x="844191" y="171451"/>
                    <a:pt x="604838" y="171451"/>
                  </a:cubicBezTo>
                  <a:close/>
                  <a:moveTo>
                    <a:pt x="604838" y="0"/>
                  </a:moveTo>
                  <a:cubicBezTo>
                    <a:pt x="938881" y="0"/>
                    <a:pt x="1209676" y="270795"/>
                    <a:pt x="1209676" y="604838"/>
                  </a:cubicBezTo>
                  <a:cubicBezTo>
                    <a:pt x="1209676" y="938881"/>
                    <a:pt x="938881" y="1209676"/>
                    <a:pt x="604838" y="1209676"/>
                  </a:cubicBezTo>
                  <a:cubicBezTo>
                    <a:pt x="270795" y="1209676"/>
                    <a:pt x="0" y="938881"/>
                    <a:pt x="0" y="604838"/>
                  </a:cubicBezTo>
                  <a:cubicBezTo>
                    <a:pt x="0" y="270795"/>
                    <a:pt x="270795" y="0"/>
                    <a:pt x="604838" y="0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4353963" y="1831627"/>
              <a:ext cx="3362326" cy="3362326"/>
            </a:xfrm>
            <a:prstGeom prst="ellipse">
              <a:avLst/>
            </a:prstGeom>
            <a:noFill/>
            <a:ln>
              <a:solidFill>
                <a:schemeClr val="bg1">
                  <a:alpha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5332" name="组合 111"/>
            <p:cNvGrpSpPr>
              <a:grpSpLocks/>
            </p:cNvGrpSpPr>
            <p:nvPr/>
          </p:nvGrpSpPr>
          <p:grpSpPr bwMode="auto">
            <a:xfrm>
              <a:off x="4128538" y="1605410"/>
              <a:ext cx="3813175" cy="3813175"/>
              <a:chOff x="4204493" y="2223408"/>
              <a:chExt cx="3813175" cy="3813175"/>
            </a:xfrm>
          </p:grpSpPr>
          <p:cxnSp>
            <p:nvCxnSpPr>
              <p:cNvPr id="170" name="直接连接符 169"/>
              <p:cNvCxnSpPr/>
              <p:nvPr/>
            </p:nvCxnSpPr>
            <p:spPr>
              <a:xfrm rot="16200000">
                <a:off x="4333081" y="4002200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直接连接符 170"/>
              <p:cNvCxnSpPr/>
              <p:nvPr/>
            </p:nvCxnSpPr>
            <p:spPr>
              <a:xfrm rot="16800000">
                <a:off x="4360069" y="3694225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直接连接符 171"/>
              <p:cNvCxnSpPr/>
              <p:nvPr/>
            </p:nvCxnSpPr>
            <p:spPr>
              <a:xfrm rot="17400000">
                <a:off x="4441031" y="3394187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直接连接符 172"/>
              <p:cNvCxnSpPr/>
              <p:nvPr/>
            </p:nvCxnSpPr>
            <p:spPr>
              <a:xfrm rot="18000000">
                <a:off x="4571206" y="3113200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直接连接符 173"/>
              <p:cNvCxnSpPr/>
              <p:nvPr/>
            </p:nvCxnSpPr>
            <p:spPr>
              <a:xfrm rot="18600000">
                <a:off x="4749006" y="2859200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直接连接符 174"/>
              <p:cNvCxnSpPr/>
              <p:nvPr/>
            </p:nvCxnSpPr>
            <p:spPr>
              <a:xfrm rot="19200000">
                <a:off x="4968081" y="2640125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直接连接符 175"/>
              <p:cNvCxnSpPr/>
              <p:nvPr/>
            </p:nvCxnSpPr>
            <p:spPr>
              <a:xfrm rot="19800000">
                <a:off x="5222081" y="2462325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直接连接符 176"/>
              <p:cNvCxnSpPr/>
              <p:nvPr/>
            </p:nvCxnSpPr>
            <p:spPr>
              <a:xfrm rot="20400000">
                <a:off x="5503068" y="2332150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直接连接符 177"/>
              <p:cNvCxnSpPr/>
              <p:nvPr/>
            </p:nvCxnSpPr>
            <p:spPr>
              <a:xfrm rot="21000000">
                <a:off x="5803106" y="2251188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直接连接符 178"/>
              <p:cNvCxnSpPr/>
              <p:nvPr/>
            </p:nvCxnSpPr>
            <p:spPr>
              <a:xfrm>
                <a:off x="6111082" y="2224200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直接连接符 179"/>
              <p:cNvCxnSpPr/>
              <p:nvPr/>
            </p:nvCxnSpPr>
            <p:spPr>
              <a:xfrm rot="600000">
                <a:off x="6419057" y="2251188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直接连接符 180"/>
              <p:cNvCxnSpPr/>
              <p:nvPr/>
            </p:nvCxnSpPr>
            <p:spPr>
              <a:xfrm rot="1200000">
                <a:off x="6719094" y="2332150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直接连接符 181"/>
              <p:cNvCxnSpPr/>
              <p:nvPr/>
            </p:nvCxnSpPr>
            <p:spPr>
              <a:xfrm rot="1800000">
                <a:off x="7000082" y="2462325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直接连接符 182"/>
              <p:cNvCxnSpPr/>
              <p:nvPr/>
            </p:nvCxnSpPr>
            <p:spPr>
              <a:xfrm rot="2400000">
                <a:off x="7254082" y="2640125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直接连接符 183"/>
              <p:cNvCxnSpPr/>
              <p:nvPr/>
            </p:nvCxnSpPr>
            <p:spPr>
              <a:xfrm rot="3000000">
                <a:off x="7473157" y="2859200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直接连接符 184"/>
              <p:cNvCxnSpPr/>
              <p:nvPr/>
            </p:nvCxnSpPr>
            <p:spPr>
              <a:xfrm rot="3600000">
                <a:off x="7650957" y="3113200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直接连接符 185"/>
              <p:cNvCxnSpPr/>
              <p:nvPr/>
            </p:nvCxnSpPr>
            <p:spPr>
              <a:xfrm rot="4200000">
                <a:off x="7781132" y="3394187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直接连接符 186"/>
              <p:cNvCxnSpPr/>
              <p:nvPr/>
            </p:nvCxnSpPr>
            <p:spPr>
              <a:xfrm rot="4800000">
                <a:off x="7862095" y="3694225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直接连接符 187"/>
              <p:cNvCxnSpPr/>
              <p:nvPr/>
            </p:nvCxnSpPr>
            <p:spPr>
              <a:xfrm rot="5400000">
                <a:off x="7889082" y="4002200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直接连接符 188"/>
              <p:cNvCxnSpPr/>
              <p:nvPr/>
            </p:nvCxnSpPr>
            <p:spPr>
              <a:xfrm rot="6000000">
                <a:off x="7862095" y="4310176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直接连接符 189"/>
              <p:cNvCxnSpPr/>
              <p:nvPr/>
            </p:nvCxnSpPr>
            <p:spPr>
              <a:xfrm rot="6600000">
                <a:off x="7781132" y="4610213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直接连接符 190"/>
              <p:cNvCxnSpPr/>
              <p:nvPr/>
            </p:nvCxnSpPr>
            <p:spPr>
              <a:xfrm rot="7200000">
                <a:off x="7650957" y="4891201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直接连接符 191"/>
              <p:cNvCxnSpPr/>
              <p:nvPr/>
            </p:nvCxnSpPr>
            <p:spPr>
              <a:xfrm rot="7800000">
                <a:off x="7473157" y="5145201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直接连接符 192"/>
              <p:cNvCxnSpPr/>
              <p:nvPr/>
            </p:nvCxnSpPr>
            <p:spPr>
              <a:xfrm rot="8400000">
                <a:off x="7254082" y="5364276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直接连接符 193"/>
              <p:cNvCxnSpPr/>
              <p:nvPr/>
            </p:nvCxnSpPr>
            <p:spPr>
              <a:xfrm rot="9000000">
                <a:off x="7000082" y="5542076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直接连接符 194"/>
              <p:cNvCxnSpPr/>
              <p:nvPr/>
            </p:nvCxnSpPr>
            <p:spPr>
              <a:xfrm rot="9600000">
                <a:off x="6719094" y="5672251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直接连接符 195"/>
              <p:cNvCxnSpPr/>
              <p:nvPr/>
            </p:nvCxnSpPr>
            <p:spPr>
              <a:xfrm rot="10200000">
                <a:off x="6419057" y="5753214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直接连接符 196"/>
              <p:cNvCxnSpPr/>
              <p:nvPr/>
            </p:nvCxnSpPr>
            <p:spPr>
              <a:xfrm rot="10800000">
                <a:off x="6111082" y="5780201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直接连接符 197"/>
              <p:cNvCxnSpPr/>
              <p:nvPr/>
            </p:nvCxnSpPr>
            <p:spPr>
              <a:xfrm rot="11400000">
                <a:off x="5803106" y="5753214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直接连接符 198"/>
              <p:cNvCxnSpPr/>
              <p:nvPr/>
            </p:nvCxnSpPr>
            <p:spPr>
              <a:xfrm rot="12000000">
                <a:off x="5503068" y="5672251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直接连接符 199"/>
              <p:cNvCxnSpPr/>
              <p:nvPr/>
            </p:nvCxnSpPr>
            <p:spPr>
              <a:xfrm rot="12600000">
                <a:off x="5222081" y="5542076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直接连接符 200"/>
              <p:cNvCxnSpPr/>
              <p:nvPr/>
            </p:nvCxnSpPr>
            <p:spPr>
              <a:xfrm rot="13200000">
                <a:off x="4968081" y="5364276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直接连接符 201"/>
              <p:cNvCxnSpPr/>
              <p:nvPr/>
            </p:nvCxnSpPr>
            <p:spPr>
              <a:xfrm rot="13800000">
                <a:off x="4749006" y="5145201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直接连接符 202"/>
              <p:cNvCxnSpPr/>
              <p:nvPr/>
            </p:nvCxnSpPr>
            <p:spPr>
              <a:xfrm rot="14400000">
                <a:off x="4571206" y="4891201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直接连接符 203"/>
              <p:cNvCxnSpPr/>
              <p:nvPr/>
            </p:nvCxnSpPr>
            <p:spPr>
              <a:xfrm rot="15000000">
                <a:off x="4441031" y="4610213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直接连接符 204"/>
              <p:cNvCxnSpPr/>
              <p:nvPr/>
            </p:nvCxnSpPr>
            <p:spPr>
              <a:xfrm rot="15600000">
                <a:off x="4360069" y="4310176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3" name="椭圆 112"/>
            <p:cNvSpPr/>
            <p:nvPr/>
          </p:nvSpPr>
          <p:spPr>
            <a:xfrm>
              <a:off x="3974551" y="1452215"/>
              <a:ext cx="4090988" cy="4090988"/>
            </a:xfrm>
            <a:prstGeom prst="ellipse">
              <a:avLst/>
            </a:prstGeom>
            <a:noFill/>
            <a:ln w="38100">
              <a:solidFill>
                <a:schemeClr val="bg1">
                  <a:alpha val="50000"/>
                </a:schemeClr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3974551" y="1452215"/>
              <a:ext cx="4090988" cy="4090988"/>
            </a:xfrm>
            <a:prstGeom prst="ellipse">
              <a:avLst/>
            </a:prstGeom>
            <a:noFill/>
            <a:ln w="12700" cmpd="sng">
              <a:solidFill>
                <a:schemeClr val="bg1">
                  <a:alpha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5335" name="组合 114"/>
            <p:cNvGrpSpPr>
              <a:grpSpLocks/>
            </p:cNvGrpSpPr>
            <p:nvPr/>
          </p:nvGrpSpPr>
          <p:grpSpPr bwMode="auto">
            <a:xfrm>
              <a:off x="5474537" y="2684645"/>
              <a:ext cx="409142" cy="409142"/>
              <a:chOff x="2814405" y="2119805"/>
              <a:chExt cx="409142" cy="409142"/>
            </a:xfrm>
          </p:grpSpPr>
          <p:sp>
            <p:nvSpPr>
              <p:cNvPr id="168" name="椭圆 167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9" name="椭圆 168"/>
              <p:cNvSpPr/>
              <p:nvPr/>
            </p:nvSpPr>
            <p:spPr>
              <a:xfrm>
                <a:off x="2984469" y="2289137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36" name="组合 115"/>
            <p:cNvGrpSpPr>
              <a:grpSpLocks/>
            </p:cNvGrpSpPr>
            <p:nvPr/>
          </p:nvGrpSpPr>
          <p:grpSpPr bwMode="auto">
            <a:xfrm>
              <a:off x="5239587" y="2290945"/>
              <a:ext cx="409142" cy="409142"/>
              <a:chOff x="2814405" y="2119805"/>
              <a:chExt cx="409142" cy="409142"/>
            </a:xfrm>
          </p:grpSpPr>
          <p:sp>
            <p:nvSpPr>
              <p:cNvPr id="166" name="椭圆 165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7" name="椭圆 166"/>
              <p:cNvSpPr/>
              <p:nvPr/>
            </p:nvSpPr>
            <p:spPr>
              <a:xfrm>
                <a:off x="2984469" y="2289137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37" name="组合 116"/>
            <p:cNvGrpSpPr>
              <a:grpSpLocks/>
            </p:cNvGrpSpPr>
            <p:nvPr/>
          </p:nvGrpSpPr>
          <p:grpSpPr bwMode="auto">
            <a:xfrm>
              <a:off x="5017337" y="1909945"/>
              <a:ext cx="409142" cy="409142"/>
              <a:chOff x="2814405" y="2119805"/>
              <a:chExt cx="409142" cy="409142"/>
            </a:xfrm>
          </p:grpSpPr>
          <p:sp>
            <p:nvSpPr>
              <p:cNvPr id="164" name="椭圆 163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5" name="椭圆 164"/>
              <p:cNvSpPr/>
              <p:nvPr/>
            </p:nvSpPr>
            <p:spPr>
              <a:xfrm>
                <a:off x="2984469" y="2289137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38" name="组合 117"/>
            <p:cNvGrpSpPr>
              <a:grpSpLocks/>
            </p:cNvGrpSpPr>
            <p:nvPr/>
          </p:nvGrpSpPr>
          <p:grpSpPr bwMode="auto">
            <a:xfrm rot="3375645">
              <a:off x="6151410" y="2651098"/>
              <a:ext cx="409142" cy="409142"/>
              <a:chOff x="2814405" y="2119805"/>
              <a:chExt cx="409142" cy="409142"/>
            </a:xfrm>
          </p:grpSpPr>
          <p:sp>
            <p:nvSpPr>
              <p:cNvPr id="162" name="椭圆 161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3" name="椭圆 162"/>
              <p:cNvSpPr/>
              <p:nvPr/>
            </p:nvSpPr>
            <p:spPr>
              <a:xfrm>
                <a:off x="2983865" y="2289542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39" name="组合 118"/>
            <p:cNvGrpSpPr>
              <a:grpSpLocks/>
            </p:cNvGrpSpPr>
            <p:nvPr/>
          </p:nvGrpSpPr>
          <p:grpSpPr bwMode="auto">
            <a:xfrm rot="3375645">
              <a:off x="6369737" y="2246578"/>
              <a:ext cx="409142" cy="409142"/>
              <a:chOff x="2814405" y="2119805"/>
              <a:chExt cx="409142" cy="409142"/>
            </a:xfrm>
          </p:grpSpPr>
          <p:sp>
            <p:nvSpPr>
              <p:cNvPr id="160" name="椭圆 159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1" name="椭圆 160"/>
              <p:cNvSpPr/>
              <p:nvPr/>
            </p:nvSpPr>
            <p:spPr>
              <a:xfrm>
                <a:off x="2984037" y="2288757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40" name="组合 119"/>
            <p:cNvGrpSpPr>
              <a:grpSpLocks/>
            </p:cNvGrpSpPr>
            <p:nvPr/>
          </p:nvGrpSpPr>
          <p:grpSpPr bwMode="auto">
            <a:xfrm rot="3375645">
              <a:off x="6570268" y="1859673"/>
              <a:ext cx="409142" cy="409142"/>
              <a:chOff x="2814405" y="2119805"/>
              <a:chExt cx="409142" cy="409142"/>
            </a:xfrm>
          </p:grpSpPr>
          <p:sp>
            <p:nvSpPr>
              <p:cNvPr id="158" name="椭圆 157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9" name="椭圆 158"/>
              <p:cNvSpPr/>
              <p:nvPr/>
            </p:nvSpPr>
            <p:spPr>
              <a:xfrm>
                <a:off x="2984840" y="2289372"/>
                <a:ext cx="68262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41" name="组合 120"/>
            <p:cNvGrpSpPr>
              <a:grpSpLocks/>
            </p:cNvGrpSpPr>
            <p:nvPr/>
          </p:nvGrpSpPr>
          <p:grpSpPr bwMode="auto">
            <a:xfrm rot="3375645">
              <a:off x="6564319" y="3322135"/>
              <a:ext cx="409142" cy="409142"/>
              <a:chOff x="2814405" y="2119805"/>
              <a:chExt cx="409142" cy="409142"/>
            </a:xfrm>
          </p:grpSpPr>
          <p:sp>
            <p:nvSpPr>
              <p:cNvPr id="156" name="椭圆 155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7" name="椭圆 156"/>
              <p:cNvSpPr/>
              <p:nvPr/>
            </p:nvSpPr>
            <p:spPr>
              <a:xfrm>
                <a:off x="2984172" y="2289938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42" name="组合 121"/>
            <p:cNvGrpSpPr>
              <a:grpSpLocks/>
            </p:cNvGrpSpPr>
            <p:nvPr/>
          </p:nvGrpSpPr>
          <p:grpSpPr bwMode="auto">
            <a:xfrm rot="3375645">
              <a:off x="7031044" y="3322133"/>
              <a:ext cx="409142" cy="409142"/>
              <a:chOff x="2814405" y="2119805"/>
              <a:chExt cx="409142" cy="409142"/>
            </a:xfrm>
          </p:grpSpPr>
          <p:sp>
            <p:nvSpPr>
              <p:cNvPr id="154" name="椭圆 153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5" name="椭圆 154"/>
              <p:cNvSpPr/>
              <p:nvPr/>
            </p:nvSpPr>
            <p:spPr>
              <a:xfrm>
                <a:off x="2984173" y="2289939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43" name="组合 122"/>
            <p:cNvGrpSpPr>
              <a:grpSpLocks/>
            </p:cNvGrpSpPr>
            <p:nvPr/>
          </p:nvGrpSpPr>
          <p:grpSpPr bwMode="auto">
            <a:xfrm rot="3375645">
              <a:off x="7275977" y="3322134"/>
              <a:ext cx="409142" cy="409142"/>
              <a:chOff x="2814405" y="2119805"/>
              <a:chExt cx="409142" cy="409142"/>
            </a:xfrm>
          </p:grpSpPr>
          <p:sp>
            <p:nvSpPr>
              <p:cNvPr id="152" name="椭圆 151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3" name="椭圆 152"/>
              <p:cNvSpPr/>
              <p:nvPr/>
            </p:nvSpPr>
            <p:spPr>
              <a:xfrm>
                <a:off x="2984359" y="2290452"/>
                <a:ext cx="69850" cy="682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44" name="组合 123"/>
            <p:cNvGrpSpPr>
              <a:grpSpLocks/>
            </p:cNvGrpSpPr>
            <p:nvPr/>
          </p:nvGrpSpPr>
          <p:grpSpPr bwMode="auto">
            <a:xfrm rot="3375645">
              <a:off x="6214276" y="3922210"/>
              <a:ext cx="409142" cy="409142"/>
              <a:chOff x="2814405" y="2119805"/>
              <a:chExt cx="409142" cy="409142"/>
            </a:xfrm>
          </p:grpSpPr>
          <p:sp>
            <p:nvSpPr>
              <p:cNvPr id="150" name="椭圆 149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1" name="椭圆 150"/>
              <p:cNvSpPr/>
              <p:nvPr/>
            </p:nvSpPr>
            <p:spPr>
              <a:xfrm>
                <a:off x="2984613" y="2289279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45" name="组合 124"/>
            <p:cNvGrpSpPr>
              <a:grpSpLocks/>
            </p:cNvGrpSpPr>
            <p:nvPr/>
          </p:nvGrpSpPr>
          <p:grpSpPr bwMode="auto">
            <a:xfrm rot="3375645">
              <a:off x="6700050" y="4679445"/>
              <a:ext cx="409142" cy="409142"/>
              <a:chOff x="2814405" y="2119805"/>
              <a:chExt cx="409142" cy="409142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9" name="椭圆 148"/>
              <p:cNvSpPr/>
              <p:nvPr/>
            </p:nvSpPr>
            <p:spPr>
              <a:xfrm>
                <a:off x="2984616" y="2289280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46" name="组合 125"/>
            <p:cNvGrpSpPr>
              <a:grpSpLocks/>
            </p:cNvGrpSpPr>
            <p:nvPr/>
          </p:nvGrpSpPr>
          <p:grpSpPr bwMode="auto">
            <a:xfrm rot="3375645">
              <a:off x="6461925" y="4327019"/>
              <a:ext cx="409142" cy="409142"/>
              <a:chOff x="2814405" y="2119805"/>
              <a:chExt cx="409142" cy="409142"/>
            </a:xfrm>
          </p:grpSpPr>
          <p:sp>
            <p:nvSpPr>
              <p:cNvPr id="146" name="椭圆 145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7" name="椭圆 146"/>
              <p:cNvSpPr/>
              <p:nvPr/>
            </p:nvSpPr>
            <p:spPr>
              <a:xfrm>
                <a:off x="2984617" y="2289281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47" name="组合 126"/>
            <p:cNvGrpSpPr>
              <a:grpSpLocks/>
            </p:cNvGrpSpPr>
            <p:nvPr/>
          </p:nvGrpSpPr>
          <p:grpSpPr bwMode="auto">
            <a:xfrm rot="3375645">
              <a:off x="5433226" y="3912681"/>
              <a:ext cx="409142" cy="409142"/>
              <a:chOff x="2814405" y="2119805"/>
              <a:chExt cx="409142" cy="409142"/>
            </a:xfrm>
          </p:grpSpPr>
          <p:sp>
            <p:nvSpPr>
              <p:cNvPr id="144" name="椭圆 143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5" name="椭圆 144"/>
              <p:cNvSpPr/>
              <p:nvPr/>
            </p:nvSpPr>
            <p:spPr>
              <a:xfrm>
                <a:off x="2984616" y="2289282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48" name="组合 127"/>
            <p:cNvGrpSpPr>
              <a:grpSpLocks/>
            </p:cNvGrpSpPr>
            <p:nvPr/>
          </p:nvGrpSpPr>
          <p:grpSpPr bwMode="auto">
            <a:xfrm rot="3375645">
              <a:off x="4956976" y="4667538"/>
              <a:ext cx="409142" cy="409142"/>
              <a:chOff x="2814405" y="2119805"/>
              <a:chExt cx="409142" cy="409142"/>
            </a:xfrm>
          </p:grpSpPr>
          <p:sp>
            <p:nvSpPr>
              <p:cNvPr id="142" name="椭圆 141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3" name="椭圆 142"/>
              <p:cNvSpPr/>
              <p:nvPr/>
            </p:nvSpPr>
            <p:spPr>
              <a:xfrm>
                <a:off x="2983956" y="2288841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49" name="组合 128"/>
            <p:cNvGrpSpPr>
              <a:grpSpLocks/>
            </p:cNvGrpSpPr>
            <p:nvPr/>
          </p:nvGrpSpPr>
          <p:grpSpPr bwMode="auto">
            <a:xfrm rot="3375645">
              <a:off x="5192720" y="4310351"/>
              <a:ext cx="409142" cy="409142"/>
              <a:chOff x="2814405" y="2119805"/>
              <a:chExt cx="409142" cy="409142"/>
            </a:xfrm>
          </p:grpSpPr>
          <p:sp>
            <p:nvSpPr>
              <p:cNvPr id="140" name="椭圆 139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1" name="椭圆 140"/>
              <p:cNvSpPr/>
              <p:nvPr/>
            </p:nvSpPr>
            <p:spPr>
              <a:xfrm>
                <a:off x="2983514" y="2289501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50" name="组合 129"/>
            <p:cNvGrpSpPr>
              <a:grpSpLocks/>
            </p:cNvGrpSpPr>
            <p:nvPr/>
          </p:nvGrpSpPr>
          <p:grpSpPr bwMode="auto">
            <a:xfrm rot="3375645">
              <a:off x="4208470" y="3311018"/>
              <a:ext cx="409142" cy="409142"/>
              <a:chOff x="2814405" y="2119805"/>
              <a:chExt cx="409142" cy="409142"/>
            </a:xfrm>
          </p:grpSpPr>
          <p:sp>
            <p:nvSpPr>
              <p:cNvPr id="138" name="椭圆 137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9" name="椭圆 138"/>
              <p:cNvSpPr/>
              <p:nvPr/>
            </p:nvSpPr>
            <p:spPr>
              <a:xfrm>
                <a:off x="2984175" y="2289943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51" name="组合 130"/>
            <p:cNvGrpSpPr>
              <a:grpSpLocks/>
            </p:cNvGrpSpPr>
            <p:nvPr/>
          </p:nvGrpSpPr>
          <p:grpSpPr bwMode="auto">
            <a:xfrm rot="3375645">
              <a:off x="4668052" y="3311018"/>
              <a:ext cx="409142" cy="409142"/>
              <a:chOff x="2814405" y="2119805"/>
              <a:chExt cx="409142" cy="409142"/>
            </a:xfrm>
          </p:grpSpPr>
          <p:sp>
            <p:nvSpPr>
              <p:cNvPr id="136" name="椭圆 135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7" name="椭圆 136"/>
              <p:cNvSpPr/>
              <p:nvPr/>
            </p:nvSpPr>
            <p:spPr>
              <a:xfrm>
                <a:off x="2984615" y="2289283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52" name="组合 131"/>
            <p:cNvGrpSpPr>
              <a:grpSpLocks/>
            </p:cNvGrpSpPr>
            <p:nvPr/>
          </p:nvGrpSpPr>
          <p:grpSpPr bwMode="auto">
            <a:xfrm rot="3375645">
              <a:off x="5106201" y="3308635"/>
              <a:ext cx="409142" cy="409142"/>
              <a:chOff x="2814405" y="2119805"/>
              <a:chExt cx="409142" cy="409142"/>
            </a:xfrm>
          </p:grpSpPr>
          <p:sp>
            <p:nvSpPr>
              <p:cNvPr id="134" name="椭圆 133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2983957" y="2288842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pic>
          <p:nvPicPr>
            <p:cNvPr id="133" name="full"/>
            <p:cNvPicPr>
              <a:picLocks noChangeAspect="1" noChangeArrowheads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5274713" y="3011140"/>
              <a:ext cx="1547813" cy="1071562"/>
            </a:xfrm>
            <a:prstGeom prst="rect">
              <a:avLst/>
            </a:prstGeom>
            <a:noFill/>
            <a:effectLst>
              <a:outerShdw blurRad="254000" algn="ctr" rotWithShape="0">
                <a:srgbClr val="53D2FF">
                  <a:alpha val="8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9" name="椭圆 208"/>
          <p:cNvSpPr/>
          <p:nvPr/>
        </p:nvSpPr>
        <p:spPr>
          <a:xfrm>
            <a:off x="3960574" y="-4675891"/>
            <a:ext cx="4798165" cy="4798813"/>
          </a:xfrm>
          <a:prstGeom prst="ellipse">
            <a:avLst/>
          </a:prstGeom>
          <a:gradFill flip="none" rotWithShape="1">
            <a:gsLst>
              <a:gs pos="80000">
                <a:schemeClr val="bg1">
                  <a:alpha val="50000"/>
                </a:schemeClr>
              </a:gs>
              <a:gs pos="0">
                <a:schemeClr val="bg1">
                  <a:alpha val="0"/>
                </a:schemeClr>
              </a:gs>
              <a:gs pos="55000">
                <a:srgbClr val="FFFFFF">
                  <a:alpha val="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en-US" altLang="zh-CN" dirty="0"/>
              <a:t>           </a:t>
            </a:r>
            <a:endParaRPr lang="zh-CN" altLang="en-US" dirty="0"/>
          </a:p>
        </p:txBody>
      </p:sp>
      <p:sp>
        <p:nvSpPr>
          <p:cNvPr id="241" name="文本框 17"/>
          <p:cNvSpPr txBox="1"/>
          <p:nvPr/>
        </p:nvSpPr>
        <p:spPr>
          <a:xfrm>
            <a:off x="1931901" y="1946633"/>
            <a:ext cx="1053623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dirty="0">
                <a:solidFill>
                  <a:schemeClr val="bg1"/>
                </a:solidFill>
                <a:effectLst>
                  <a:outerShdw blurRad="266700" algn="tl" rotWithShape="0">
                    <a:srgbClr val="53D2FF">
                      <a:alpha val="55000"/>
                    </a:srgbClr>
                  </a:outerShdw>
                </a:effectLst>
                <a:latin typeface="方正大黑简体" panose="02010601030101010101" pitchFamily="2" charset="-122"/>
                <a:ea typeface="方正大黑简体" panose="02010601030101010101" pitchFamily="2" charset="-122"/>
              </a:rPr>
              <a:t>开启创业之门，实现魅力人生</a:t>
            </a:r>
          </a:p>
        </p:txBody>
      </p:sp>
      <p:sp>
        <p:nvSpPr>
          <p:cNvPr id="242" name="TextBox 270"/>
          <p:cNvSpPr txBox="1"/>
          <p:nvPr/>
        </p:nvSpPr>
        <p:spPr>
          <a:xfrm>
            <a:off x="7574663" y="3768954"/>
            <a:ext cx="4612160" cy="954107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3600" dirty="0">
                <a:solidFill>
                  <a:schemeClr val="bg1"/>
                </a:solidFill>
                <a:effectLst>
                  <a:outerShdw blurRad="266700" algn="tl" rotWithShape="0">
                    <a:srgbClr val="53D2FF">
                      <a:alpha val="5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3600" dirty="0">
                <a:solidFill>
                  <a:schemeClr val="bg1"/>
                </a:solidFill>
                <a:effectLst>
                  <a:outerShdw blurRad="266700" algn="tl" rotWithShape="0">
                    <a:srgbClr val="53D2FF">
                      <a:alpha val="5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创业模拟与实践</a:t>
            </a:r>
            <a:r>
              <a:rPr lang="en-US" altLang="zh-CN" sz="3600" dirty="0">
                <a:solidFill>
                  <a:schemeClr val="bg1"/>
                </a:solidFill>
                <a:effectLst>
                  <a:outerShdw blurRad="266700" algn="tl" rotWithShape="0">
                    <a:srgbClr val="53D2FF">
                      <a:alpha val="5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I》 </a:t>
            </a:r>
            <a:endParaRPr lang="zh-CN" altLang="zh-CN" sz="3600" dirty="0">
              <a:solidFill>
                <a:schemeClr val="bg1"/>
              </a:solidFill>
              <a:effectLst>
                <a:outerShdw blurRad="266700" algn="tl" rotWithShape="0">
                  <a:srgbClr val="53D2FF">
                    <a:alpha val="5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2000" dirty="0">
                <a:solidFill>
                  <a:schemeClr val="bg1"/>
                </a:solidFill>
                <a:effectLst>
                  <a:outerShdw blurRad="266700" algn="tl" rotWithShape="0">
                    <a:srgbClr val="53D2FF">
                      <a:alpha val="5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2000" dirty="0">
              <a:solidFill>
                <a:schemeClr val="bg1"/>
              </a:solidFill>
              <a:effectLst>
                <a:outerShdw blurRad="266700" algn="tl" rotWithShape="0">
                  <a:srgbClr val="53D2FF">
                    <a:alpha val="5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3" name="TextBox 271"/>
          <p:cNvSpPr txBox="1"/>
          <p:nvPr/>
        </p:nvSpPr>
        <p:spPr>
          <a:xfrm>
            <a:off x="8011109" y="5096154"/>
            <a:ext cx="3846388" cy="58477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266700" algn="tl" rotWithShape="0">
                    <a:srgbClr val="53D2FF">
                      <a:alpha val="5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主讲人</a:t>
            </a:r>
            <a:r>
              <a:rPr lang="en-US" altLang="zh-CN" sz="3200" dirty="0">
                <a:solidFill>
                  <a:schemeClr val="bg1"/>
                </a:solidFill>
                <a:effectLst>
                  <a:outerShdw blurRad="266700" algn="tl" rotWithShape="0">
                    <a:srgbClr val="53D2FF">
                      <a:alpha val="5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:</a:t>
            </a:r>
            <a:endParaRPr lang="zh-CN" altLang="en-US" sz="3200" dirty="0">
              <a:solidFill>
                <a:schemeClr val="bg1"/>
              </a:solidFill>
              <a:effectLst>
                <a:outerShdw blurRad="266700" algn="tl" rotWithShape="0">
                  <a:srgbClr val="53D2FF">
                    <a:alpha val="5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44" name="直接连接符 243"/>
          <p:cNvCxnSpPr/>
          <p:nvPr/>
        </p:nvCxnSpPr>
        <p:spPr>
          <a:xfrm>
            <a:off x="3897313" y="4273550"/>
            <a:ext cx="757237" cy="379413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直接连接符 244"/>
          <p:cNvCxnSpPr/>
          <p:nvPr/>
        </p:nvCxnSpPr>
        <p:spPr>
          <a:xfrm>
            <a:off x="4654550" y="4652963"/>
            <a:ext cx="100965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同心圆 245"/>
          <p:cNvSpPr/>
          <p:nvPr/>
        </p:nvSpPr>
        <p:spPr>
          <a:xfrm>
            <a:off x="839788" y="1344613"/>
            <a:ext cx="3886200" cy="3886200"/>
          </a:xfrm>
          <a:prstGeom prst="donut">
            <a:avLst>
              <a:gd name="adj" fmla="val 5416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47" name="组合 246"/>
          <p:cNvGrpSpPr>
            <a:grpSpLocks/>
          </p:cNvGrpSpPr>
          <p:nvPr/>
        </p:nvGrpSpPr>
        <p:grpSpPr bwMode="auto">
          <a:xfrm>
            <a:off x="1168400" y="1673225"/>
            <a:ext cx="3257550" cy="3257550"/>
            <a:chOff x="1327530" y="1600524"/>
            <a:chExt cx="3257550" cy="3257550"/>
          </a:xfrm>
        </p:grpSpPr>
        <p:sp>
          <p:nvSpPr>
            <p:cNvPr id="248" name="Block Arc 8 copy"/>
            <p:cNvSpPr/>
            <p:nvPr/>
          </p:nvSpPr>
          <p:spPr>
            <a:xfrm rot="7903881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9" name="空心弧 248"/>
            <p:cNvSpPr/>
            <p:nvPr/>
          </p:nvSpPr>
          <p:spPr>
            <a:xfrm rot="632088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0" name="Block Arc 8 copy"/>
            <p:cNvSpPr/>
            <p:nvPr/>
          </p:nvSpPr>
          <p:spPr>
            <a:xfrm rot="15203938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51" name="椭圆 250"/>
          <p:cNvSpPr/>
          <p:nvPr/>
        </p:nvSpPr>
        <p:spPr>
          <a:xfrm>
            <a:off x="1884363" y="2460625"/>
            <a:ext cx="1827212" cy="1827213"/>
          </a:xfrm>
          <a:prstGeom prst="ellipse">
            <a:avLst/>
          </a:prstGeom>
          <a:noFill/>
          <a:ln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52" name="任意多边形 251"/>
          <p:cNvSpPr/>
          <p:nvPr/>
        </p:nvSpPr>
        <p:spPr>
          <a:xfrm>
            <a:off x="1960563" y="2589213"/>
            <a:ext cx="1622425" cy="1622425"/>
          </a:xfrm>
          <a:custGeom>
            <a:avLst/>
            <a:gdLst>
              <a:gd name="connsiteX0" fmla="*/ 604838 w 1209676"/>
              <a:gd name="connsiteY0" fmla="*/ 171451 h 1209676"/>
              <a:gd name="connsiteX1" fmla="*/ 171451 w 1209676"/>
              <a:gd name="connsiteY1" fmla="*/ 604838 h 1209676"/>
              <a:gd name="connsiteX2" fmla="*/ 604838 w 1209676"/>
              <a:gd name="connsiteY2" fmla="*/ 1038225 h 1209676"/>
              <a:gd name="connsiteX3" fmla="*/ 1038225 w 1209676"/>
              <a:gd name="connsiteY3" fmla="*/ 604838 h 1209676"/>
              <a:gd name="connsiteX4" fmla="*/ 604838 w 1209676"/>
              <a:gd name="connsiteY4" fmla="*/ 171451 h 1209676"/>
              <a:gd name="connsiteX5" fmla="*/ 604838 w 1209676"/>
              <a:gd name="connsiteY5" fmla="*/ 0 h 1209676"/>
              <a:gd name="connsiteX6" fmla="*/ 1209676 w 1209676"/>
              <a:gd name="connsiteY6" fmla="*/ 604838 h 1209676"/>
              <a:gd name="connsiteX7" fmla="*/ 604838 w 1209676"/>
              <a:gd name="connsiteY7" fmla="*/ 1209676 h 1209676"/>
              <a:gd name="connsiteX8" fmla="*/ 0 w 1209676"/>
              <a:gd name="connsiteY8" fmla="*/ 604838 h 1209676"/>
              <a:gd name="connsiteX9" fmla="*/ 604838 w 1209676"/>
              <a:gd name="connsiteY9" fmla="*/ 0 h 1209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09676" h="1209676">
                <a:moveTo>
                  <a:pt x="604838" y="171451"/>
                </a:moveTo>
                <a:cubicBezTo>
                  <a:pt x="365485" y="171451"/>
                  <a:pt x="171451" y="365485"/>
                  <a:pt x="171451" y="604838"/>
                </a:cubicBezTo>
                <a:cubicBezTo>
                  <a:pt x="171451" y="844191"/>
                  <a:pt x="365485" y="1038225"/>
                  <a:pt x="604838" y="1038225"/>
                </a:cubicBezTo>
                <a:cubicBezTo>
                  <a:pt x="844191" y="1038225"/>
                  <a:pt x="1038225" y="844191"/>
                  <a:pt x="1038225" y="604838"/>
                </a:cubicBezTo>
                <a:cubicBezTo>
                  <a:pt x="1038225" y="365485"/>
                  <a:pt x="844191" y="171451"/>
                  <a:pt x="604838" y="171451"/>
                </a:cubicBezTo>
                <a:close/>
                <a:moveTo>
                  <a:pt x="604838" y="0"/>
                </a:moveTo>
                <a:cubicBezTo>
                  <a:pt x="938881" y="0"/>
                  <a:pt x="1209676" y="270795"/>
                  <a:pt x="1209676" y="604838"/>
                </a:cubicBezTo>
                <a:cubicBezTo>
                  <a:pt x="1209676" y="938881"/>
                  <a:pt x="938881" y="1209676"/>
                  <a:pt x="604838" y="1209676"/>
                </a:cubicBezTo>
                <a:cubicBezTo>
                  <a:pt x="270795" y="1209676"/>
                  <a:pt x="0" y="938881"/>
                  <a:pt x="0" y="604838"/>
                </a:cubicBezTo>
                <a:cubicBezTo>
                  <a:pt x="0" y="270795"/>
                  <a:pt x="270795" y="0"/>
                  <a:pt x="604838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53" name="椭圆 252"/>
          <p:cNvSpPr/>
          <p:nvPr/>
        </p:nvSpPr>
        <p:spPr>
          <a:xfrm>
            <a:off x="1116013" y="1620838"/>
            <a:ext cx="3362325" cy="3362325"/>
          </a:xfrm>
          <a:prstGeom prst="ellipse">
            <a:avLst/>
          </a:prstGeom>
          <a:noFill/>
          <a:ln>
            <a:solidFill>
              <a:schemeClr val="bg1"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254" name="组合 253"/>
          <p:cNvGrpSpPr>
            <a:grpSpLocks/>
          </p:cNvGrpSpPr>
          <p:nvPr/>
        </p:nvGrpSpPr>
        <p:grpSpPr bwMode="auto">
          <a:xfrm>
            <a:off x="890588" y="1395413"/>
            <a:ext cx="3813175" cy="3813175"/>
            <a:chOff x="4204493" y="2223408"/>
            <a:chExt cx="3813175" cy="3813175"/>
          </a:xfrm>
        </p:grpSpPr>
        <p:cxnSp>
          <p:nvCxnSpPr>
            <p:cNvPr id="255" name="直接连接符 254"/>
            <p:cNvCxnSpPr/>
            <p:nvPr/>
          </p:nvCxnSpPr>
          <p:spPr>
            <a:xfrm rot="16200000">
              <a:off x="4333081" y="4001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直接连接符 255"/>
            <p:cNvCxnSpPr/>
            <p:nvPr/>
          </p:nvCxnSpPr>
          <p:spPr>
            <a:xfrm rot="16800000">
              <a:off x="4360068" y="369343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直接连接符 256"/>
            <p:cNvCxnSpPr/>
            <p:nvPr/>
          </p:nvCxnSpPr>
          <p:spPr>
            <a:xfrm rot="17400000">
              <a:off x="4441031" y="3393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直接连接符 257"/>
            <p:cNvCxnSpPr/>
            <p:nvPr/>
          </p:nvCxnSpPr>
          <p:spPr>
            <a:xfrm rot="18000000">
              <a:off x="4571206" y="3112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接连接符 258"/>
            <p:cNvCxnSpPr/>
            <p:nvPr/>
          </p:nvCxnSpPr>
          <p:spPr>
            <a:xfrm rot="18600000">
              <a:off x="4749006" y="2858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接连接符 259"/>
            <p:cNvCxnSpPr/>
            <p:nvPr/>
          </p:nvCxnSpPr>
          <p:spPr>
            <a:xfrm rot="19200000">
              <a:off x="4968080" y="26393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直接连接符 260"/>
            <p:cNvCxnSpPr/>
            <p:nvPr/>
          </p:nvCxnSpPr>
          <p:spPr>
            <a:xfrm rot="19800000">
              <a:off x="5222080" y="24615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接连接符 261"/>
            <p:cNvCxnSpPr/>
            <p:nvPr/>
          </p:nvCxnSpPr>
          <p:spPr>
            <a:xfrm rot="20400000">
              <a:off x="5503068" y="23313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接连接符 262"/>
            <p:cNvCxnSpPr/>
            <p:nvPr/>
          </p:nvCxnSpPr>
          <p:spPr>
            <a:xfrm rot="21000000">
              <a:off x="5803105" y="2250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直接连接符 263"/>
            <p:cNvCxnSpPr/>
            <p:nvPr/>
          </p:nvCxnSpPr>
          <p:spPr>
            <a:xfrm>
              <a:off x="6111080" y="2223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直接连接符 264"/>
            <p:cNvCxnSpPr/>
            <p:nvPr/>
          </p:nvCxnSpPr>
          <p:spPr>
            <a:xfrm rot="600000">
              <a:off x="6419055" y="2250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接连接符 265"/>
            <p:cNvCxnSpPr/>
            <p:nvPr/>
          </p:nvCxnSpPr>
          <p:spPr>
            <a:xfrm rot="1200000">
              <a:off x="6719093" y="23313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接连接符 266"/>
            <p:cNvCxnSpPr/>
            <p:nvPr/>
          </p:nvCxnSpPr>
          <p:spPr>
            <a:xfrm rot="1800000">
              <a:off x="7000080" y="24615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直接连接符 267"/>
            <p:cNvCxnSpPr/>
            <p:nvPr/>
          </p:nvCxnSpPr>
          <p:spPr>
            <a:xfrm rot="2400000">
              <a:off x="7254080" y="26393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接连接符 268"/>
            <p:cNvCxnSpPr/>
            <p:nvPr/>
          </p:nvCxnSpPr>
          <p:spPr>
            <a:xfrm rot="3000000">
              <a:off x="7473156" y="2858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接连接符 269"/>
            <p:cNvCxnSpPr/>
            <p:nvPr/>
          </p:nvCxnSpPr>
          <p:spPr>
            <a:xfrm rot="3600000">
              <a:off x="7650956" y="3112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直接连接符 270"/>
            <p:cNvCxnSpPr/>
            <p:nvPr/>
          </p:nvCxnSpPr>
          <p:spPr>
            <a:xfrm rot="4200000">
              <a:off x="7781131" y="3393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直接连接符 271"/>
            <p:cNvCxnSpPr/>
            <p:nvPr/>
          </p:nvCxnSpPr>
          <p:spPr>
            <a:xfrm rot="4800000">
              <a:off x="7862093" y="369343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接连接符 272"/>
            <p:cNvCxnSpPr/>
            <p:nvPr/>
          </p:nvCxnSpPr>
          <p:spPr>
            <a:xfrm rot="5400000">
              <a:off x="7889081" y="4001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接连接符 273"/>
            <p:cNvCxnSpPr/>
            <p:nvPr/>
          </p:nvCxnSpPr>
          <p:spPr>
            <a:xfrm rot="6000000">
              <a:off x="7862093" y="430938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接连接符 274"/>
            <p:cNvCxnSpPr/>
            <p:nvPr/>
          </p:nvCxnSpPr>
          <p:spPr>
            <a:xfrm rot="6600000">
              <a:off x="7781131" y="4609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接连接符 275"/>
            <p:cNvCxnSpPr/>
            <p:nvPr/>
          </p:nvCxnSpPr>
          <p:spPr>
            <a:xfrm rot="7200000">
              <a:off x="7650956" y="4890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直接连接符 276"/>
            <p:cNvCxnSpPr/>
            <p:nvPr/>
          </p:nvCxnSpPr>
          <p:spPr>
            <a:xfrm rot="7800000">
              <a:off x="7473156" y="5144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接连接符 277"/>
            <p:cNvCxnSpPr/>
            <p:nvPr/>
          </p:nvCxnSpPr>
          <p:spPr>
            <a:xfrm rot="8400000">
              <a:off x="7254080" y="53634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接连接符 278"/>
            <p:cNvCxnSpPr/>
            <p:nvPr/>
          </p:nvCxnSpPr>
          <p:spPr>
            <a:xfrm rot="9000000">
              <a:off x="7000080" y="55412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接连接符 279"/>
            <p:cNvCxnSpPr/>
            <p:nvPr/>
          </p:nvCxnSpPr>
          <p:spPr>
            <a:xfrm rot="9600000">
              <a:off x="6719093" y="56714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直接连接符 280"/>
            <p:cNvCxnSpPr/>
            <p:nvPr/>
          </p:nvCxnSpPr>
          <p:spPr>
            <a:xfrm rot="10200000">
              <a:off x="6419055" y="5752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接连接符 281"/>
            <p:cNvCxnSpPr/>
            <p:nvPr/>
          </p:nvCxnSpPr>
          <p:spPr>
            <a:xfrm rot="10800000">
              <a:off x="6111080" y="5779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接连接符 282"/>
            <p:cNvCxnSpPr/>
            <p:nvPr/>
          </p:nvCxnSpPr>
          <p:spPr>
            <a:xfrm rot="11400000">
              <a:off x="5803105" y="5752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接连接符 283"/>
            <p:cNvCxnSpPr/>
            <p:nvPr/>
          </p:nvCxnSpPr>
          <p:spPr>
            <a:xfrm rot="12000000">
              <a:off x="5503068" y="56714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接连接符 284"/>
            <p:cNvCxnSpPr/>
            <p:nvPr/>
          </p:nvCxnSpPr>
          <p:spPr>
            <a:xfrm rot="12600000">
              <a:off x="5222080" y="55412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接连接符 285"/>
            <p:cNvCxnSpPr/>
            <p:nvPr/>
          </p:nvCxnSpPr>
          <p:spPr>
            <a:xfrm rot="13200000">
              <a:off x="4968080" y="53634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直接连接符 286"/>
            <p:cNvCxnSpPr/>
            <p:nvPr/>
          </p:nvCxnSpPr>
          <p:spPr>
            <a:xfrm rot="13800000">
              <a:off x="4749006" y="5144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接连接符 287"/>
            <p:cNvCxnSpPr/>
            <p:nvPr/>
          </p:nvCxnSpPr>
          <p:spPr>
            <a:xfrm rot="14400000">
              <a:off x="4571206" y="4890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接连接符 288"/>
            <p:cNvCxnSpPr/>
            <p:nvPr/>
          </p:nvCxnSpPr>
          <p:spPr>
            <a:xfrm rot="15000000">
              <a:off x="4441031" y="4609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直接连接符 289"/>
            <p:cNvCxnSpPr/>
            <p:nvPr/>
          </p:nvCxnSpPr>
          <p:spPr>
            <a:xfrm rot="15600000">
              <a:off x="4360068" y="430938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椭圆 290"/>
          <p:cNvSpPr/>
          <p:nvPr/>
        </p:nvSpPr>
        <p:spPr>
          <a:xfrm>
            <a:off x="736600" y="1241425"/>
            <a:ext cx="4090988" cy="4090988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92" name="椭圆 291"/>
          <p:cNvSpPr/>
          <p:nvPr/>
        </p:nvSpPr>
        <p:spPr>
          <a:xfrm>
            <a:off x="736600" y="1241425"/>
            <a:ext cx="4090988" cy="4090988"/>
          </a:xfrm>
          <a:prstGeom prst="ellipse">
            <a:avLst/>
          </a:prstGeom>
          <a:noFill/>
          <a:ln w="12700" cmpd="sng">
            <a:solidFill>
              <a:schemeClr val="bg1"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293" name="组合 292"/>
          <p:cNvGrpSpPr>
            <a:grpSpLocks/>
          </p:cNvGrpSpPr>
          <p:nvPr/>
        </p:nvGrpSpPr>
        <p:grpSpPr bwMode="auto">
          <a:xfrm>
            <a:off x="2236788" y="2473325"/>
            <a:ext cx="409575" cy="409575"/>
            <a:chOff x="2814405" y="2119805"/>
            <a:chExt cx="409142" cy="409142"/>
          </a:xfrm>
        </p:grpSpPr>
        <p:sp>
          <p:nvSpPr>
            <p:cNvPr id="294" name="椭圆 293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295" name="椭圆 294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296" name="组合 295"/>
          <p:cNvGrpSpPr>
            <a:grpSpLocks/>
          </p:cNvGrpSpPr>
          <p:nvPr/>
        </p:nvGrpSpPr>
        <p:grpSpPr bwMode="auto">
          <a:xfrm>
            <a:off x="2001838" y="2079625"/>
            <a:ext cx="409575" cy="409575"/>
            <a:chOff x="2814405" y="2119805"/>
            <a:chExt cx="409142" cy="409142"/>
          </a:xfrm>
        </p:grpSpPr>
        <p:sp>
          <p:nvSpPr>
            <p:cNvPr id="297" name="椭圆 29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298" name="椭圆 297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299" name="组合 298"/>
          <p:cNvGrpSpPr>
            <a:grpSpLocks/>
          </p:cNvGrpSpPr>
          <p:nvPr/>
        </p:nvGrpSpPr>
        <p:grpSpPr bwMode="auto">
          <a:xfrm>
            <a:off x="1779588" y="1698625"/>
            <a:ext cx="409575" cy="409575"/>
            <a:chOff x="2814405" y="2119805"/>
            <a:chExt cx="409142" cy="409142"/>
          </a:xfrm>
        </p:grpSpPr>
        <p:sp>
          <p:nvSpPr>
            <p:cNvPr id="300" name="椭圆 299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01" name="椭圆 300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02" name="组合 301"/>
          <p:cNvGrpSpPr>
            <a:grpSpLocks/>
          </p:cNvGrpSpPr>
          <p:nvPr/>
        </p:nvGrpSpPr>
        <p:grpSpPr bwMode="auto">
          <a:xfrm rot="3375645">
            <a:off x="2913063" y="2439988"/>
            <a:ext cx="409575" cy="409575"/>
            <a:chOff x="2814405" y="2119805"/>
            <a:chExt cx="409142" cy="409142"/>
          </a:xfrm>
        </p:grpSpPr>
        <p:sp>
          <p:nvSpPr>
            <p:cNvPr id="303" name="椭圆 302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04" name="椭圆 303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05" name="组合 304"/>
          <p:cNvGrpSpPr>
            <a:grpSpLocks/>
          </p:cNvGrpSpPr>
          <p:nvPr/>
        </p:nvGrpSpPr>
        <p:grpSpPr bwMode="auto">
          <a:xfrm rot="3375645">
            <a:off x="3132932" y="2035969"/>
            <a:ext cx="407987" cy="409575"/>
            <a:chOff x="2814405" y="2119805"/>
            <a:chExt cx="409142" cy="409142"/>
          </a:xfrm>
        </p:grpSpPr>
        <p:sp>
          <p:nvSpPr>
            <p:cNvPr id="306" name="椭圆 305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07" name="椭圆 306"/>
            <p:cNvSpPr/>
            <p:nvPr/>
          </p:nvSpPr>
          <p:spPr>
            <a:xfrm>
              <a:off x="2984748" y="2289489"/>
              <a:ext cx="6845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08" name="组合 307"/>
          <p:cNvGrpSpPr>
            <a:grpSpLocks/>
          </p:cNvGrpSpPr>
          <p:nvPr/>
        </p:nvGrpSpPr>
        <p:grpSpPr bwMode="auto">
          <a:xfrm rot="3375645">
            <a:off x="3332163" y="1649413"/>
            <a:ext cx="409575" cy="409575"/>
            <a:chOff x="2814405" y="2119805"/>
            <a:chExt cx="409142" cy="409142"/>
          </a:xfrm>
        </p:grpSpPr>
        <p:sp>
          <p:nvSpPr>
            <p:cNvPr id="309" name="椭圆 308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10" name="椭圆 309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11" name="组合 310"/>
          <p:cNvGrpSpPr>
            <a:grpSpLocks/>
          </p:cNvGrpSpPr>
          <p:nvPr/>
        </p:nvGrpSpPr>
        <p:grpSpPr bwMode="auto">
          <a:xfrm rot="3375645">
            <a:off x="3326606" y="3112294"/>
            <a:ext cx="409575" cy="407988"/>
            <a:chOff x="2814405" y="2119805"/>
            <a:chExt cx="409142" cy="409142"/>
          </a:xfrm>
        </p:grpSpPr>
        <p:sp>
          <p:nvSpPr>
            <p:cNvPr id="312" name="椭圆 311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13" name="椭圆 312"/>
            <p:cNvSpPr/>
            <p:nvPr/>
          </p:nvSpPr>
          <p:spPr>
            <a:xfrm>
              <a:off x="2984088" y="2290148"/>
              <a:ext cx="6977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14" name="组合 313"/>
          <p:cNvGrpSpPr>
            <a:grpSpLocks/>
          </p:cNvGrpSpPr>
          <p:nvPr/>
        </p:nvGrpSpPr>
        <p:grpSpPr bwMode="auto">
          <a:xfrm rot="3375645">
            <a:off x="3793331" y="3112294"/>
            <a:ext cx="409575" cy="407988"/>
            <a:chOff x="2814405" y="2119805"/>
            <a:chExt cx="409142" cy="409142"/>
          </a:xfrm>
        </p:grpSpPr>
        <p:sp>
          <p:nvSpPr>
            <p:cNvPr id="315" name="椭圆 314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16" name="椭圆 315"/>
            <p:cNvSpPr/>
            <p:nvPr/>
          </p:nvSpPr>
          <p:spPr>
            <a:xfrm>
              <a:off x="2984088" y="2290148"/>
              <a:ext cx="6977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17" name="组合 316"/>
          <p:cNvGrpSpPr>
            <a:grpSpLocks/>
          </p:cNvGrpSpPr>
          <p:nvPr/>
        </p:nvGrpSpPr>
        <p:grpSpPr bwMode="auto">
          <a:xfrm rot="3375645">
            <a:off x="4038600" y="3111500"/>
            <a:ext cx="409575" cy="409575"/>
            <a:chOff x="2814405" y="2119805"/>
            <a:chExt cx="409142" cy="409142"/>
          </a:xfrm>
        </p:grpSpPr>
        <p:sp>
          <p:nvSpPr>
            <p:cNvPr id="318" name="椭圆 317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19" name="椭圆 318"/>
            <p:cNvSpPr/>
            <p:nvPr/>
          </p:nvSpPr>
          <p:spPr>
            <a:xfrm>
              <a:off x="2984089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20" name="组合 319"/>
          <p:cNvGrpSpPr>
            <a:grpSpLocks/>
          </p:cNvGrpSpPr>
          <p:nvPr/>
        </p:nvGrpSpPr>
        <p:grpSpPr bwMode="auto">
          <a:xfrm rot="3375645">
            <a:off x="2976563" y="3711575"/>
            <a:ext cx="409575" cy="409575"/>
            <a:chOff x="2814405" y="2119805"/>
            <a:chExt cx="409142" cy="409142"/>
          </a:xfrm>
        </p:grpSpPr>
        <p:sp>
          <p:nvSpPr>
            <p:cNvPr id="321" name="椭圆 320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22" name="椭圆 321"/>
            <p:cNvSpPr/>
            <p:nvPr/>
          </p:nvSpPr>
          <p:spPr>
            <a:xfrm>
              <a:off x="2984088" y="2289489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23" name="组合 322"/>
          <p:cNvGrpSpPr>
            <a:grpSpLocks/>
          </p:cNvGrpSpPr>
          <p:nvPr/>
        </p:nvGrpSpPr>
        <p:grpSpPr bwMode="auto">
          <a:xfrm rot="3375645">
            <a:off x="3462338" y="4468813"/>
            <a:ext cx="409575" cy="409575"/>
            <a:chOff x="2814405" y="2119805"/>
            <a:chExt cx="409142" cy="409142"/>
          </a:xfrm>
        </p:grpSpPr>
        <p:sp>
          <p:nvSpPr>
            <p:cNvPr id="324" name="椭圆 323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25" name="椭圆 324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26" name="组合 325"/>
          <p:cNvGrpSpPr>
            <a:grpSpLocks/>
          </p:cNvGrpSpPr>
          <p:nvPr/>
        </p:nvGrpSpPr>
        <p:grpSpPr bwMode="auto">
          <a:xfrm rot="3375645">
            <a:off x="3224213" y="4116388"/>
            <a:ext cx="409575" cy="409575"/>
            <a:chOff x="2814405" y="2119805"/>
            <a:chExt cx="409142" cy="409142"/>
          </a:xfrm>
        </p:grpSpPr>
        <p:sp>
          <p:nvSpPr>
            <p:cNvPr id="327" name="椭圆 32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28" name="椭圆 327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29" name="组合 328"/>
          <p:cNvGrpSpPr>
            <a:grpSpLocks/>
          </p:cNvGrpSpPr>
          <p:nvPr/>
        </p:nvGrpSpPr>
        <p:grpSpPr bwMode="auto">
          <a:xfrm rot="3375645">
            <a:off x="2195513" y="3702050"/>
            <a:ext cx="409575" cy="409575"/>
            <a:chOff x="2814405" y="2119805"/>
            <a:chExt cx="409142" cy="409142"/>
          </a:xfrm>
        </p:grpSpPr>
        <p:sp>
          <p:nvSpPr>
            <p:cNvPr id="330" name="椭圆 329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31" name="椭圆 330"/>
            <p:cNvSpPr/>
            <p:nvPr/>
          </p:nvSpPr>
          <p:spPr>
            <a:xfrm>
              <a:off x="2984088" y="2289489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32" name="组合 331"/>
          <p:cNvGrpSpPr>
            <a:grpSpLocks/>
          </p:cNvGrpSpPr>
          <p:nvPr/>
        </p:nvGrpSpPr>
        <p:grpSpPr bwMode="auto">
          <a:xfrm rot="3375645">
            <a:off x="1720057" y="4456906"/>
            <a:ext cx="407988" cy="409575"/>
            <a:chOff x="2814405" y="2119805"/>
            <a:chExt cx="409142" cy="409142"/>
          </a:xfrm>
        </p:grpSpPr>
        <p:sp>
          <p:nvSpPr>
            <p:cNvPr id="333" name="椭圆 332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34" name="椭圆 333"/>
            <p:cNvSpPr/>
            <p:nvPr/>
          </p:nvSpPr>
          <p:spPr>
            <a:xfrm>
              <a:off x="2984748" y="2289489"/>
              <a:ext cx="68455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35" name="组合 334"/>
          <p:cNvGrpSpPr>
            <a:grpSpLocks/>
          </p:cNvGrpSpPr>
          <p:nvPr/>
        </p:nvGrpSpPr>
        <p:grpSpPr bwMode="auto">
          <a:xfrm rot="3375645">
            <a:off x="1955800" y="4100513"/>
            <a:ext cx="407987" cy="407988"/>
            <a:chOff x="2814405" y="2119805"/>
            <a:chExt cx="409142" cy="409142"/>
          </a:xfrm>
        </p:grpSpPr>
        <p:sp>
          <p:nvSpPr>
            <p:cNvPr id="336" name="椭圆 335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37" name="椭圆 336"/>
            <p:cNvSpPr/>
            <p:nvPr/>
          </p:nvSpPr>
          <p:spPr>
            <a:xfrm>
              <a:off x="2984748" y="2290148"/>
              <a:ext cx="6845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38" name="组合 337"/>
          <p:cNvGrpSpPr>
            <a:grpSpLocks/>
          </p:cNvGrpSpPr>
          <p:nvPr/>
        </p:nvGrpSpPr>
        <p:grpSpPr bwMode="auto">
          <a:xfrm rot="3375645">
            <a:off x="970756" y="3101182"/>
            <a:ext cx="409575" cy="407988"/>
            <a:chOff x="2814405" y="2119805"/>
            <a:chExt cx="409142" cy="409142"/>
          </a:xfrm>
        </p:grpSpPr>
        <p:sp>
          <p:nvSpPr>
            <p:cNvPr id="339" name="椭圆 338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40" name="椭圆 339"/>
            <p:cNvSpPr/>
            <p:nvPr/>
          </p:nvSpPr>
          <p:spPr>
            <a:xfrm>
              <a:off x="2984087" y="2290147"/>
              <a:ext cx="6977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41" name="组合 340"/>
          <p:cNvGrpSpPr>
            <a:grpSpLocks/>
          </p:cNvGrpSpPr>
          <p:nvPr/>
        </p:nvGrpSpPr>
        <p:grpSpPr bwMode="auto">
          <a:xfrm rot="3375645">
            <a:off x="1430338" y="3100388"/>
            <a:ext cx="409575" cy="409575"/>
            <a:chOff x="2814405" y="2119805"/>
            <a:chExt cx="409142" cy="409142"/>
          </a:xfrm>
        </p:grpSpPr>
        <p:sp>
          <p:nvSpPr>
            <p:cNvPr id="342" name="椭圆 341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43" name="椭圆 342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44" name="组合 343"/>
          <p:cNvGrpSpPr>
            <a:grpSpLocks/>
          </p:cNvGrpSpPr>
          <p:nvPr/>
        </p:nvGrpSpPr>
        <p:grpSpPr bwMode="auto">
          <a:xfrm rot="3375645">
            <a:off x="1869282" y="3098006"/>
            <a:ext cx="407988" cy="409575"/>
            <a:chOff x="2814405" y="2119805"/>
            <a:chExt cx="409142" cy="409142"/>
          </a:xfrm>
        </p:grpSpPr>
        <p:sp>
          <p:nvSpPr>
            <p:cNvPr id="345" name="椭圆 344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46" name="椭圆 345"/>
            <p:cNvSpPr/>
            <p:nvPr/>
          </p:nvSpPr>
          <p:spPr>
            <a:xfrm>
              <a:off x="2984748" y="2289489"/>
              <a:ext cx="68455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pic>
        <p:nvPicPr>
          <p:cNvPr id="347" name="full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009775" y="2824163"/>
            <a:ext cx="1627188" cy="1127125"/>
          </a:xfrm>
          <a:prstGeom prst="rect">
            <a:avLst/>
          </a:prstGeom>
          <a:noFill/>
          <a:effectLst>
            <a:outerShdw blurRad="254000" algn="ctr" rotWithShape="0">
              <a:srgbClr val="53D2FF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8" name="Group 2"/>
          <p:cNvGrpSpPr>
            <a:grpSpLocks/>
          </p:cNvGrpSpPr>
          <p:nvPr/>
        </p:nvGrpSpPr>
        <p:grpSpPr bwMode="auto">
          <a:xfrm>
            <a:off x="3309938" y="-3365500"/>
            <a:ext cx="6076950" cy="5962650"/>
            <a:chOff x="-4060" y="-879"/>
            <a:chExt cx="2208" cy="2208"/>
          </a:xfrm>
        </p:grpSpPr>
        <p:grpSp>
          <p:nvGrpSpPr>
            <p:cNvPr id="5186" name="Group 3"/>
            <p:cNvGrpSpPr>
              <a:grpSpLocks/>
            </p:cNvGrpSpPr>
            <p:nvPr/>
          </p:nvGrpSpPr>
          <p:grpSpPr bwMode="auto">
            <a:xfrm>
              <a:off x="-4060" y="-879"/>
              <a:ext cx="2208" cy="2208"/>
              <a:chOff x="-3924" y="-788"/>
              <a:chExt cx="2208" cy="2208"/>
            </a:xfrm>
          </p:grpSpPr>
          <p:grpSp>
            <p:nvGrpSpPr>
              <p:cNvPr id="5202" name="Group 4"/>
              <p:cNvGrpSpPr>
                <a:grpSpLocks noChangeAspect="1"/>
              </p:cNvGrpSpPr>
              <p:nvPr/>
            </p:nvGrpSpPr>
            <p:grpSpPr bwMode="auto">
              <a:xfrm>
                <a:off x="-3924" y="-788"/>
                <a:ext cx="2208" cy="2202"/>
                <a:chOff x="168" y="696"/>
                <a:chExt cx="1429" cy="1429"/>
              </a:xfrm>
            </p:grpSpPr>
            <p:grpSp>
              <p:nvGrpSpPr>
                <p:cNvPr id="5210" name="Group 5"/>
                <p:cNvGrpSpPr>
                  <a:grpSpLocks noChangeAspect="1"/>
                </p:cNvGrpSpPr>
                <p:nvPr/>
              </p:nvGrpSpPr>
              <p:grpSpPr bwMode="auto">
                <a:xfrm>
                  <a:off x="854" y="696"/>
                  <a:ext cx="56" cy="1429"/>
                  <a:chOff x="845" y="696"/>
                  <a:chExt cx="56" cy="1429"/>
                </a:xfrm>
              </p:grpSpPr>
              <p:sp>
                <p:nvSpPr>
                  <p:cNvPr id="5214" name="AutoShape 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45" y="696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5215" name="AutoShape 7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845" y="1410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5211" name="Group 8"/>
                <p:cNvGrpSpPr>
                  <a:grpSpLocks noChangeAspect="1"/>
                </p:cNvGrpSpPr>
                <p:nvPr/>
              </p:nvGrpSpPr>
              <p:grpSpPr bwMode="auto">
                <a:xfrm rot="5400000">
                  <a:off x="855" y="696"/>
                  <a:ext cx="56" cy="1429"/>
                  <a:chOff x="845" y="696"/>
                  <a:chExt cx="56" cy="1429"/>
                </a:xfrm>
              </p:grpSpPr>
              <p:sp>
                <p:nvSpPr>
                  <p:cNvPr id="5212" name="AutoShape 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45" y="696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5213" name="AutoShape 10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845" y="1410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5203" name="Group 11"/>
              <p:cNvGrpSpPr>
                <a:grpSpLocks noChangeAspect="1"/>
              </p:cNvGrpSpPr>
              <p:nvPr/>
            </p:nvGrpSpPr>
            <p:grpSpPr bwMode="auto">
              <a:xfrm rot="2700000">
                <a:off x="-3927" y="-785"/>
                <a:ext cx="2208" cy="2202"/>
                <a:chOff x="168" y="696"/>
                <a:chExt cx="1429" cy="1429"/>
              </a:xfrm>
            </p:grpSpPr>
            <p:grpSp>
              <p:nvGrpSpPr>
                <p:cNvPr id="5204" name="Group 12"/>
                <p:cNvGrpSpPr>
                  <a:grpSpLocks noChangeAspect="1"/>
                </p:cNvGrpSpPr>
                <p:nvPr/>
              </p:nvGrpSpPr>
              <p:grpSpPr bwMode="auto">
                <a:xfrm>
                  <a:off x="854" y="696"/>
                  <a:ext cx="56" cy="1429"/>
                  <a:chOff x="845" y="696"/>
                  <a:chExt cx="56" cy="1429"/>
                </a:xfrm>
              </p:grpSpPr>
              <p:sp>
                <p:nvSpPr>
                  <p:cNvPr id="5208" name="AutoShape 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45" y="696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5209" name="AutoShape 14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845" y="1410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5205" name="Group 15"/>
                <p:cNvGrpSpPr>
                  <a:grpSpLocks noChangeAspect="1"/>
                </p:cNvGrpSpPr>
                <p:nvPr/>
              </p:nvGrpSpPr>
              <p:grpSpPr bwMode="auto">
                <a:xfrm rot="5400000">
                  <a:off x="855" y="696"/>
                  <a:ext cx="56" cy="1429"/>
                  <a:chOff x="845" y="696"/>
                  <a:chExt cx="56" cy="1429"/>
                </a:xfrm>
              </p:grpSpPr>
              <p:sp>
                <p:nvSpPr>
                  <p:cNvPr id="5206" name="AutoShape 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45" y="696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5207" name="AutoShape 17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845" y="1410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5187" name="Group 18"/>
            <p:cNvGrpSpPr>
              <a:grpSpLocks/>
            </p:cNvGrpSpPr>
            <p:nvPr/>
          </p:nvGrpSpPr>
          <p:grpSpPr bwMode="auto">
            <a:xfrm rot="1320000">
              <a:off x="-3742" y="-520"/>
              <a:ext cx="1546" cy="1546"/>
              <a:chOff x="-3924" y="-788"/>
              <a:chExt cx="2208" cy="2208"/>
            </a:xfrm>
          </p:grpSpPr>
          <p:grpSp>
            <p:nvGrpSpPr>
              <p:cNvPr id="5188" name="Group 19"/>
              <p:cNvGrpSpPr>
                <a:grpSpLocks noChangeAspect="1"/>
              </p:cNvGrpSpPr>
              <p:nvPr/>
            </p:nvGrpSpPr>
            <p:grpSpPr bwMode="auto">
              <a:xfrm>
                <a:off x="-3924" y="-788"/>
                <a:ext cx="2208" cy="2202"/>
                <a:chOff x="168" y="696"/>
                <a:chExt cx="1429" cy="1429"/>
              </a:xfrm>
            </p:grpSpPr>
            <p:grpSp>
              <p:nvGrpSpPr>
                <p:cNvPr id="5196" name="Group 20"/>
                <p:cNvGrpSpPr>
                  <a:grpSpLocks noChangeAspect="1"/>
                </p:cNvGrpSpPr>
                <p:nvPr/>
              </p:nvGrpSpPr>
              <p:grpSpPr bwMode="auto">
                <a:xfrm>
                  <a:off x="854" y="696"/>
                  <a:ext cx="56" cy="1429"/>
                  <a:chOff x="845" y="696"/>
                  <a:chExt cx="56" cy="1429"/>
                </a:xfrm>
              </p:grpSpPr>
              <p:sp>
                <p:nvSpPr>
                  <p:cNvPr id="5200" name="AutoShape 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45" y="696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5201" name="AutoShape 22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845" y="1410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5197" name="Group 23"/>
                <p:cNvGrpSpPr>
                  <a:grpSpLocks noChangeAspect="1"/>
                </p:cNvGrpSpPr>
                <p:nvPr/>
              </p:nvGrpSpPr>
              <p:grpSpPr bwMode="auto">
                <a:xfrm rot="5400000">
                  <a:off x="855" y="696"/>
                  <a:ext cx="56" cy="1429"/>
                  <a:chOff x="845" y="696"/>
                  <a:chExt cx="56" cy="1429"/>
                </a:xfrm>
              </p:grpSpPr>
              <p:sp>
                <p:nvSpPr>
                  <p:cNvPr id="5198" name="AutoShape 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45" y="696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5199" name="AutoShape 25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845" y="1410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5189" name="Group 26"/>
              <p:cNvGrpSpPr>
                <a:grpSpLocks noChangeAspect="1"/>
              </p:cNvGrpSpPr>
              <p:nvPr/>
            </p:nvGrpSpPr>
            <p:grpSpPr bwMode="auto">
              <a:xfrm rot="2700000">
                <a:off x="-3927" y="-785"/>
                <a:ext cx="2208" cy="2202"/>
                <a:chOff x="168" y="696"/>
                <a:chExt cx="1429" cy="1429"/>
              </a:xfrm>
            </p:grpSpPr>
            <p:grpSp>
              <p:nvGrpSpPr>
                <p:cNvPr id="5190" name="Group 27"/>
                <p:cNvGrpSpPr>
                  <a:grpSpLocks noChangeAspect="1"/>
                </p:cNvGrpSpPr>
                <p:nvPr/>
              </p:nvGrpSpPr>
              <p:grpSpPr bwMode="auto">
                <a:xfrm>
                  <a:off x="854" y="696"/>
                  <a:ext cx="56" cy="1429"/>
                  <a:chOff x="845" y="696"/>
                  <a:chExt cx="56" cy="1429"/>
                </a:xfrm>
              </p:grpSpPr>
              <p:sp>
                <p:nvSpPr>
                  <p:cNvPr id="5194" name="AutoShape 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45" y="696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5195" name="AutoShape 29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845" y="1410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5191" name="Group 30"/>
                <p:cNvGrpSpPr>
                  <a:grpSpLocks noChangeAspect="1"/>
                </p:cNvGrpSpPr>
                <p:nvPr/>
              </p:nvGrpSpPr>
              <p:grpSpPr bwMode="auto">
                <a:xfrm rot="5400000">
                  <a:off x="855" y="696"/>
                  <a:ext cx="56" cy="1429"/>
                  <a:chOff x="845" y="696"/>
                  <a:chExt cx="56" cy="1429"/>
                </a:xfrm>
              </p:grpSpPr>
              <p:sp>
                <p:nvSpPr>
                  <p:cNvPr id="5192" name="AutoShape 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45" y="696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5193" name="AutoShape 32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845" y="1410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6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6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2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50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34" dur="1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42" dur="1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grpId="2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2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6" presetClass="emph" presetSubtype="0" repeatCount="4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Scale>
                                      <p:cBhvr>
                                        <p:cTn id="185" dur="2300" fill="hold"/>
                                        <p:tgtEl>
                                          <p:spTgt spid="209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186" presetID="10" presetClass="exit" presetSubtype="0" repeatCount="2431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3785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3784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xit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42" presetClass="path" presetSubtype="0" accel="50000" decel="5000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2.08333E-7 -4.07407E-6 L -0.29049 -0.00555 " pathEditMode="relative" rAng="0" ptsTypes="AA">
                                      <p:cBhvr>
                                        <p:cTn id="195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31" y="-278"/>
                                    </p:animMotion>
                                  </p:childTnLst>
                                </p:cTn>
                              </p:par>
                              <p:par>
                                <p:cTn id="196" presetID="10" presetClass="exit" presetSubtype="0" fill="hold" nodeType="withEffect">
                                  <p:stCondLst>
                                    <p:cond delay="9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22" presetClass="entr" presetSubtype="1" fill="hold" nodeType="withEffect">
                                  <p:stCondLst>
                                    <p:cond delay="108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1" dur="2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8" fill="hold" nodeType="withEffect">
                                  <p:stCondLst>
                                    <p:cond delay="108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2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grpId="0" nodeType="withEffect">
                                  <p:stCondLst>
                                    <p:cond delay="10800"/>
                                  </p:stCondLst>
                                  <p:iterate type="lt">
                                    <p:tmPct val="70000"/>
                                  </p:iterate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grpId="0" nodeType="withEffect">
                                  <p:stCondLst>
                                    <p:cond delay="108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0" presetClass="entr" presetSubtype="0" fill="hold" grpId="0" nodeType="withEffect">
                                  <p:stCondLst>
                                    <p:cond delay="108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2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8" presetClass="emph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Rot by="21600000">
                                      <p:cBhvr>
                                        <p:cTn id="296" dur="4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7" presetID="8" presetClass="emph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Rot by="-21600000">
                                      <p:cBhvr>
                                        <p:cTn id="298" dur="4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9" presetID="2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9" presetClass="emph" presetSubtype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 rctx="PPT">
                                        <p:cTn id="304" dur="9300"/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05" dur="93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8" presetClass="emph" presetSubtype="0" repeatCount="4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Rot by="5400000">
                                      <p:cBhvr>
                                        <p:cTn id="307" dur="2325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8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39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3899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" presetClass="exit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1" grpId="0" animBg="1"/>
      <p:bldP spid="11" grpId="1" animBg="1"/>
      <p:bldP spid="11" grpId="2" animBg="1"/>
      <p:bldP spid="49" grpId="0" animBg="1"/>
      <p:bldP spid="49" grpId="1" animBg="1"/>
      <p:bldP spid="50" grpId="0" animBg="1"/>
      <p:bldP spid="50" grpId="1" animBg="1"/>
      <p:bldP spid="50" grpId="2" animBg="1"/>
      <p:bldP spid="241" grpId="0"/>
      <p:bldP spid="242" grpId="0"/>
      <p:bldP spid="243" grpId="0"/>
      <p:bldP spid="251" grpId="0" animBg="1"/>
      <p:bldP spid="253" grpId="0" animBg="1"/>
      <p:bldP spid="291" grpId="0" animBg="1"/>
      <p:bldP spid="29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136775" y="1347788"/>
            <a:ext cx="7807325" cy="4252912"/>
          </a:xfrm>
          <a:custGeom>
            <a:avLst/>
            <a:gdLst>
              <a:gd name="connsiteX0" fmla="*/ 641553 w 7807457"/>
              <a:gd name="connsiteY0" fmla="*/ 0 h 4252814"/>
              <a:gd name="connsiteX1" fmla="*/ 7212630 w 7807457"/>
              <a:gd name="connsiteY1" fmla="*/ 0 h 4252814"/>
              <a:gd name="connsiteX2" fmla="*/ 7441921 w 7807457"/>
              <a:gd name="connsiteY2" fmla="*/ 0 h 4252814"/>
              <a:gd name="connsiteX3" fmla="*/ 7667497 w 7807457"/>
              <a:gd name="connsiteY3" fmla="*/ 0 h 4252814"/>
              <a:gd name="connsiteX4" fmla="*/ 7667497 w 7807457"/>
              <a:gd name="connsiteY4" fmla="*/ 372346 h 4252814"/>
              <a:gd name="connsiteX5" fmla="*/ 7807457 w 7807457"/>
              <a:gd name="connsiteY5" fmla="*/ 372346 h 4252814"/>
              <a:gd name="connsiteX6" fmla="*/ 7807457 w 7807457"/>
              <a:gd name="connsiteY6" fmla="*/ 559834 h 4252814"/>
              <a:gd name="connsiteX7" fmla="*/ 7807457 w 7807457"/>
              <a:gd name="connsiteY7" fmla="*/ 663834 h 4252814"/>
              <a:gd name="connsiteX8" fmla="*/ 7723483 w 7807457"/>
              <a:gd name="connsiteY8" fmla="*/ 684828 h 4252814"/>
              <a:gd name="connsiteX9" fmla="*/ 7723483 w 7807457"/>
              <a:gd name="connsiteY9" fmla="*/ 2224380 h 4252814"/>
              <a:gd name="connsiteX10" fmla="*/ 7807457 w 7807457"/>
              <a:gd name="connsiteY10" fmla="*/ 2245373 h 4252814"/>
              <a:gd name="connsiteX11" fmla="*/ 7807457 w 7807457"/>
              <a:gd name="connsiteY11" fmla="*/ 3127483 h 4252814"/>
              <a:gd name="connsiteX12" fmla="*/ 7552917 w 7807457"/>
              <a:gd name="connsiteY12" fmla="*/ 3191118 h 4252814"/>
              <a:gd name="connsiteX13" fmla="*/ 7552917 w 7807457"/>
              <a:gd name="connsiteY13" fmla="*/ 3543444 h 4252814"/>
              <a:gd name="connsiteX14" fmla="*/ 7441921 w 7807457"/>
              <a:gd name="connsiteY14" fmla="*/ 3604930 h 4252814"/>
              <a:gd name="connsiteX15" fmla="*/ 7441921 w 7807457"/>
              <a:gd name="connsiteY15" fmla="*/ 3911911 h 4252814"/>
              <a:gd name="connsiteX16" fmla="*/ 7247386 w 7807457"/>
              <a:gd name="connsiteY16" fmla="*/ 4252814 h 4252814"/>
              <a:gd name="connsiteX17" fmla="*/ 4097790 w 7807457"/>
              <a:gd name="connsiteY17" fmla="*/ 4252814 h 4252814"/>
              <a:gd name="connsiteX18" fmla="*/ 3931047 w 7807457"/>
              <a:gd name="connsiteY18" fmla="*/ 3960612 h 4252814"/>
              <a:gd name="connsiteX19" fmla="*/ 597255 w 7807457"/>
              <a:gd name="connsiteY19" fmla="*/ 3960612 h 4252814"/>
              <a:gd name="connsiteX20" fmla="*/ 162340 w 7807457"/>
              <a:gd name="connsiteY20" fmla="*/ 3677064 h 4252814"/>
              <a:gd name="connsiteX21" fmla="*/ 162340 w 7807457"/>
              <a:gd name="connsiteY21" fmla="*/ 2993139 h 4252814"/>
              <a:gd name="connsiteX22" fmla="*/ 0 w 7807457"/>
              <a:gd name="connsiteY22" fmla="*/ 2884480 h 4252814"/>
              <a:gd name="connsiteX23" fmla="*/ 0 w 7807457"/>
              <a:gd name="connsiteY23" fmla="*/ 1612840 h 4252814"/>
              <a:gd name="connsiteX24" fmla="*/ 162340 w 7807457"/>
              <a:gd name="connsiteY24" fmla="*/ 1504181 h 4252814"/>
              <a:gd name="connsiteX25" fmla="*/ 162340 w 7807457"/>
              <a:gd name="connsiteY25" fmla="*/ 939139 h 4252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7807457" h="4252814">
                <a:moveTo>
                  <a:pt x="641553" y="0"/>
                </a:moveTo>
                <a:lnTo>
                  <a:pt x="7212630" y="0"/>
                </a:lnTo>
                <a:lnTo>
                  <a:pt x="7441921" y="0"/>
                </a:lnTo>
                <a:lnTo>
                  <a:pt x="7667497" y="0"/>
                </a:lnTo>
                <a:lnTo>
                  <a:pt x="7667497" y="372346"/>
                </a:lnTo>
                <a:lnTo>
                  <a:pt x="7807457" y="372346"/>
                </a:lnTo>
                <a:lnTo>
                  <a:pt x="7807457" y="559834"/>
                </a:lnTo>
                <a:lnTo>
                  <a:pt x="7807457" y="663834"/>
                </a:lnTo>
                <a:lnTo>
                  <a:pt x="7723483" y="684828"/>
                </a:lnTo>
                <a:lnTo>
                  <a:pt x="7723483" y="2224380"/>
                </a:lnTo>
                <a:lnTo>
                  <a:pt x="7807457" y="2245373"/>
                </a:lnTo>
                <a:lnTo>
                  <a:pt x="7807457" y="3127483"/>
                </a:lnTo>
                <a:lnTo>
                  <a:pt x="7552917" y="3191118"/>
                </a:lnTo>
                <a:lnTo>
                  <a:pt x="7552917" y="3543444"/>
                </a:lnTo>
                <a:lnTo>
                  <a:pt x="7441921" y="3604930"/>
                </a:lnTo>
                <a:lnTo>
                  <a:pt x="7441921" y="3911911"/>
                </a:lnTo>
                <a:lnTo>
                  <a:pt x="7247386" y="4252814"/>
                </a:lnTo>
                <a:lnTo>
                  <a:pt x="4097790" y="4252814"/>
                </a:lnTo>
                <a:lnTo>
                  <a:pt x="3931047" y="3960612"/>
                </a:lnTo>
                <a:lnTo>
                  <a:pt x="597255" y="3960612"/>
                </a:lnTo>
                <a:lnTo>
                  <a:pt x="162340" y="3677064"/>
                </a:lnTo>
                <a:lnTo>
                  <a:pt x="162340" y="2993139"/>
                </a:lnTo>
                <a:lnTo>
                  <a:pt x="0" y="2884480"/>
                </a:lnTo>
                <a:lnTo>
                  <a:pt x="0" y="1612840"/>
                </a:lnTo>
                <a:lnTo>
                  <a:pt x="162340" y="1504181"/>
                </a:lnTo>
                <a:lnTo>
                  <a:pt x="162340" y="939139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1589088" y="1347788"/>
            <a:ext cx="744537" cy="4011612"/>
          </a:xfrm>
          <a:custGeom>
            <a:avLst/>
            <a:gdLst>
              <a:gd name="connsiteX0" fmla="*/ 198992 w 743455"/>
              <a:gd name="connsiteY0" fmla="*/ 0 h 4012161"/>
              <a:gd name="connsiteX1" fmla="*/ 743455 w 743455"/>
              <a:gd name="connsiteY1" fmla="*/ 0 h 4012161"/>
              <a:gd name="connsiteX2" fmla="*/ 743455 w 743455"/>
              <a:gd name="connsiteY2" fmla="*/ 182858 h 4012161"/>
              <a:gd name="connsiteX3" fmla="*/ 508903 w 743455"/>
              <a:gd name="connsiteY3" fmla="*/ 226947 h 4012161"/>
              <a:gd name="connsiteX4" fmla="*/ 508903 w 743455"/>
              <a:gd name="connsiteY4" fmla="*/ 558627 h 4012161"/>
              <a:gd name="connsiteX5" fmla="*/ 372717 w 743455"/>
              <a:gd name="connsiteY5" fmla="*/ 584226 h 4012161"/>
              <a:gd name="connsiteX6" fmla="*/ 372717 w 743455"/>
              <a:gd name="connsiteY6" fmla="*/ 935737 h 4012161"/>
              <a:gd name="connsiteX7" fmla="*/ 534910 w 743455"/>
              <a:gd name="connsiteY7" fmla="*/ 966224 h 4012161"/>
              <a:gd name="connsiteX8" fmla="*/ 534910 w 743455"/>
              <a:gd name="connsiteY8" fmla="*/ 1411030 h 4012161"/>
              <a:gd name="connsiteX9" fmla="*/ 247002 w 743455"/>
              <a:gd name="connsiteY9" fmla="*/ 1483007 h 4012161"/>
              <a:gd name="connsiteX10" fmla="*/ 247002 w 743455"/>
              <a:gd name="connsiteY10" fmla="*/ 2995316 h 4012161"/>
              <a:gd name="connsiteX11" fmla="*/ 462045 w 743455"/>
              <a:gd name="connsiteY11" fmla="*/ 3049077 h 4012161"/>
              <a:gd name="connsiteX12" fmla="*/ 462045 w 743455"/>
              <a:gd name="connsiteY12" fmla="*/ 3273935 h 4012161"/>
              <a:gd name="connsiteX13" fmla="*/ 372716 w 743455"/>
              <a:gd name="connsiteY13" fmla="*/ 3296267 h 4012161"/>
              <a:gd name="connsiteX14" fmla="*/ 372716 w 743455"/>
              <a:gd name="connsiteY14" fmla="*/ 3778406 h 4012161"/>
              <a:gd name="connsiteX15" fmla="*/ 743455 w 743455"/>
              <a:gd name="connsiteY15" fmla="*/ 3871091 h 4012161"/>
              <a:gd name="connsiteX16" fmla="*/ 743455 w 743455"/>
              <a:gd name="connsiteY16" fmla="*/ 4012161 h 4012161"/>
              <a:gd name="connsiteX17" fmla="*/ 198992 w 743455"/>
              <a:gd name="connsiteY17" fmla="*/ 4012161 h 4012161"/>
              <a:gd name="connsiteX18" fmla="*/ 0 w 743455"/>
              <a:gd name="connsiteY18" fmla="*/ 3690686 h 4012161"/>
              <a:gd name="connsiteX19" fmla="*/ 0 w 743455"/>
              <a:gd name="connsiteY19" fmla="*/ 321475 h 4012161"/>
              <a:gd name="connsiteX20" fmla="*/ 198992 w 743455"/>
              <a:gd name="connsiteY20" fmla="*/ 0 h 4012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43455" h="4012161">
                <a:moveTo>
                  <a:pt x="198992" y="0"/>
                </a:moveTo>
                <a:lnTo>
                  <a:pt x="743455" y="0"/>
                </a:lnTo>
                <a:lnTo>
                  <a:pt x="743455" y="182858"/>
                </a:lnTo>
                <a:lnTo>
                  <a:pt x="508903" y="226947"/>
                </a:lnTo>
                <a:lnTo>
                  <a:pt x="508903" y="558627"/>
                </a:lnTo>
                <a:lnTo>
                  <a:pt x="372717" y="584226"/>
                </a:lnTo>
                <a:lnTo>
                  <a:pt x="372717" y="935737"/>
                </a:lnTo>
                <a:lnTo>
                  <a:pt x="534910" y="966224"/>
                </a:lnTo>
                <a:lnTo>
                  <a:pt x="534910" y="1411030"/>
                </a:lnTo>
                <a:lnTo>
                  <a:pt x="247002" y="1483007"/>
                </a:lnTo>
                <a:lnTo>
                  <a:pt x="247002" y="2995316"/>
                </a:lnTo>
                <a:lnTo>
                  <a:pt x="462045" y="3049077"/>
                </a:lnTo>
                <a:lnTo>
                  <a:pt x="462045" y="3273935"/>
                </a:lnTo>
                <a:lnTo>
                  <a:pt x="372716" y="3296267"/>
                </a:lnTo>
                <a:lnTo>
                  <a:pt x="372716" y="3778406"/>
                </a:lnTo>
                <a:lnTo>
                  <a:pt x="743455" y="3871091"/>
                </a:lnTo>
                <a:lnTo>
                  <a:pt x="743455" y="4012161"/>
                </a:lnTo>
                <a:lnTo>
                  <a:pt x="198992" y="4012161"/>
                </a:lnTo>
                <a:cubicBezTo>
                  <a:pt x="89092" y="4012161"/>
                  <a:pt x="0" y="3868232"/>
                  <a:pt x="0" y="3690686"/>
                </a:cubicBezTo>
                <a:lnTo>
                  <a:pt x="0" y="321475"/>
                </a:lnTo>
                <a:cubicBezTo>
                  <a:pt x="0" y="143929"/>
                  <a:pt x="89092" y="0"/>
                  <a:pt x="198992" y="0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 flipH="1" flipV="1">
            <a:off x="9899650" y="1347788"/>
            <a:ext cx="782638" cy="4011612"/>
          </a:xfrm>
          <a:custGeom>
            <a:avLst/>
            <a:gdLst>
              <a:gd name="connsiteX0" fmla="*/ 641485 w 782445"/>
              <a:gd name="connsiteY0" fmla="*/ 4012161 h 4012161"/>
              <a:gd name="connsiteX1" fmla="*/ 171699 w 782445"/>
              <a:gd name="connsiteY1" fmla="*/ 4012161 h 4012161"/>
              <a:gd name="connsiteX2" fmla="*/ 0 w 782445"/>
              <a:gd name="connsiteY2" fmla="*/ 3690686 h 4012161"/>
              <a:gd name="connsiteX3" fmla="*/ 0 w 782445"/>
              <a:gd name="connsiteY3" fmla="*/ 321475 h 4012161"/>
              <a:gd name="connsiteX4" fmla="*/ 171699 w 782445"/>
              <a:gd name="connsiteY4" fmla="*/ 0 h 4012161"/>
              <a:gd name="connsiteX5" fmla="*/ 641485 w 782445"/>
              <a:gd name="connsiteY5" fmla="*/ 0 h 4012161"/>
              <a:gd name="connsiteX6" fmla="*/ 641485 w 782445"/>
              <a:gd name="connsiteY6" fmla="*/ 150189 h 4012161"/>
              <a:gd name="connsiteX7" fmla="*/ 782445 w 782445"/>
              <a:gd name="connsiteY7" fmla="*/ 185429 h 4012161"/>
              <a:gd name="connsiteX8" fmla="*/ 782445 w 782445"/>
              <a:gd name="connsiteY8" fmla="*/ 513721 h 4012161"/>
              <a:gd name="connsiteX9" fmla="*/ 641485 w 782445"/>
              <a:gd name="connsiteY9" fmla="*/ 548961 h 4012161"/>
              <a:gd name="connsiteX10" fmla="*/ 641485 w 782445"/>
              <a:gd name="connsiteY10" fmla="*/ 684342 h 4012161"/>
              <a:gd name="connsiteX11" fmla="*/ 435042 w 782445"/>
              <a:gd name="connsiteY11" fmla="*/ 735953 h 4012161"/>
              <a:gd name="connsiteX12" fmla="*/ 435042 w 782445"/>
              <a:gd name="connsiteY12" fmla="*/ 1781896 h 4012161"/>
              <a:gd name="connsiteX13" fmla="*/ 641485 w 782445"/>
              <a:gd name="connsiteY13" fmla="*/ 1833507 h 4012161"/>
              <a:gd name="connsiteX14" fmla="*/ 641485 w 782445"/>
              <a:gd name="connsiteY14" fmla="*/ 3309221 h 4012161"/>
              <a:gd name="connsiteX15" fmla="*/ 431455 w 782445"/>
              <a:gd name="connsiteY15" fmla="*/ 3348701 h 4012161"/>
              <a:gd name="connsiteX16" fmla="*/ 431455 w 782445"/>
              <a:gd name="connsiteY16" fmla="*/ 3701126 h 4012161"/>
              <a:gd name="connsiteX17" fmla="*/ 641485 w 782445"/>
              <a:gd name="connsiteY17" fmla="*/ 3740605 h 4012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82445" h="4012161">
                <a:moveTo>
                  <a:pt x="641485" y="4012161"/>
                </a:moveTo>
                <a:lnTo>
                  <a:pt x="171699" y="4012161"/>
                </a:lnTo>
                <a:cubicBezTo>
                  <a:pt x="76872" y="4012161"/>
                  <a:pt x="0" y="3868232"/>
                  <a:pt x="0" y="3690686"/>
                </a:cubicBezTo>
                <a:lnTo>
                  <a:pt x="0" y="321475"/>
                </a:lnTo>
                <a:cubicBezTo>
                  <a:pt x="0" y="143929"/>
                  <a:pt x="76872" y="0"/>
                  <a:pt x="171699" y="0"/>
                </a:cubicBezTo>
                <a:lnTo>
                  <a:pt x="641485" y="0"/>
                </a:lnTo>
                <a:lnTo>
                  <a:pt x="641485" y="150189"/>
                </a:lnTo>
                <a:lnTo>
                  <a:pt x="782445" y="185429"/>
                </a:lnTo>
                <a:lnTo>
                  <a:pt x="782445" y="513721"/>
                </a:lnTo>
                <a:lnTo>
                  <a:pt x="641485" y="548961"/>
                </a:lnTo>
                <a:lnTo>
                  <a:pt x="641485" y="684342"/>
                </a:lnTo>
                <a:lnTo>
                  <a:pt x="435042" y="735953"/>
                </a:lnTo>
                <a:lnTo>
                  <a:pt x="435042" y="1781896"/>
                </a:lnTo>
                <a:lnTo>
                  <a:pt x="641485" y="1833507"/>
                </a:lnTo>
                <a:lnTo>
                  <a:pt x="641485" y="3309221"/>
                </a:lnTo>
                <a:lnTo>
                  <a:pt x="431455" y="3348701"/>
                </a:lnTo>
                <a:lnTo>
                  <a:pt x="431455" y="3701126"/>
                </a:lnTo>
                <a:lnTo>
                  <a:pt x="641485" y="3740605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284788" y="1770063"/>
            <a:ext cx="1622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汉仪菱心体简" charset="-122"/>
                <a:ea typeface="汉仪菱心体简" charset="-122"/>
              </a:rPr>
              <a:t>简   介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3103563" y="2062163"/>
            <a:ext cx="2014537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015163" y="2062163"/>
            <a:ext cx="2014537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843213" y="2217738"/>
            <a:ext cx="67056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课程以跨专业学生团队组成相互竞争的企业，在多学科教师团队的指导下，以体验式的互动学习方式，通过对企业行为的模拟 、对抗演练将学生置身于企业的虚拟环境之中，让学生了解、认识企业复杂多变的生存环境，熟悉企业的业务流程，理解现代制造企业的管理理念和核心管理思想。</a:t>
            </a:r>
          </a:p>
        </p:txBody>
      </p:sp>
      <p:sp>
        <p:nvSpPr>
          <p:cNvPr id="11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400" dirty="0"/>
              <a:t>课程</a:t>
            </a:r>
            <a:r>
              <a:rPr sz="2400" dirty="0"/>
              <a:t>简介</a:t>
            </a:r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13" name="任意多边形 12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16" name="圆角矩形 15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40" name="直接连接符 39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828925" y="2555322"/>
            <a:ext cx="707072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培养学生将理论知识与企业实际运作紧密联系、学以致用的能力和分析问题、解决问题、进行科学决策的能力，提升学生对企业运营结果的分析与评估能力，为将来在实际工作中发挥作用打下一定的基础。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9" grpId="1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心圆 2"/>
          <p:cNvSpPr/>
          <p:nvPr/>
        </p:nvSpPr>
        <p:spPr>
          <a:xfrm>
            <a:off x="896938" y="1316038"/>
            <a:ext cx="3886200" cy="3886200"/>
          </a:xfrm>
          <a:prstGeom prst="donut">
            <a:avLst>
              <a:gd name="adj" fmla="val 5416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225550" y="1644650"/>
            <a:ext cx="3257550" cy="3257550"/>
            <a:chOff x="1327530" y="1600524"/>
            <a:chExt cx="3257550" cy="3257550"/>
          </a:xfrm>
        </p:grpSpPr>
        <p:sp>
          <p:nvSpPr>
            <p:cNvPr id="5" name="Block Arc 8 copy"/>
            <p:cNvSpPr/>
            <p:nvPr/>
          </p:nvSpPr>
          <p:spPr>
            <a:xfrm rot="7903881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空心弧 5"/>
            <p:cNvSpPr/>
            <p:nvPr/>
          </p:nvSpPr>
          <p:spPr>
            <a:xfrm rot="632088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Block Arc 8 copy"/>
            <p:cNvSpPr/>
            <p:nvPr/>
          </p:nvSpPr>
          <p:spPr>
            <a:xfrm rot="15203938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1941513" y="2432050"/>
            <a:ext cx="1827212" cy="1827213"/>
          </a:xfrm>
          <a:prstGeom prst="ellipse">
            <a:avLst/>
          </a:prstGeom>
          <a:noFill/>
          <a:ln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2017713" y="2560638"/>
            <a:ext cx="1622425" cy="1622425"/>
          </a:xfrm>
          <a:custGeom>
            <a:avLst/>
            <a:gdLst>
              <a:gd name="connsiteX0" fmla="*/ 604838 w 1209676"/>
              <a:gd name="connsiteY0" fmla="*/ 171451 h 1209676"/>
              <a:gd name="connsiteX1" fmla="*/ 171451 w 1209676"/>
              <a:gd name="connsiteY1" fmla="*/ 604838 h 1209676"/>
              <a:gd name="connsiteX2" fmla="*/ 604838 w 1209676"/>
              <a:gd name="connsiteY2" fmla="*/ 1038225 h 1209676"/>
              <a:gd name="connsiteX3" fmla="*/ 1038225 w 1209676"/>
              <a:gd name="connsiteY3" fmla="*/ 604838 h 1209676"/>
              <a:gd name="connsiteX4" fmla="*/ 604838 w 1209676"/>
              <a:gd name="connsiteY4" fmla="*/ 171451 h 1209676"/>
              <a:gd name="connsiteX5" fmla="*/ 604838 w 1209676"/>
              <a:gd name="connsiteY5" fmla="*/ 0 h 1209676"/>
              <a:gd name="connsiteX6" fmla="*/ 1209676 w 1209676"/>
              <a:gd name="connsiteY6" fmla="*/ 604838 h 1209676"/>
              <a:gd name="connsiteX7" fmla="*/ 604838 w 1209676"/>
              <a:gd name="connsiteY7" fmla="*/ 1209676 h 1209676"/>
              <a:gd name="connsiteX8" fmla="*/ 0 w 1209676"/>
              <a:gd name="connsiteY8" fmla="*/ 604838 h 1209676"/>
              <a:gd name="connsiteX9" fmla="*/ 604838 w 1209676"/>
              <a:gd name="connsiteY9" fmla="*/ 0 h 1209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09676" h="1209676">
                <a:moveTo>
                  <a:pt x="604838" y="171451"/>
                </a:moveTo>
                <a:cubicBezTo>
                  <a:pt x="365485" y="171451"/>
                  <a:pt x="171451" y="365485"/>
                  <a:pt x="171451" y="604838"/>
                </a:cubicBezTo>
                <a:cubicBezTo>
                  <a:pt x="171451" y="844191"/>
                  <a:pt x="365485" y="1038225"/>
                  <a:pt x="604838" y="1038225"/>
                </a:cubicBezTo>
                <a:cubicBezTo>
                  <a:pt x="844191" y="1038225"/>
                  <a:pt x="1038225" y="844191"/>
                  <a:pt x="1038225" y="604838"/>
                </a:cubicBezTo>
                <a:cubicBezTo>
                  <a:pt x="1038225" y="365485"/>
                  <a:pt x="844191" y="171451"/>
                  <a:pt x="604838" y="171451"/>
                </a:cubicBezTo>
                <a:close/>
                <a:moveTo>
                  <a:pt x="604838" y="0"/>
                </a:moveTo>
                <a:cubicBezTo>
                  <a:pt x="938881" y="0"/>
                  <a:pt x="1209676" y="270795"/>
                  <a:pt x="1209676" y="604838"/>
                </a:cubicBezTo>
                <a:cubicBezTo>
                  <a:pt x="1209676" y="938881"/>
                  <a:pt x="938881" y="1209676"/>
                  <a:pt x="604838" y="1209676"/>
                </a:cubicBezTo>
                <a:cubicBezTo>
                  <a:pt x="270795" y="1209676"/>
                  <a:pt x="0" y="938881"/>
                  <a:pt x="0" y="604838"/>
                </a:cubicBezTo>
                <a:cubicBezTo>
                  <a:pt x="0" y="270795"/>
                  <a:pt x="270795" y="0"/>
                  <a:pt x="604838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173163" y="1592263"/>
            <a:ext cx="3362325" cy="3362325"/>
          </a:xfrm>
          <a:prstGeom prst="ellipse">
            <a:avLst/>
          </a:prstGeom>
          <a:noFill/>
          <a:ln>
            <a:solidFill>
              <a:schemeClr val="bg1"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947738" y="1366838"/>
            <a:ext cx="3813175" cy="3813175"/>
            <a:chOff x="4204493" y="2223408"/>
            <a:chExt cx="3813175" cy="3813175"/>
          </a:xfrm>
        </p:grpSpPr>
        <p:cxnSp>
          <p:nvCxnSpPr>
            <p:cNvPr id="12" name="直接连接符 11"/>
            <p:cNvCxnSpPr/>
            <p:nvPr/>
          </p:nvCxnSpPr>
          <p:spPr>
            <a:xfrm rot="16200000">
              <a:off x="4333081" y="4001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rot="16800000">
              <a:off x="4360068" y="369343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rot="17400000">
              <a:off x="4441031" y="3393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rot="18000000">
              <a:off x="4571206" y="3112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18600000">
              <a:off x="4749006" y="2858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19200000">
              <a:off x="4968080" y="26393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19800000">
              <a:off x="5222080" y="24615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rot="20400000">
              <a:off x="5503068" y="23313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21000000">
              <a:off x="5803105" y="2250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6111080" y="2223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600000">
              <a:off x="6419055" y="2250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1200000">
              <a:off x="6719093" y="23313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1800000">
              <a:off x="7000080" y="24615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2400000">
              <a:off x="7254080" y="26393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3000000">
              <a:off x="7473156" y="2858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3600000">
              <a:off x="7650956" y="3112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4200000">
              <a:off x="7781131" y="3393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4800000">
              <a:off x="7862093" y="369343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5400000">
              <a:off x="7889081" y="4001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6000000">
              <a:off x="7862093" y="430938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rot="6600000">
              <a:off x="7781131" y="4609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7200000">
              <a:off x="7650956" y="4890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7800000">
              <a:off x="7473156" y="5144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8400000">
              <a:off x="7254080" y="53634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rot="9000000">
              <a:off x="7000080" y="55412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9600000">
              <a:off x="6719093" y="56714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10200000">
              <a:off x="6419055" y="5752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rot="10800000">
              <a:off x="6111080" y="5779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rot="11400000">
              <a:off x="5803105" y="5752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12000000">
              <a:off x="5503068" y="56714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12600000">
              <a:off x="5222080" y="55412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13200000">
              <a:off x="4968080" y="53634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13800000">
              <a:off x="4749006" y="5144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14400000">
              <a:off x="4571206" y="4890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15000000">
              <a:off x="4441031" y="4609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15600000">
              <a:off x="4360068" y="430938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椭圆 47"/>
          <p:cNvSpPr/>
          <p:nvPr/>
        </p:nvSpPr>
        <p:spPr>
          <a:xfrm>
            <a:off x="793750" y="1212850"/>
            <a:ext cx="4090988" cy="4090988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793750" y="1212850"/>
            <a:ext cx="4090988" cy="4090988"/>
          </a:xfrm>
          <a:prstGeom prst="ellipse">
            <a:avLst/>
          </a:prstGeom>
          <a:noFill/>
          <a:ln w="12700" cmpd="sng">
            <a:solidFill>
              <a:schemeClr val="bg1"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2293938" y="2444750"/>
            <a:ext cx="409575" cy="409575"/>
            <a:chOff x="2814405" y="2119805"/>
            <a:chExt cx="409142" cy="409142"/>
          </a:xfrm>
        </p:grpSpPr>
        <p:sp>
          <p:nvSpPr>
            <p:cNvPr id="51" name="椭圆 50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53" name="组合 52"/>
          <p:cNvGrpSpPr>
            <a:grpSpLocks/>
          </p:cNvGrpSpPr>
          <p:nvPr/>
        </p:nvGrpSpPr>
        <p:grpSpPr bwMode="auto">
          <a:xfrm>
            <a:off x="2058988" y="2051050"/>
            <a:ext cx="409575" cy="409575"/>
            <a:chOff x="2814405" y="2119805"/>
            <a:chExt cx="409142" cy="409142"/>
          </a:xfrm>
        </p:grpSpPr>
        <p:sp>
          <p:nvSpPr>
            <p:cNvPr id="54" name="椭圆 53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1836738" y="1670050"/>
            <a:ext cx="409575" cy="409575"/>
            <a:chOff x="2814405" y="2119805"/>
            <a:chExt cx="409142" cy="409142"/>
          </a:xfrm>
        </p:grpSpPr>
        <p:sp>
          <p:nvSpPr>
            <p:cNvPr id="57" name="椭圆 5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59" name="组合 58"/>
          <p:cNvGrpSpPr>
            <a:grpSpLocks/>
          </p:cNvGrpSpPr>
          <p:nvPr/>
        </p:nvGrpSpPr>
        <p:grpSpPr bwMode="auto">
          <a:xfrm rot="3375645">
            <a:off x="2970213" y="2411413"/>
            <a:ext cx="409575" cy="409575"/>
            <a:chOff x="2814405" y="2119805"/>
            <a:chExt cx="409142" cy="409142"/>
          </a:xfrm>
        </p:grpSpPr>
        <p:sp>
          <p:nvSpPr>
            <p:cNvPr id="60" name="椭圆 59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62" name="组合 61"/>
          <p:cNvGrpSpPr>
            <a:grpSpLocks/>
          </p:cNvGrpSpPr>
          <p:nvPr/>
        </p:nvGrpSpPr>
        <p:grpSpPr bwMode="auto">
          <a:xfrm rot="3375645">
            <a:off x="3190082" y="2007394"/>
            <a:ext cx="407987" cy="409575"/>
            <a:chOff x="2814405" y="2119805"/>
            <a:chExt cx="409142" cy="409142"/>
          </a:xfrm>
        </p:grpSpPr>
        <p:sp>
          <p:nvSpPr>
            <p:cNvPr id="63" name="椭圆 62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2984748" y="2289489"/>
              <a:ext cx="6845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65" name="组合 64"/>
          <p:cNvGrpSpPr>
            <a:grpSpLocks/>
          </p:cNvGrpSpPr>
          <p:nvPr/>
        </p:nvGrpSpPr>
        <p:grpSpPr bwMode="auto">
          <a:xfrm rot="3375645">
            <a:off x="3389313" y="1620838"/>
            <a:ext cx="409575" cy="409575"/>
            <a:chOff x="2814405" y="2119805"/>
            <a:chExt cx="409142" cy="409142"/>
          </a:xfrm>
        </p:grpSpPr>
        <p:sp>
          <p:nvSpPr>
            <p:cNvPr id="66" name="椭圆 65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68" name="组合 67"/>
          <p:cNvGrpSpPr>
            <a:grpSpLocks/>
          </p:cNvGrpSpPr>
          <p:nvPr/>
        </p:nvGrpSpPr>
        <p:grpSpPr bwMode="auto">
          <a:xfrm rot="3375645">
            <a:off x="3383756" y="3083719"/>
            <a:ext cx="409575" cy="407988"/>
            <a:chOff x="2814405" y="2119805"/>
            <a:chExt cx="409142" cy="409142"/>
          </a:xfrm>
        </p:grpSpPr>
        <p:sp>
          <p:nvSpPr>
            <p:cNvPr id="69" name="椭圆 68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2984088" y="2290148"/>
              <a:ext cx="6977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 rot="3375645">
            <a:off x="3850481" y="3083719"/>
            <a:ext cx="409575" cy="407988"/>
            <a:chOff x="2814405" y="2119805"/>
            <a:chExt cx="409142" cy="409142"/>
          </a:xfrm>
        </p:grpSpPr>
        <p:sp>
          <p:nvSpPr>
            <p:cNvPr id="72" name="椭圆 71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2984088" y="2290148"/>
              <a:ext cx="6977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74" name="组合 73"/>
          <p:cNvGrpSpPr>
            <a:grpSpLocks/>
          </p:cNvGrpSpPr>
          <p:nvPr/>
        </p:nvGrpSpPr>
        <p:grpSpPr bwMode="auto">
          <a:xfrm rot="3375645">
            <a:off x="4095750" y="3082925"/>
            <a:ext cx="409575" cy="409575"/>
            <a:chOff x="2814405" y="2119805"/>
            <a:chExt cx="409142" cy="409142"/>
          </a:xfrm>
        </p:grpSpPr>
        <p:sp>
          <p:nvSpPr>
            <p:cNvPr id="75" name="椭圆 74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2984089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77" name="组合 76"/>
          <p:cNvGrpSpPr>
            <a:grpSpLocks/>
          </p:cNvGrpSpPr>
          <p:nvPr/>
        </p:nvGrpSpPr>
        <p:grpSpPr bwMode="auto">
          <a:xfrm rot="3375645">
            <a:off x="3033713" y="3683000"/>
            <a:ext cx="409575" cy="409575"/>
            <a:chOff x="2814405" y="2119805"/>
            <a:chExt cx="409142" cy="409142"/>
          </a:xfrm>
        </p:grpSpPr>
        <p:sp>
          <p:nvSpPr>
            <p:cNvPr id="78" name="椭圆 77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2984088" y="2289489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80" name="组合 79"/>
          <p:cNvGrpSpPr>
            <a:grpSpLocks/>
          </p:cNvGrpSpPr>
          <p:nvPr/>
        </p:nvGrpSpPr>
        <p:grpSpPr bwMode="auto">
          <a:xfrm rot="3375645">
            <a:off x="3519488" y="4440238"/>
            <a:ext cx="409575" cy="409575"/>
            <a:chOff x="2814405" y="2119805"/>
            <a:chExt cx="409142" cy="409142"/>
          </a:xfrm>
        </p:grpSpPr>
        <p:sp>
          <p:nvSpPr>
            <p:cNvPr id="81" name="椭圆 80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 rot="3375645">
            <a:off x="3281363" y="4087813"/>
            <a:ext cx="409575" cy="409575"/>
            <a:chOff x="2814405" y="2119805"/>
            <a:chExt cx="409142" cy="409142"/>
          </a:xfrm>
        </p:grpSpPr>
        <p:sp>
          <p:nvSpPr>
            <p:cNvPr id="84" name="椭圆 83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86" name="组合 85"/>
          <p:cNvGrpSpPr>
            <a:grpSpLocks/>
          </p:cNvGrpSpPr>
          <p:nvPr/>
        </p:nvGrpSpPr>
        <p:grpSpPr bwMode="auto">
          <a:xfrm rot="3375645">
            <a:off x="2252663" y="3673475"/>
            <a:ext cx="409575" cy="409575"/>
            <a:chOff x="2814405" y="2119805"/>
            <a:chExt cx="409142" cy="409142"/>
          </a:xfrm>
        </p:grpSpPr>
        <p:sp>
          <p:nvSpPr>
            <p:cNvPr id="87" name="椭圆 8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2984088" y="2289489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 rot="3375645">
            <a:off x="1777207" y="4428331"/>
            <a:ext cx="407988" cy="409575"/>
            <a:chOff x="2814405" y="2119805"/>
            <a:chExt cx="409142" cy="409142"/>
          </a:xfrm>
        </p:grpSpPr>
        <p:sp>
          <p:nvSpPr>
            <p:cNvPr id="90" name="椭圆 89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2984748" y="2289489"/>
              <a:ext cx="68455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92" name="组合 91"/>
          <p:cNvGrpSpPr>
            <a:grpSpLocks/>
          </p:cNvGrpSpPr>
          <p:nvPr/>
        </p:nvGrpSpPr>
        <p:grpSpPr bwMode="auto">
          <a:xfrm rot="3375645">
            <a:off x="2012950" y="4071938"/>
            <a:ext cx="407987" cy="407988"/>
            <a:chOff x="2814405" y="2119805"/>
            <a:chExt cx="409142" cy="409142"/>
          </a:xfrm>
        </p:grpSpPr>
        <p:sp>
          <p:nvSpPr>
            <p:cNvPr id="93" name="椭圆 92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2984748" y="2290148"/>
              <a:ext cx="6845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95" name="组合 94"/>
          <p:cNvGrpSpPr>
            <a:grpSpLocks/>
          </p:cNvGrpSpPr>
          <p:nvPr/>
        </p:nvGrpSpPr>
        <p:grpSpPr bwMode="auto">
          <a:xfrm rot="3375645">
            <a:off x="1027906" y="3072607"/>
            <a:ext cx="409575" cy="407988"/>
            <a:chOff x="2814405" y="2119805"/>
            <a:chExt cx="409142" cy="409142"/>
          </a:xfrm>
        </p:grpSpPr>
        <p:sp>
          <p:nvSpPr>
            <p:cNvPr id="96" name="椭圆 95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2984087" y="2290147"/>
              <a:ext cx="6977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98" name="组合 97"/>
          <p:cNvGrpSpPr>
            <a:grpSpLocks/>
          </p:cNvGrpSpPr>
          <p:nvPr/>
        </p:nvGrpSpPr>
        <p:grpSpPr bwMode="auto">
          <a:xfrm rot="3375645">
            <a:off x="1487488" y="3071813"/>
            <a:ext cx="409575" cy="409575"/>
            <a:chOff x="2814405" y="2119805"/>
            <a:chExt cx="409142" cy="409142"/>
          </a:xfrm>
        </p:grpSpPr>
        <p:sp>
          <p:nvSpPr>
            <p:cNvPr id="99" name="椭圆 98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01" name="组合 100"/>
          <p:cNvGrpSpPr>
            <a:grpSpLocks/>
          </p:cNvGrpSpPr>
          <p:nvPr/>
        </p:nvGrpSpPr>
        <p:grpSpPr bwMode="auto">
          <a:xfrm rot="3375645">
            <a:off x="1926432" y="3069431"/>
            <a:ext cx="407988" cy="409575"/>
            <a:chOff x="2814405" y="2119805"/>
            <a:chExt cx="409142" cy="409142"/>
          </a:xfrm>
        </p:grpSpPr>
        <p:sp>
          <p:nvSpPr>
            <p:cNvPr id="102" name="椭圆 101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2984748" y="2289489"/>
              <a:ext cx="68455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104" name="TextBox 2"/>
          <p:cNvSpPr txBox="1">
            <a:spLocks noChangeArrowheads="1"/>
          </p:cNvSpPr>
          <p:nvPr/>
        </p:nvSpPr>
        <p:spPr bwMode="auto">
          <a:xfrm>
            <a:off x="2244725" y="2997200"/>
            <a:ext cx="12112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chemeClr val="bg1"/>
                </a:solidFill>
                <a:latin typeface="方正综艺简体" charset="-122"/>
                <a:ea typeface="方正综艺简体" charset="-122"/>
              </a:rPr>
              <a:t>目录</a:t>
            </a:r>
          </a:p>
        </p:txBody>
      </p:sp>
      <p:sp>
        <p:nvSpPr>
          <p:cNvPr id="105" name="文本框 401"/>
          <p:cNvSpPr txBox="1">
            <a:spLocks noChangeArrowheads="1"/>
          </p:cNvSpPr>
          <p:nvPr/>
        </p:nvSpPr>
        <p:spPr bwMode="auto">
          <a:xfrm>
            <a:off x="7866063" y="958850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汉仪菱心体简" charset="-122"/>
                <a:ea typeface="汉仪菱心体简" charset="-122"/>
              </a:rPr>
              <a:t>创业准备</a:t>
            </a:r>
          </a:p>
        </p:txBody>
      </p:sp>
      <p:grpSp>
        <p:nvGrpSpPr>
          <p:cNvPr id="106" name="组合 105"/>
          <p:cNvGrpSpPr>
            <a:grpSpLocks/>
          </p:cNvGrpSpPr>
          <p:nvPr/>
        </p:nvGrpSpPr>
        <p:grpSpPr bwMode="auto">
          <a:xfrm>
            <a:off x="5210175" y="842963"/>
            <a:ext cx="946150" cy="944562"/>
            <a:chOff x="510973" y="-1257678"/>
            <a:chExt cx="944977" cy="944977"/>
          </a:xfrm>
        </p:grpSpPr>
        <p:sp>
          <p:nvSpPr>
            <p:cNvPr id="107" name="任意多边形 106"/>
            <p:cNvSpPr/>
            <p:nvPr/>
          </p:nvSpPr>
          <p:spPr>
            <a:xfrm rot="20047423">
              <a:off x="510973" y="-1257678"/>
              <a:ext cx="944977" cy="944977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750389" y="-1005155"/>
              <a:ext cx="466146" cy="465342"/>
            </a:xfrm>
            <a:prstGeom prst="ellipse">
              <a:avLst/>
            </a:prstGeom>
            <a:noFill/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09" name="组合 108"/>
            <p:cNvGrpSpPr/>
            <p:nvPr/>
          </p:nvGrpSpPr>
          <p:grpSpPr>
            <a:xfrm>
              <a:off x="618888" y="-1136870"/>
              <a:ext cx="729148" cy="729148"/>
              <a:chOff x="813435" y="4187372"/>
              <a:chExt cx="1292678" cy="1292678"/>
            </a:xfrm>
            <a:noFill/>
          </p:grpSpPr>
          <p:sp>
            <p:nvSpPr>
              <p:cNvPr id="111" name="圆角矩形 110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2" name="圆角矩形 111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3" name="圆角矩形 112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4" name="圆角矩形 113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5" name="圆角矩形 114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6" name="圆角矩形 115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7" name="圆角矩形 116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8" name="圆角矩形 117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9" name="圆角矩形 118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0" name="圆角矩形 119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1" name="圆角矩形 120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2" name="圆角矩形 121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3" name="圆角矩形 122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4" name="圆角矩形 123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5" name="圆角矩形 124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6" name="圆角矩形 125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7" name="圆角矩形 126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8" name="圆角矩形 127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9" name="圆角矩形 128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0" name="圆角矩形 129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1" name="圆角矩形 130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2" name="圆角矩形 131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3" name="圆角矩形 132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4" name="圆角矩形 133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6216" name="文本框 538"/>
            <p:cNvSpPr txBox="1">
              <a:spLocks noChangeArrowheads="1"/>
            </p:cNvSpPr>
            <p:nvPr/>
          </p:nvSpPr>
          <p:spPr bwMode="auto">
            <a:xfrm>
              <a:off x="804617" y="-1092032"/>
              <a:ext cx="33855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600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1</a:t>
              </a:r>
              <a:endParaRPr lang="zh-CN" altLang="en-US" sz="3600">
                <a:solidFill>
                  <a:schemeClr val="bg1"/>
                </a:solidFill>
                <a:latin typeface="汉仪菱心体简" charset="-122"/>
                <a:ea typeface="汉仪菱心体简" charset="-122"/>
              </a:endParaRPr>
            </a:p>
          </p:txBody>
        </p:sp>
      </p:grpSp>
      <p:sp>
        <p:nvSpPr>
          <p:cNvPr id="135" name="燕尾形 134"/>
          <p:cNvSpPr/>
          <p:nvPr/>
        </p:nvSpPr>
        <p:spPr>
          <a:xfrm>
            <a:off x="6305550" y="1084263"/>
            <a:ext cx="246063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36" name="燕尾形 135"/>
          <p:cNvSpPr/>
          <p:nvPr/>
        </p:nvSpPr>
        <p:spPr>
          <a:xfrm>
            <a:off x="6551613" y="1068388"/>
            <a:ext cx="246062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37" name="燕尾形 136"/>
          <p:cNvSpPr/>
          <p:nvPr/>
        </p:nvSpPr>
        <p:spPr>
          <a:xfrm>
            <a:off x="7031038" y="1084263"/>
            <a:ext cx="244475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38" name="燕尾形 137"/>
          <p:cNvSpPr/>
          <p:nvPr/>
        </p:nvSpPr>
        <p:spPr>
          <a:xfrm>
            <a:off x="6780213" y="1085850"/>
            <a:ext cx="246062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39" name="燕尾形 138"/>
          <p:cNvSpPr/>
          <p:nvPr/>
        </p:nvSpPr>
        <p:spPr>
          <a:xfrm>
            <a:off x="7275513" y="1068388"/>
            <a:ext cx="246062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140" name="组合 139"/>
          <p:cNvGrpSpPr>
            <a:grpSpLocks/>
          </p:cNvGrpSpPr>
          <p:nvPr/>
        </p:nvGrpSpPr>
        <p:grpSpPr bwMode="auto">
          <a:xfrm>
            <a:off x="5881688" y="2162175"/>
            <a:ext cx="944562" cy="944563"/>
            <a:chOff x="510973" y="-1257678"/>
            <a:chExt cx="944977" cy="944977"/>
          </a:xfrm>
        </p:grpSpPr>
        <p:sp>
          <p:nvSpPr>
            <p:cNvPr id="141" name="任意多边形 140"/>
            <p:cNvSpPr/>
            <p:nvPr/>
          </p:nvSpPr>
          <p:spPr>
            <a:xfrm rot="20047423">
              <a:off x="510973" y="-1257678"/>
              <a:ext cx="944977" cy="944977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42" name="椭圆 141"/>
            <p:cNvSpPr/>
            <p:nvPr/>
          </p:nvSpPr>
          <p:spPr>
            <a:xfrm>
              <a:off x="750790" y="-1005154"/>
              <a:ext cx="465342" cy="465341"/>
            </a:xfrm>
            <a:prstGeom prst="ellipse">
              <a:avLst/>
            </a:prstGeom>
            <a:noFill/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43" name="组合 142"/>
            <p:cNvGrpSpPr/>
            <p:nvPr/>
          </p:nvGrpSpPr>
          <p:grpSpPr>
            <a:xfrm>
              <a:off x="618888" y="-1136870"/>
              <a:ext cx="729148" cy="729148"/>
              <a:chOff x="813435" y="4187372"/>
              <a:chExt cx="1292678" cy="1292678"/>
            </a:xfrm>
            <a:noFill/>
          </p:grpSpPr>
          <p:sp>
            <p:nvSpPr>
              <p:cNvPr id="145" name="圆角矩形 144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6" name="圆角矩形 145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7" name="圆角矩形 146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8" name="圆角矩形 147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9" name="圆角矩形 148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0" name="圆角矩形 149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1" name="圆角矩形 150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2" name="圆角矩形 151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3" name="圆角矩形 152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4" name="圆角矩形 153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5" name="圆角矩形 154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6" name="圆角矩形 155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7" name="圆角矩形 156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8" name="圆角矩形 157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9" name="圆角矩形 158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0" name="圆角矩形 159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1" name="圆角矩形 160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2" name="圆角矩形 161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3" name="圆角矩形 162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4" name="圆角矩形 163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5" name="圆角矩形 164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6" name="圆角矩形 165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7" name="圆角矩形 166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8" name="圆角矩形 167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6212" name="文本框 538"/>
            <p:cNvSpPr txBox="1">
              <a:spLocks noChangeArrowheads="1"/>
            </p:cNvSpPr>
            <p:nvPr/>
          </p:nvSpPr>
          <p:spPr bwMode="auto">
            <a:xfrm>
              <a:off x="804617" y="-1092032"/>
              <a:ext cx="41549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600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2</a:t>
              </a:r>
              <a:endParaRPr lang="zh-CN" altLang="en-US" sz="3600">
                <a:solidFill>
                  <a:schemeClr val="bg1"/>
                </a:solidFill>
                <a:latin typeface="汉仪菱心体简" charset="-122"/>
                <a:ea typeface="汉仪菱心体简" charset="-122"/>
              </a:endParaRPr>
            </a:p>
          </p:txBody>
        </p:sp>
      </p:grpSp>
      <p:grpSp>
        <p:nvGrpSpPr>
          <p:cNvPr id="169" name="组合 168"/>
          <p:cNvGrpSpPr>
            <a:grpSpLocks/>
          </p:cNvGrpSpPr>
          <p:nvPr/>
        </p:nvGrpSpPr>
        <p:grpSpPr bwMode="auto">
          <a:xfrm>
            <a:off x="6042025" y="3486150"/>
            <a:ext cx="946150" cy="944563"/>
            <a:chOff x="510973" y="-1257678"/>
            <a:chExt cx="944977" cy="944977"/>
          </a:xfrm>
        </p:grpSpPr>
        <p:sp>
          <p:nvSpPr>
            <p:cNvPr id="170" name="任意多边形 169"/>
            <p:cNvSpPr/>
            <p:nvPr/>
          </p:nvSpPr>
          <p:spPr>
            <a:xfrm rot="20047423">
              <a:off x="510973" y="-1257678"/>
              <a:ext cx="944977" cy="944977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71" name="椭圆 170"/>
            <p:cNvSpPr/>
            <p:nvPr/>
          </p:nvSpPr>
          <p:spPr>
            <a:xfrm>
              <a:off x="750389" y="-1005154"/>
              <a:ext cx="466146" cy="465341"/>
            </a:xfrm>
            <a:prstGeom prst="ellipse">
              <a:avLst/>
            </a:prstGeom>
            <a:noFill/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72" name="组合 171"/>
            <p:cNvGrpSpPr/>
            <p:nvPr/>
          </p:nvGrpSpPr>
          <p:grpSpPr>
            <a:xfrm>
              <a:off x="618888" y="-1136870"/>
              <a:ext cx="729148" cy="729148"/>
              <a:chOff x="813435" y="4187372"/>
              <a:chExt cx="1292678" cy="1292678"/>
            </a:xfrm>
            <a:noFill/>
          </p:grpSpPr>
          <p:sp>
            <p:nvSpPr>
              <p:cNvPr id="174" name="圆角矩形 173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5" name="圆角矩形 174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6" name="圆角矩形 175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7" name="圆角矩形 176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8" name="圆角矩形 177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9" name="圆角矩形 178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0" name="圆角矩形 179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1" name="圆角矩形 180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2" name="圆角矩形 181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3" name="圆角矩形 182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4" name="圆角矩形 183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5" name="圆角矩形 184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6" name="圆角矩形 185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7" name="圆角矩形 186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8" name="圆角矩形 187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9" name="圆角矩形 188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0" name="圆角矩形 189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1" name="圆角矩形 190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2" name="圆角矩形 191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3" name="圆角矩形 192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4" name="圆角矩形 193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5" name="圆角矩形 194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6" name="圆角矩形 195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7" name="圆角矩形 196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6208" name="文本框 538"/>
            <p:cNvSpPr txBox="1">
              <a:spLocks noChangeArrowheads="1"/>
            </p:cNvSpPr>
            <p:nvPr/>
          </p:nvSpPr>
          <p:spPr bwMode="auto">
            <a:xfrm>
              <a:off x="804617" y="-1092032"/>
              <a:ext cx="41549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600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3</a:t>
              </a:r>
              <a:endParaRPr lang="zh-CN" altLang="en-US" sz="3600">
                <a:solidFill>
                  <a:schemeClr val="bg1"/>
                </a:solidFill>
                <a:latin typeface="汉仪菱心体简" charset="-122"/>
                <a:ea typeface="汉仪菱心体简" charset="-122"/>
              </a:endParaRPr>
            </a:p>
          </p:txBody>
        </p:sp>
      </p:grpSp>
      <p:grpSp>
        <p:nvGrpSpPr>
          <p:cNvPr id="198" name="组合 197"/>
          <p:cNvGrpSpPr>
            <a:grpSpLocks/>
          </p:cNvGrpSpPr>
          <p:nvPr/>
        </p:nvGrpSpPr>
        <p:grpSpPr bwMode="auto">
          <a:xfrm>
            <a:off x="5599113" y="4754563"/>
            <a:ext cx="946150" cy="946150"/>
            <a:chOff x="510973" y="-1257678"/>
            <a:chExt cx="944977" cy="944977"/>
          </a:xfrm>
        </p:grpSpPr>
        <p:sp>
          <p:nvSpPr>
            <p:cNvPr id="199" name="任意多边形 198"/>
            <p:cNvSpPr/>
            <p:nvPr/>
          </p:nvSpPr>
          <p:spPr>
            <a:xfrm rot="20047423">
              <a:off x="510973" y="-1257678"/>
              <a:ext cx="944977" cy="944977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200" name="椭圆 199"/>
            <p:cNvSpPr/>
            <p:nvPr/>
          </p:nvSpPr>
          <p:spPr>
            <a:xfrm>
              <a:off x="750388" y="-1005579"/>
              <a:ext cx="466146" cy="466146"/>
            </a:xfrm>
            <a:prstGeom prst="ellipse">
              <a:avLst/>
            </a:prstGeom>
            <a:noFill/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201" name="组合 200"/>
            <p:cNvGrpSpPr/>
            <p:nvPr/>
          </p:nvGrpSpPr>
          <p:grpSpPr>
            <a:xfrm>
              <a:off x="618888" y="-1136870"/>
              <a:ext cx="729148" cy="729148"/>
              <a:chOff x="813435" y="4187372"/>
              <a:chExt cx="1292678" cy="1292678"/>
            </a:xfrm>
            <a:noFill/>
          </p:grpSpPr>
          <p:sp>
            <p:nvSpPr>
              <p:cNvPr id="203" name="圆角矩形 202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4" name="圆角矩形 203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5" name="圆角矩形 204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6" name="圆角矩形 205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7" name="圆角矩形 206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8" name="圆角矩形 207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9" name="圆角矩形 208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0" name="圆角矩形 209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1" name="圆角矩形 210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2" name="圆角矩形 211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3" name="圆角矩形 212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4" name="圆角矩形 213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5" name="圆角矩形 214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6" name="圆角矩形 215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7" name="圆角矩形 216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8" name="圆角矩形 217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9" name="圆角矩形 218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0" name="圆角矩形 219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1" name="圆角矩形 220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2" name="圆角矩形 221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3" name="圆角矩形 222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4" name="圆角矩形 223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5" name="圆角矩形 224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6" name="圆角矩形 225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6204" name="文本框 538"/>
            <p:cNvSpPr txBox="1">
              <a:spLocks noChangeArrowheads="1"/>
            </p:cNvSpPr>
            <p:nvPr/>
          </p:nvSpPr>
          <p:spPr bwMode="auto">
            <a:xfrm>
              <a:off x="804617" y="-1092032"/>
              <a:ext cx="41549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600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4</a:t>
              </a:r>
              <a:endParaRPr lang="zh-CN" altLang="en-US" sz="3600">
                <a:solidFill>
                  <a:schemeClr val="bg1"/>
                </a:solidFill>
                <a:latin typeface="汉仪菱心体简" charset="-122"/>
                <a:ea typeface="汉仪菱心体简" charset="-122"/>
              </a:endParaRPr>
            </a:p>
          </p:txBody>
        </p:sp>
      </p:grpSp>
      <p:sp>
        <p:nvSpPr>
          <p:cNvPr id="227" name="文本框 401"/>
          <p:cNvSpPr txBox="1">
            <a:spLocks noChangeArrowheads="1"/>
          </p:cNvSpPr>
          <p:nvPr/>
        </p:nvSpPr>
        <p:spPr bwMode="auto">
          <a:xfrm>
            <a:off x="8531225" y="2247900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汉仪菱心体简" charset="-122"/>
                <a:ea typeface="汉仪菱心体简" charset="-122"/>
              </a:rPr>
              <a:t>运营规则</a:t>
            </a:r>
          </a:p>
        </p:txBody>
      </p:sp>
      <p:sp>
        <p:nvSpPr>
          <p:cNvPr id="228" name="燕尾形 227"/>
          <p:cNvSpPr/>
          <p:nvPr/>
        </p:nvSpPr>
        <p:spPr>
          <a:xfrm>
            <a:off x="6969125" y="2373313"/>
            <a:ext cx="246063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29" name="燕尾形 228"/>
          <p:cNvSpPr/>
          <p:nvPr/>
        </p:nvSpPr>
        <p:spPr>
          <a:xfrm>
            <a:off x="7215188" y="2357438"/>
            <a:ext cx="246062" cy="369887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30" name="燕尾形 229"/>
          <p:cNvSpPr/>
          <p:nvPr/>
        </p:nvSpPr>
        <p:spPr>
          <a:xfrm>
            <a:off x="7694613" y="2373313"/>
            <a:ext cx="244475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31" name="燕尾形 230"/>
          <p:cNvSpPr/>
          <p:nvPr/>
        </p:nvSpPr>
        <p:spPr>
          <a:xfrm>
            <a:off x="7443788" y="2374900"/>
            <a:ext cx="246062" cy="369888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32" name="燕尾形 231"/>
          <p:cNvSpPr/>
          <p:nvPr/>
        </p:nvSpPr>
        <p:spPr>
          <a:xfrm>
            <a:off x="7939088" y="2357438"/>
            <a:ext cx="246062" cy="369887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33" name="文本框 401"/>
          <p:cNvSpPr txBox="1">
            <a:spLocks noChangeArrowheads="1"/>
          </p:cNvSpPr>
          <p:nvPr/>
        </p:nvSpPr>
        <p:spPr bwMode="auto">
          <a:xfrm>
            <a:off x="8680450" y="3670300"/>
            <a:ext cx="1416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汉仪菱心体简" charset="-122"/>
                <a:ea typeface="汉仪菱心体简" charset="-122"/>
              </a:rPr>
              <a:t>知识点</a:t>
            </a:r>
          </a:p>
        </p:txBody>
      </p:sp>
      <p:sp>
        <p:nvSpPr>
          <p:cNvPr id="234" name="燕尾形 233"/>
          <p:cNvSpPr/>
          <p:nvPr/>
        </p:nvSpPr>
        <p:spPr>
          <a:xfrm>
            <a:off x="7118350" y="3794125"/>
            <a:ext cx="246063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35" name="燕尾形 234"/>
          <p:cNvSpPr/>
          <p:nvPr/>
        </p:nvSpPr>
        <p:spPr>
          <a:xfrm>
            <a:off x="7364413" y="3779838"/>
            <a:ext cx="246062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36" name="燕尾形 235"/>
          <p:cNvSpPr/>
          <p:nvPr/>
        </p:nvSpPr>
        <p:spPr>
          <a:xfrm>
            <a:off x="7843838" y="3794125"/>
            <a:ext cx="246062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37" name="燕尾形 236"/>
          <p:cNvSpPr/>
          <p:nvPr/>
        </p:nvSpPr>
        <p:spPr>
          <a:xfrm>
            <a:off x="7593013" y="3797300"/>
            <a:ext cx="246062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38" name="燕尾形 237"/>
          <p:cNvSpPr/>
          <p:nvPr/>
        </p:nvSpPr>
        <p:spPr>
          <a:xfrm>
            <a:off x="8089900" y="3779838"/>
            <a:ext cx="244475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39" name="文本框 401"/>
          <p:cNvSpPr txBox="1">
            <a:spLocks noChangeArrowheads="1"/>
          </p:cNvSpPr>
          <p:nvPr/>
        </p:nvSpPr>
        <p:spPr bwMode="auto">
          <a:xfrm>
            <a:off x="8329613" y="5046663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 dirty="0">
                <a:solidFill>
                  <a:schemeClr val="bg1"/>
                </a:solidFill>
                <a:latin typeface="汉仪菱心体简" charset="-122"/>
                <a:ea typeface="汉仪菱心体简" charset="-122"/>
              </a:rPr>
              <a:t>分析工具</a:t>
            </a:r>
          </a:p>
        </p:txBody>
      </p:sp>
      <p:sp>
        <p:nvSpPr>
          <p:cNvPr id="240" name="燕尾形 239"/>
          <p:cNvSpPr/>
          <p:nvPr/>
        </p:nvSpPr>
        <p:spPr>
          <a:xfrm>
            <a:off x="6769100" y="5172075"/>
            <a:ext cx="246063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41" name="燕尾形 240"/>
          <p:cNvSpPr/>
          <p:nvPr/>
        </p:nvSpPr>
        <p:spPr>
          <a:xfrm>
            <a:off x="7015163" y="5156200"/>
            <a:ext cx="244475" cy="369888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42" name="燕尾形 241"/>
          <p:cNvSpPr/>
          <p:nvPr/>
        </p:nvSpPr>
        <p:spPr>
          <a:xfrm>
            <a:off x="7493000" y="5172075"/>
            <a:ext cx="246063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43" name="燕尾形 242"/>
          <p:cNvSpPr/>
          <p:nvPr/>
        </p:nvSpPr>
        <p:spPr>
          <a:xfrm>
            <a:off x="7242175" y="5173663"/>
            <a:ext cx="246063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44" name="燕尾形 243"/>
          <p:cNvSpPr/>
          <p:nvPr/>
        </p:nvSpPr>
        <p:spPr>
          <a:xfrm>
            <a:off x="7739063" y="5156200"/>
            <a:ext cx="246062" cy="369888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24037 0.30821 L 3.33333E-6 -4.73988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18" y="-15422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29623 0.12232 L 3.33333E-6 -3.81503E-6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05" y="-6127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31055 -0.07214 L 2.29167E-6 3.81503E-6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21" y="3607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27005 -0.26243 L 4.16667E-7 2.71676E-6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03" y="1311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4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4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71" dur="7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79" dur="7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" presetClass="entr" presetSubtype="8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8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8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2" fill="hold" grpId="0" nodeType="withEffect">
                                  <p:stCondLst>
                                    <p:cond delay="28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4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4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8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8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8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8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2" fill="hold" grpId="0" nodeType="withEffect">
                                  <p:stCondLst>
                                    <p:cond delay="35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4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4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8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8" fill="hold" grpId="0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8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8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2" presetClass="entr" presetSubtype="2" fill="hold" grpId="0" nodeType="withEffect">
                                  <p:stCondLst>
                                    <p:cond delay="44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4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4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0" grpId="1" animBg="1"/>
      <p:bldP spid="48" grpId="0" animBg="1"/>
      <p:bldP spid="49" grpId="0" animBg="1"/>
      <p:bldP spid="49" grpId="1" animBg="1"/>
      <p:bldP spid="104" grpId="0"/>
      <p:bldP spid="105" grpId="0"/>
      <p:bldP spid="135" grpId="0" animBg="1"/>
      <p:bldP spid="136" grpId="0" animBg="1"/>
      <p:bldP spid="137" grpId="0" animBg="1"/>
      <p:bldP spid="138" grpId="0" animBg="1"/>
      <p:bldP spid="139" grpId="0" animBg="1"/>
      <p:bldP spid="227" grpId="0"/>
      <p:bldP spid="228" grpId="0" animBg="1"/>
      <p:bldP spid="229" grpId="0" animBg="1"/>
      <p:bldP spid="230" grpId="0" animBg="1"/>
      <p:bldP spid="231" grpId="0" animBg="1"/>
      <p:bldP spid="232" grpId="0" animBg="1"/>
      <p:bldP spid="233" grpId="0"/>
      <p:bldP spid="234" grpId="0" animBg="1"/>
      <p:bldP spid="235" grpId="0" animBg="1"/>
      <p:bldP spid="236" grpId="0" animBg="1"/>
      <p:bldP spid="237" grpId="0" animBg="1"/>
      <p:bldP spid="238" grpId="0" animBg="1"/>
      <p:bldP spid="239" grpId="0"/>
      <p:bldP spid="240" grpId="0" animBg="1"/>
      <p:bldP spid="241" grpId="0" animBg="1"/>
      <p:bldP spid="242" grpId="0" animBg="1"/>
      <p:bldP spid="243" grpId="0" animBg="1"/>
      <p:bldP spid="2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73025" y="3416300"/>
            <a:ext cx="12328525" cy="57150"/>
          </a:xfrm>
          <a:prstGeom prst="rect">
            <a:avLst/>
          </a:prstGeom>
          <a:solidFill>
            <a:srgbClr val="FFFFFF">
              <a:alpha val="41176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38" y="3400425"/>
            <a:ext cx="12252325" cy="57150"/>
          </a:xfrm>
          <a:prstGeom prst="rect">
            <a:avLst/>
          </a:prstGeom>
          <a:solidFill>
            <a:srgbClr val="FFFFFF">
              <a:alpha val="41176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" name="菱形 4"/>
          <p:cNvSpPr/>
          <p:nvPr/>
        </p:nvSpPr>
        <p:spPr>
          <a:xfrm>
            <a:off x="3751309" y="3051264"/>
            <a:ext cx="4575378" cy="845412"/>
          </a:xfrm>
          <a:prstGeom prst="diamond">
            <a:avLst/>
          </a:prstGeom>
          <a:solidFill>
            <a:srgbClr val="FFFFFF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 useBgFill="1">
        <p:nvSpPr>
          <p:cNvPr id="6" name="任意多边形 5"/>
          <p:cNvSpPr/>
          <p:nvPr/>
        </p:nvSpPr>
        <p:spPr>
          <a:xfrm>
            <a:off x="11844338" y="2951163"/>
            <a:ext cx="482600" cy="139700"/>
          </a:xfrm>
          <a:custGeom>
            <a:avLst/>
            <a:gdLst>
              <a:gd name="connsiteX0" fmla="*/ 0 w 609600"/>
              <a:gd name="connsiteY0" fmla="*/ 0 h 177800"/>
              <a:gd name="connsiteX1" fmla="*/ 609600 w 609600"/>
              <a:gd name="connsiteY1" fmla="*/ 0 h 177800"/>
              <a:gd name="connsiteX2" fmla="*/ 609600 w 609600"/>
              <a:gd name="connsiteY2" fmla="*/ 139246 h 177800"/>
              <a:gd name="connsiteX3" fmla="*/ 497568 w 609600"/>
              <a:gd name="connsiteY3" fmla="*/ 139246 h 177800"/>
              <a:gd name="connsiteX4" fmla="*/ 497568 w 609600"/>
              <a:gd name="connsiteY4" fmla="*/ 177800 h 177800"/>
              <a:gd name="connsiteX5" fmla="*/ 0 w 609600"/>
              <a:gd name="connsiteY5" fmla="*/ 17780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" h="177800">
                <a:moveTo>
                  <a:pt x="0" y="0"/>
                </a:moveTo>
                <a:lnTo>
                  <a:pt x="609600" y="0"/>
                </a:lnTo>
                <a:lnTo>
                  <a:pt x="609600" y="139246"/>
                </a:lnTo>
                <a:lnTo>
                  <a:pt x="497568" y="139246"/>
                </a:lnTo>
                <a:lnTo>
                  <a:pt x="497568" y="177800"/>
                </a:lnTo>
                <a:lnTo>
                  <a:pt x="0" y="177800"/>
                </a:lnTo>
                <a:close/>
              </a:path>
            </a:pathLst>
          </a:custGeom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7016750" y="2970213"/>
            <a:ext cx="4943475" cy="947737"/>
            <a:chOff x="7743390" y="4942798"/>
            <a:chExt cx="4943562" cy="947351"/>
          </a:xfrm>
        </p:grpSpPr>
        <p:grpSp>
          <p:nvGrpSpPr>
            <p:cNvPr id="7182" name="组合 7"/>
            <p:cNvGrpSpPr>
              <a:grpSpLocks/>
            </p:cNvGrpSpPr>
            <p:nvPr/>
          </p:nvGrpSpPr>
          <p:grpSpPr bwMode="auto">
            <a:xfrm>
              <a:off x="7743390" y="4942798"/>
              <a:ext cx="4943562" cy="947351"/>
              <a:chOff x="7347008" y="2985732"/>
              <a:chExt cx="4943562" cy="947351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7347008" y="2985732"/>
                <a:ext cx="4943562" cy="76169"/>
              </a:xfrm>
              <a:prstGeom prst="rect">
                <a:avLst/>
              </a:prstGeom>
              <a:solidFill>
                <a:srgbClr val="FFFFFF">
                  <a:alpha val="5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7347008" y="3856914"/>
                <a:ext cx="4943562" cy="76169"/>
              </a:xfrm>
              <a:prstGeom prst="rect">
                <a:avLst/>
              </a:prstGeom>
              <a:solidFill>
                <a:srgbClr val="FFFFFF">
                  <a:alpha val="5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7347008" y="3117440"/>
                <a:ext cx="4943562" cy="0"/>
              </a:xfrm>
              <a:prstGeom prst="line">
                <a:avLst/>
              </a:prstGeom>
              <a:ln w="38100">
                <a:solidFill>
                  <a:srgbClr val="A199A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7347008" y="3791854"/>
                <a:ext cx="4943562" cy="0"/>
              </a:xfrm>
              <a:prstGeom prst="line">
                <a:avLst/>
              </a:prstGeom>
              <a:ln w="38100">
                <a:solidFill>
                  <a:srgbClr val="A199A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183" name="文本占位符 118"/>
            <p:cNvSpPr txBox="1">
              <a:spLocks/>
            </p:cNvSpPr>
            <p:nvPr/>
          </p:nvSpPr>
          <p:spPr bwMode="auto">
            <a:xfrm>
              <a:off x="8040613" y="5160997"/>
              <a:ext cx="3804175" cy="486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创业准备</a:t>
              </a:r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4989513" y="2255838"/>
            <a:ext cx="2289175" cy="2289175"/>
            <a:chOff x="7758139" y="2808362"/>
            <a:chExt cx="1285965" cy="1285965"/>
          </a:xfrm>
        </p:grpSpPr>
        <p:sp>
          <p:nvSpPr>
            <p:cNvPr id="15" name="任意多边形 1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8083643" y="3133866"/>
              <a:ext cx="634956" cy="63495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19" name="圆角矩形 18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2" name="圆角矩形 41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7181" name="文本框 145"/>
            <p:cNvSpPr txBox="1">
              <a:spLocks noChangeArrowheads="1"/>
            </p:cNvSpPr>
            <p:nvPr/>
          </p:nvSpPr>
          <p:spPr bwMode="auto">
            <a:xfrm>
              <a:off x="8206904" y="3076110"/>
              <a:ext cx="314543" cy="812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8800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1</a:t>
              </a:r>
              <a:endParaRPr lang="zh-CN" altLang="en-US" sz="19900">
                <a:solidFill>
                  <a:schemeClr val="bg1"/>
                </a:solidFill>
                <a:latin typeface="汉仪菱心体简" charset="-122"/>
                <a:ea typeface="汉仪菱心体简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 0.56042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009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 -0.5493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477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5E-6 -1.15607E-7 L -0.22383 0.00046 " pathEditMode="relative" rAng="0" ptsTypes="AA">
                                      <p:cBhvr>
                                        <p:cTn id="3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98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1.16315E-6 -3.33333E-6 L -0.2178 -3.33333E-6 " pathEditMode="relative" rAng="0" ptsTypes="AA">
                                      <p:cBhvr>
                                        <p:cTn id="3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11"/>
          <p:cNvSpPr txBox="1">
            <a:spLocks noChangeArrowheads="1"/>
          </p:cNvSpPr>
          <p:nvPr/>
        </p:nvSpPr>
        <p:spPr bwMode="auto">
          <a:xfrm>
            <a:off x="3294063" y="2630488"/>
            <a:ext cx="6416675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6000" b="1" dirty="0">
                <a:solidFill>
                  <a:schemeClr val="bg1"/>
                </a:solidFill>
                <a:latin typeface="Arial" panose="020B0604020202020204" pitchFamily="34" charset="0"/>
              </a:rPr>
              <a:t>我们的公司叫什么</a:t>
            </a:r>
            <a:r>
              <a:rPr lang="en-US" altLang="zh-CN" sz="6000" b="1" dirty="0">
                <a:solidFill>
                  <a:schemeClr val="bg1"/>
                </a:solidFill>
                <a:latin typeface="Arial" panose="020B0604020202020204" pitchFamily="34" charset="0"/>
              </a:rPr>
              <a:t>?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6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0243" name="文本框 13"/>
          <p:cNvSpPr txBox="1">
            <a:spLocks noChangeArrowheads="1"/>
          </p:cNvSpPr>
          <p:nvPr/>
        </p:nvSpPr>
        <p:spPr bwMode="auto">
          <a:xfrm>
            <a:off x="3629025" y="4570413"/>
            <a:ext cx="930275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5400" b="1" dirty="0">
                <a:solidFill>
                  <a:srgbClr val="8AC0C0"/>
                </a:solidFill>
                <a:latin typeface="Arial" panose="020B0604020202020204" pitchFamily="34" charset="0"/>
              </a:rPr>
              <a:t>XX</a:t>
            </a:r>
            <a:r>
              <a:rPr lang="zh-CN" altLang="en-US" sz="5400" b="1" dirty="0">
                <a:solidFill>
                  <a:srgbClr val="8AC0C0"/>
                </a:solidFill>
                <a:latin typeface="Arial" panose="020B0604020202020204" pitchFamily="34" charset="0"/>
              </a:rPr>
              <a:t>电子玩具股份有限公司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sz="2400"/>
              <a:t>企业名称</a:t>
            </a:r>
          </a:p>
        </p:txBody>
      </p:sp>
      <p:grpSp>
        <p:nvGrpSpPr>
          <p:cNvPr id="18" name="组合 17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19" name="任意多边形 18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22" name="圆角矩形 21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2" name="圆角矩形 41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3" name="圆角矩形 42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4" name="圆角矩形 43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2" grpId="1"/>
      <p:bldP spid="10243" grpId="0"/>
      <p:bldP spid="1024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>
                <a:solidFill>
                  <a:schemeClr val="bg1"/>
                </a:solidFill>
              </a:rPr>
              <a:t>总经理竞选  </a:t>
            </a:r>
            <a:r>
              <a:rPr lang="en-US" altLang="zh-CN" dirty="0">
                <a:solidFill>
                  <a:schemeClr val="bg1"/>
                </a:solidFill>
              </a:rPr>
              <a:t>5</a:t>
            </a:r>
            <a:r>
              <a:rPr lang="zh-CN" altLang="en-US" dirty="0">
                <a:solidFill>
                  <a:schemeClr val="bg1"/>
                </a:solidFill>
              </a:rPr>
              <a:t>分钟</a:t>
            </a:r>
          </a:p>
        </p:txBody>
      </p:sp>
      <p:pic>
        <p:nvPicPr>
          <p:cNvPr id="4" name="图片 3" descr="BD07181_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7136" y="1357299"/>
            <a:ext cx="4204801" cy="494872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85841914"/>
      </p:ext>
    </p:extLst>
  </p:cSld>
  <p:clrMapOvr>
    <a:masterClrMapping/>
  </p:clrMapOvr>
  <p:transition>
    <p:fade/>
  </p:transition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CubicFormation.p3d 4"/>
  <p:tag name="POWER3D OPTIONS" val="Fast 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CrushingSlide.p3d 0"/>
  <p:tag name="POWER3D OPTIONS" val="Fast 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BifoldingBackdrop.p3d 3"/>
  <p:tag name="POWER3D OPTIONS" val="Medium "/>
  <p:tag name="POWER3D SOUND" val="Bifolding Backdrop"/>
</p:tagLst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Pages>0</Pages>
  <Words>1312</Words>
  <Characters>0</Characters>
  <Application>Microsoft Office PowerPoint</Application>
  <DocSecurity>0</DocSecurity>
  <PresentationFormat>宽屏</PresentationFormat>
  <Lines>0</Lines>
  <Paragraphs>340</Paragraphs>
  <Slides>37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37</vt:i4>
      </vt:variant>
    </vt:vector>
  </HeadingPairs>
  <TitlesOfParts>
    <vt:vector size="50" baseType="lpstr">
      <vt:lpstr>方正大黑简体</vt:lpstr>
      <vt:lpstr>微软雅黑</vt:lpstr>
      <vt:lpstr>Calibri Light</vt:lpstr>
      <vt:lpstr>Calibri</vt:lpstr>
      <vt:lpstr>Arial</vt:lpstr>
      <vt:lpstr>宋体</vt:lpstr>
      <vt:lpstr>黑体</vt:lpstr>
      <vt:lpstr>FontAwesome</vt:lpstr>
      <vt:lpstr>方正综艺简体</vt:lpstr>
      <vt:lpstr>Nexa Light</vt:lpstr>
      <vt:lpstr>汉仪菱心体简</vt:lpstr>
      <vt:lpstr>Office Theme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总经理竞选  5分钟</vt:lpstr>
      <vt:lpstr>小组讨论：筹建公司</vt:lpstr>
      <vt:lpstr>PowerPoint 演示文稿</vt:lpstr>
      <vt:lpstr>PowerPoint 演示文稿</vt:lpstr>
      <vt:lpstr> 所属行业 市场容量 经营时长 起始资金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波士顿矩阵分析商品类型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Aaron</dc:creator>
  <cp:keywords/>
  <dc:description/>
  <cp:lastModifiedBy>xu susan</cp:lastModifiedBy>
  <cp:revision>138</cp:revision>
  <dcterms:created xsi:type="dcterms:W3CDTF">2013-06-30T09:25:00Z</dcterms:created>
  <dcterms:modified xsi:type="dcterms:W3CDTF">2021-07-28T02:58:38Z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2052-9.1.0.4994</vt:lpwstr>
  </property>
</Properties>
</file>